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301" r:id="rId3"/>
    <p:sldId id="302" r:id="rId4"/>
    <p:sldId id="325" r:id="rId5"/>
    <p:sldId id="341" r:id="rId6"/>
    <p:sldId id="321" r:id="rId7"/>
    <p:sldId id="322" r:id="rId8"/>
    <p:sldId id="323" r:id="rId9"/>
    <p:sldId id="337" r:id="rId10"/>
    <p:sldId id="339" r:id="rId11"/>
    <p:sldId id="340" r:id="rId12"/>
    <p:sldId id="342" r:id="rId13"/>
    <p:sldId id="259" r:id="rId14"/>
    <p:sldId id="324" r:id="rId15"/>
    <p:sldId id="326" r:id="rId16"/>
    <p:sldId id="327" r:id="rId17"/>
    <p:sldId id="328" r:id="rId18"/>
    <p:sldId id="329" r:id="rId19"/>
    <p:sldId id="338" r:id="rId20"/>
    <p:sldId id="333" r:id="rId21"/>
    <p:sldId id="332" r:id="rId22"/>
    <p:sldId id="261" r:id="rId23"/>
    <p:sldId id="303" r:id="rId24"/>
    <p:sldId id="281" r:id="rId25"/>
    <p:sldId id="263" r:id="rId26"/>
    <p:sldId id="307" r:id="rId27"/>
    <p:sldId id="308" r:id="rId28"/>
    <p:sldId id="330" r:id="rId29"/>
    <p:sldId id="331" r:id="rId30"/>
    <p:sldId id="286" r:id="rId31"/>
    <p:sldId id="311" r:id="rId32"/>
    <p:sldId id="312" r:id="rId33"/>
    <p:sldId id="313" r:id="rId3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2" d="100"/>
          <a:sy n="62" d="100"/>
        </p:scale>
        <p:origin x="8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DE770-A8A5-46D3-A312-4543248B76B4}" type="datetimeFigureOut">
              <a:rPr lang="vi-VN" smtClean="0"/>
              <a:t>21/12/2022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75EB-A5A9-4F4A-934E-DE9D964338AE}" type="slidenum">
              <a:rPr lang="vi-VN" smtClean="0"/>
              <a:t>‹#›</a:t>
            </a:fld>
            <a:endParaRPr lang="vi-VN"/>
          </a:p>
        </p:txBody>
      </p:sp>
    </p:spTree>
    <p:extLst>
      <p:ext uri="{BB962C8B-B14F-4D97-AF65-F5344CB8AC3E}">
        <p14:creationId xmlns:p14="http://schemas.microsoft.com/office/powerpoint/2010/main" val="146036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927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213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205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0451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10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272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318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3204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320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739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7221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1809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18836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884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635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958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37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7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145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816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9D71-2081-32C2-C4AF-023CE5A1FC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8856CC89-D558-09C5-B800-360D667B3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8BE60D90-4593-D5E5-6C38-554C1E2768D4}"/>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F5445627-E4D0-42A8-BC4D-859E8E408ED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DFAFDAA-AB29-D542-5353-98CB287600D2}"/>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234644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49C9-D719-F254-4001-56F7F758643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52138B2-6E5D-7490-5FC4-2894AFB92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BA41256-D1F1-51B7-02E0-0321E349B3A1}"/>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6E3DE3E5-8286-3486-1A34-848B389FB0C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0EB2457-01DC-46EC-04FC-2AD90CE84A84}"/>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4153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C3F3B-2C11-E31A-EE8B-94B57B525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1CA9EAE-8959-1590-7075-828874F7A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588520E-DA60-A2B4-6809-29407DAF6C1F}"/>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57BD20F1-8D56-6DFE-88F7-F1C0B672B2B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CD42B9C-13B8-7795-E08F-FC70295EEF68}"/>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3624399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61901" y="3785246"/>
            <a:ext cx="69555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7917661" y="3377551"/>
            <a:ext cx="9624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11" name="Shape 11"/>
          <p:cNvSpPr/>
          <p:nvPr/>
        </p:nvSpPr>
        <p:spPr>
          <a:xfrm>
            <a:off x="8879813" y="3377551"/>
            <a:ext cx="9624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12" name="Shape 12"/>
          <p:cNvSpPr/>
          <p:nvPr/>
        </p:nvSpPr>
        <p:spPr>
          <a:xfrm>
            <a:off x="-1" y="3377551"/>
            <a:ext cx="9624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
        <p:nvSpPr>
          <p:cNvPr id="13" name="Shape 13"/>
          <p:cNvSpPr/>
          <p:nvPr/>
        </p:nvSpPr>
        <p:spPr>
          <a:xfrm>
            <a:off x="961899" y="3377551"/>
            <a:ext cx="69555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36703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12192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
        <p:nvSpPr>
          <p:cNvPr id="16" name="Shape 16"/>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4063604" y="5323801"/>
            <a:ext cx="40636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19" name="Shape 19"/>
          <p:cNvSpPr/>
          <p:nvPr/>
        </p:nvSpPr>
        <p:spPr>
          <a:xfrm>
            <a:off x="8128360" y="5323801"/>
            <a:ext cx="40636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20" name="Shape 20"/>
          <p:cNvSpPr/>
          <p:nvPr/>
        </p:nvSpPr>
        <p:spPr>
          <a:xfrm>
            <a:off x="1" y="5323801"/>
            <a:ext cx="4063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240275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91600" y="274650"/>
            <a:ext cx="86168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1191500" y="1600200"/>
            <a:ext cx="41824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5625940" y="1600200"/>
            <a:ext cx="41824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40" name="Shape 40"/>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41" name="Shape 41"/>
          <p:cNvSpPr/>
          <p:nvPr/>
        </p:nvSpPr>
        <p:spPr>
          <a:xfrm>
            <a:off x="1" y="6755101"/>
            <a:ext cx="11915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
        <p:nvSpPr>
          <p:cNvPr id="42" name="Shape 42"/>
          <p:cNvSpPr/>
          <p:nvPr/>
        </p:nvSpPr>
        <p:spPr>
          <a:xfrm>
            <a:off x="1191612" y="6755101"/>
            <a:ext cx="86168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143520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91600" y="274650"/>
            <a:ext cx="86168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91600" y="1831451"/>
            <a:ext cx="86168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32" name="Shape 32"/>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33" name="Shape 33"/>
          <p:cNvSpPr/>
          <p:nvPr/>
        </p:nvSpPr>
        <p:spPr>
          <a:xfrm>
            <a:off x="1" y="6755101"/>
            <a:ext cx="11915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
        <p:nvSpPr>
          <p:cNvPr id="34" name="Shape 34"/>
          <p:cNvSpPr/>
          <p:nvPr/>
        </p:nvSpPr>
        <p:spPr>
          <a:xfrm>
            <a:off x="1191612" y="6755101"/>
            <a:ext cx="86168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515765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91600" y="274650"/>
            <a:ext cx="8616800" cy="11430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1191600" y="1600200"/>
            <a:ext cx="31616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6" name="Shape 46"/>
          <p:cNvSpPr txBox="1">
            <a:spLocks noGrp="1"/>
          </p:cNvSpPr>
          <p:nvPr>
            <p:ph type="body" idx="2"/>
          </p:nvPr>
        </p:nvSpPr>
        <p:spPr>
          <a:xfrm>
            <a:off x="4515204" y="1600200"/>
            <a:ext cx="31616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3"/>
          </p:nvPr>
        </p:nvSpPr>
        <p:spPr>
          <a:xfrm>
            <a:off x="7838809" y="1600200"/>
            <a:ext cx="31616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49" name="Shape 49"/>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50" name="Shape 50"/>
          <p:cNvSpPr/>
          <p:nvPr/>
        </p:nvSpPr>
        <p:spPr>
          <a:xfrm>
            <a:off x="1" y="6755101"/>
            <a:ext cx="11915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
        <p:nvSpPr>
          <p:cNvPr id="51" name="Shape 51"/>
          <p:cNvSpPr/>
          <p:nvPr/>
        </p:nvSpPr>
        <p:spPr>
          <a:xfrm>
            <a:off x="1191612" y="6755101"/>
            <a:ext cx="86168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68815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C547-D6C9-D05A-B6E0-32004BC1A4D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664C522-F89A-B4CB-5B19-03F299C43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05B1C3D-DC82-4B28-225A-DD08B5B8B04A}"/>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9F21FA22-C24F-EAB3-CCDB-B482CB5ACC1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59B972B-5420-8509-469E-2EA9FF22EC30}"/>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379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3868-B4B1-1E01-CB80-E57C2F3D9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6F1C9BEB-75B9-9569-A835-427C8AB45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3239A-3088-E43A-25BC-D7F60A46B972}"/>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F666B851-7B7D-22AE-DFA7-DA432D5534E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59F9453-D25A-8296-0266-1A6F2CDA92F9}"/>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15977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04E6-F552-0448-0CB6-7D53928B927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DC151A4-6168-C76F-4EFE-788F41390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637D415-D668-B237-3609-D9E4FDC2B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0EF11406-6DF4-89C5-13DD-B205380FC823}"/>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6" name="Footer Placeholder 5">
            <a:extLst>
              <a:ext uri="{FF2B5EF4-FFF2-40B4-BE49-F238E27FC236}">
                <a16:creationId xmlns:a16="http://schemas.microsoft.com/office/drawing/2014/main" id="{9B3B6379-3AD1-3DE5-FC83-D18A4655B90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4463E86-7E74-F8AF-C2DA-327F3234AAFD}"/>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409840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9E0B-2CBE-B764-754E-1581829EC39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E4C4195-3ED2-F340-486E-56E929492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7F8208-C575-25CF-007C-6AC7993A3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A188154-3FEA-F2B0-F3A9-DB546F00D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D9F682-3179-EDB3-0250-EF312E202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8D30292C-8322-4FBF-34B8-C233F14014F6}"/>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8" name="Footer Placeholder 7">
            <a:extLst>
              <a:ext uri="{FF2B5EF4-FFF2-40B4-BE49-F238E27FC236}">
                <a16:creationId xmlns:a16="http://schemas.microsoft.com/office/drawing/2014/main" id="{54F2751F-8019-B0DA-CF52-0A478D91D785}"/>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157AD5B3-4ACE-0116-21EA-1EA542017CE6}"/>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338973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D110-7E32-C49A-10DC-282A8416842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2E3DC1D-F987-AFD5-CCF2-1D8C6E88787D}"/>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4" name="Footer Placeholder 3">
            <a:extLst>
              <a:ext uri="{FF2B5EF4-FFF2-40B4-BE49-F238E27FC236}">
                <a16:creationId xmlns:a16="http://schemas.microsoft.com/office/drawing/2014/main" id="{8AE00FA9-973C-E9AF-BEFE-33F44A910EE3}"/>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8580209-BCCF-6EB6-DC7E-9F456D822F72}"/>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173281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60B1F-4AEB-9170-3328-A5A3B9E1B7AC}"/>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3" name="Footer Placeholder 2">
            <a:extLst>
              <a:ext uri="{FF2B5EF4-FFF2-40B4-BE49-F238E27FC236}">
                <a16:creationId xmlns:a16="http://schemas.microsoft.com/office/drawing/2014/main" id="{84757343-771F-3E5A-E46C-7ADD4DC42AB3}"/>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F983965-5026-1C81-DAB3-7D80A739EC44}"/>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116739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74FC-0EC5-B87F-5F7F-1BF96FBA0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E87EC8EB-301B-0778-23C1-2337320A1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738FBE34-7A5B-532D-A53D-EDF14A9DB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39C64-4DA3-84A5-A3DB-19B87027556C}"/>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6" name="Footer Placeholder 5">
            <a:extLst>
              <a:ext uri="{FF2B5EF4-FFF2-40B4-BE49-F238E27FC236}">
                <a16:creationId xmlns:a16="http://schemas.microsoft.com/office/drawing/2014/main" id="{BD449BC2-37EF-9D2D-C92E-77D37709906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283D042-D78A-7CA8-A3EF-9F5C04E36710}"/>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18058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F2A9-22EE-B1FE-0DCA-5BDBE1BDD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92AE85F-D0D6-4577-00DA-BDEFC48D2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8A871254-6117-1440-A34F-3DBE7280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BA273-EA4C-EADE-7D66-376F5360DDB5}"/>
              </a:ext>
            </a:extLst>
          </p:cNvPr>
          <p:cNvSpPr>
            <a:spLocks noGrp="1"/>
          </p:cNvSpPr>
          <p:nvPr>
            <p:ph type="dt" sz="half" idx="10"/>
          </p:nvPr>
        </p:nvSpPr>
        <p:spPr/>
        <p:txBody>
          <a:bodyPr/>
          <a:lstStyle/>
          <a:p>
            <a:fld id="{4D694B93-38E7-406F-99B2-BF30BD44F367}" type="datetimeFigureOut">
              <a:rPr lang="vi-VN" smtClean="0"/>
              <a:t>21/12/2022</a:t>
            </a:fld>
            <a:endParaRPr lang="vi-VN"/>
          </a:p>
        </p:txBody>
      </p:sp>
      <p:sp>
        <p:nvSpPr>
          <p:cNvPr id="6" name="Footer Placeholder 5">
            <a:extLst>
              <a:ext uri="{FF2B5EF4-FFF2-40B4-BE49-F238E27FC236}">
                <a16:creationId xmlns:a16="http://schemas.microsoft.com/office/drawing/2014/main" id="{36192733-F3D4-F2C4-E1E3-989D9B3C127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9D2CC8E-44C0-B9D5-B76A-9A8AB8A6763B}"/>
              </a:ext>
            </a:extLst>
          </p:cNvPr>
          <p:cNvSpPr>
            <a:spLocks noGrp="1"/>
          </p:cNvSpPr>
          <p:nvPr>
            <p:ph type="sldNum" sz="quarter" idx="12"/>
          </p:nvPr>
        </p:nvSpPr>
        <p:spPr/>
        <p:txBody>
          <a:bodyPr/>
          <a:lstStyle/>
          <a:p>
            <a:fld id="{41C6F338-8A5C-46FA-A15F-6623398F27A4}" type="slidenum">
              <a:rPr lang="vi-VN" smtClean="0"/>
              <a:t>‹#›</a:t>
            </a:fld>
            <a:endParaRPr lang="vi-VN"/>
          </a:p>
        </p:txBody>
      </p:sp>
    </p:spTree>
    <p:extLst>
      <p:ext uri="{BB962C8B-B14F-4D97-AF65-F5344CB8AC3E}">
        <p14:creationId xmlns:p14="http://schemas.microsoft.com/office/powerpoint/2010/main" val="364790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7FD68-2D02-0CB6-56A0-5D6BB10FB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1E5B7AE-3347-6A35-8990-DE39B786F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EC64DF0-41BB-658A-945D-1B6EFA78D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4B93-38E7-406F-99B2-BF30BD44F367}" type="datetimeFigureOut">
              <a:rPr lang="vi-VN" smtClean="0"/>
              <a:t>21/12/2022</a:t>
            </a:fld>
            <a:endParaRPr lang="vi-VN"/>
          </a:p>
        </p:txBody>
      </p:sp>
      <p:sp>
        <p:nvSpPr>
          <p:cNvPr id="5" name="Footer Placeholder 4">
            <a:extLst>
              <a:ext uri="{FF2B5EF4-FFF2-40B4-BE49-F238E27FC236}">
                <a16:creationId xmlns:a16="http://schemas.microsoft.com/office/drawing/2014/main" id="{DFC7E4D4-9AC8-F3DB-A627-C8DCF34F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0E3992A-8076-3AF7-2D87-62856FABE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6F338-8A5C-46FA-A15F-6623398F27A4}" type="slidenum">
              <a:rPr lang="vi-VN" smtClean="0"/>
              <a:t>‹#›</a:t>
            </a:fld>
            <a:endParaRPr lang="vi-VN"/>
          </a:p>
        </p:txBody>
      </p:sp>
    </p:spTree>
    <p:extLst>
      <p:ext uri="{BB962C8B-B14F-4D97-AF65-F5344CB8AC3E}">
        <p14:creationId xmlns:p14="http://schemas.microsoft.com/office/powerpoint/2010/main" val="132698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2173442" y="3431799"/>
            <a:ext cx="7920564" cy="1009778"/>
          </a:xfrm>
          <a:prstGeom prst="rect">
            <a:avLst/>
          </a:prstGeom>
        </p:spPr>
        <p:txBody>
          <a:bodyPr vert="horz" lIns="91425" tIns="91425" rIns="91425" bIns="91425" rtlCol="0" anchor="t" anchorCtr="0">
            <a:noAutofit/>
          </a:bodyPr>
          <a:lstStyle/>
          <a:p>
            <a:r>
              <a:rPr lang="vi-VN" sz="4000" b="1" dirty="0" err="1"/>
              <a:t>Báo</a:t>
            </a:r>
            <a:r>
              <a:rPr lang="vi-VN" sz="4000" b="1" dirty="0"/>
              <a:t> Môn </a:t>
            </a:r>
            <a:r>
              <a:rPr lang="vi-VN" sz="4000" b="1" dirty="0" err="1"/>
              <a:t>Dự</a:t>
            </a:r>
            <a:r>
              <a:rPr lang="vi-VN" sz="4000" b="1" dirty="0"/>
              <a:t> </a:t>
            </a:r>
            <a:r>
              <a:rPr lang="vi-VN" sz="4000" b="1" dirty="0" err="1"/>
              <a:t>Án</a:t>
            </a:r>
            <a:r>
              <a:rPr lang="vi-VN" sz="4000" b="1" dirty="0"/>
              <a:t> 1 </a:t>
            </a:r>
            <a:r>
              <a:rPr lang="vi-VN" sz="4000" b="1" dirty="0" err="1"/>
              <a:t>Từ</a:t>
            </a:r>
            <a:r>
              <a:rPr lang="vi-VN" sz="4000" b="1" dirty="0"/>
              <a:t> </a:t>
            </a:r>
            <a:r>
              <a:rPr lang="vi-VN" sz="4000" b="1" dirty="0" err="1"/>
              <a:t>Nhóm</a:t>
            </a:r>
            <a:r>
              <a:rPr lang="vi-VN" sz="4000" b="1" dirty="0"/>
              <a:t> 10 </a:t>
            </a:r>
            <a:endParaRPr lang="en" sz="4000" b="1" dirty="0"/>
          </a:p>
        </p:txBody>
      </p:sp>
      <p:pic>
        <p:nvPicPr>
          <p:cNvPr id="3" name="Picture 2">
            <a:extLst>
              <a:ext uri="{FF2B5EF4-FFF2-40B4-BE49-F238E27FC236}">
                <a16:creationId xmlns:a16="http://schemas.microsoft.com/office/drawing/2014/main" id="{2221F3EC-43EE-C08A-03E8-D751754910DD}"/>
              </a:ext>
            </a:extLst>
          </p:cNvPr>
          <p:cNvPicPr>
            <a:picLocks noChangeAspect="1"/>
          </p:cNvPicPr>
          <p:nvPr/>
        </p:nvPicPr>
        <p:blipFill>
          <a:blip r:embed="rId3"/>
          <a:stretch>
            <a:fillRect/>
          </a:stretch>
        </p:blipFill>
        <p:spPr>
          <a:xfrm>
            <a:off x="3686594" y="117795"/>
            <a:ext cx="4818811" cy="316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682C0079-5C44-0E90-A5B2-B43D2BBA7F8C}"/>
              </a:ext>
            </a:extLst>
          </p:cNvPr>
          <p:cNvSpPr txBox="1"/>
          <p:nvPr/>
        </p:nvSpPr>
        <p:spPr>
          <a:xfrm>
            <a:off x="2108267" y="4118789"/>
            <a:ext cx="6706959" cy="2492990"/>
          </a:xfrm>
          <a:prstGeom prst="rect">
            <a:avLst/>
          </a:prstGeom>
          <a:noFill/>
        </p:spPr>
        <p:txBody>
          <a:bodyPr wrap="square" rtlCol="0">
            <a:spAutoFit/>
          </a:bodyPr>
          <a:lstStyle/>
          <a:p>
            <a:r>
              <a:rPr lang="vi-VN" sz="2400" b="1" dirty="0">
                <a:solidFill>
                  <a:srgbClr val="FEAB60"/>
                </a:solidFill>
              </a:rPr>
              <a:t>  </a:t>
            </a:r>
            <a:r>
              <a:rPr lang="vi-VN" sz="2400" b="1" dirty="0" err="1">
                <a:solidFill>
                  <a:srgbClr val="FEAB60"/>
                </a:solidFill>
              </a:rPr>
              <a:t>Mục</a:t>
            </a:r>
            <a:r>
              <a:rPr lang="vi-VN" sz="2400" b="1" dirty="0">
                <a:solidFill>
                  <a:srgbClr val="FEAB60"/>
                </a:solidFill>
              </a:rPr>
              <a:t> </a:t>
            </a:r>
            <a:r>
              <a:rPr lang="vi-VN" sz="2400" b="1" dirty="0" err="1">
                <a:solidFill>
                  <a:srgbClr val="FEAB60"/>
                </a:solidFill>
              </a:rPr>
              <a:t>lục</a:t>
            </a:r>
            <a:r>
              <a:rPr lang="vi-VN" sz="2400" b="1" dirty="0">
                <a:solidFill>
                  <a:srgbClr val="FEAB60"/>
                </a:solidFill>
              </a:rPr>
              <a:t>: </a:t>
            </a:r>
          </a:p>
          <a:p>
            <a:endParaRPr lang="vi-VN" dirty="0"/>
          </a:p>
          <a:p>
            <a:r>
              <a:rPr lang="vi-VN" dirty="0"/>
              <a:t>	</a:t>
            </a:r>
            <a:r>
              <a:rPr lang="vi-VN" sz="1600" b="1" dirty="0">
                <a:solidFill>
                  <a:schemeClr val="bg2">
                    <a:lumMod val="75000"/>
                  </a:schemeClr>
                </a:solidFill>
              </a:rPr>
              <a:t> 1. </a:t>
            </a:r>
            <a:r>
              <a:rPr lang="vi-VN" sz="1600" b="1" dirty="0" err="1">
                <a:solidFill>
                  <a:schemeClr val="bg2">
                    <a:lumMod val="75000"/>
                  </a:schemeClr>
                </a:solidFill>
              </a:rPr>
              <a:t>Trình</a:t>
            </a:r>
            <a:r>
              <a:rPr lang="vi-VN" sz="1600" b="1" dirty="0">
                <a:solidFill>
                  <a:schemeClr val="bg2">
                    <a:lumMod val="75000"/>
                  </a:schemeClr>
                </a:solidFill>
              </a:rPr>
              <a:t> </a:t>
            </a:r>
            <a:r>
              <a:rPr lang="vi-VN" sz="1600" b="1" dirty="0" err="1">
                <a:solidFill>
                  <a:schemeClr val="bg2">
                    <a:lumMod val="75000"/>
                  </a:schemeClr>
                </a:solidFill>
              </a:rPr>
              <a:t>bày</a:t>
            </a:r>
            <a:r>
              <a:rPr lang="vi-VN" sz="1600" b="1" dirty="0">
                <a:solidFill>
                  <a:schemeClr val="bg2">
                    <a:lumMod val="75000"/>
                  </a:schemeClr>
                </a:solidFill>
              </a:rPr>
              <a:t> </a:t>
            </a:r>
            <a:r>
              <a:rPr lang="vi-VN" sz="1600" b="1" dirty="0" err="1">
                <a:solidFill>
                  <a:schemeClr val="bg2">
                    <a:lumMod val="75000"/>
                  </a:schemeClr>
                </a:solidFill>
              </a:rPr>
              <a:t>vấn</a:t>
            </a:r>
            <a:r>
              <a:rPr lang="vi-VN" sz="1600" b="1" dirty="0">
                <a:solidFill>
                  <a:schemeClr val="bg2">
                    <a:lumMod val="75000"/>
                  </a:schemeClr>
                </a:solidFill>
              </a:rPr>
              <a:t> </a:t>
            </a:r>
            <a:r>
              <a:rPr lang="vi-VN" sz="1600" b="1" dirty="0" err="1">
                <a:solidFill>
                  <a:schemeClr val="bg2">
                    <a:lumMod val="75000"/>
                  </a:schemeClr>
                </a:solidFill>
              </a:rPr>
              <a:t>đề</a:t>
            </a:r>
            <a:r>
              <a:rPr lang="vi-VN" sz="1600" b="1" dirty="0">
                <a:solidFill>
                  <a:schemeClr val="bg2">
                    <a:lumMod val="75000"/>
                  </a:schemeClr>
                </a:solidFill>
              </a:rPr>
              <a:t>, </a:t>
            </a:r>
            <a:r>
              <a:rPr lang="vi-VN" sz="1600" b="1" dirty="0" err="1">
                <a:solidFill>
                  <a:schemeClr val="bg2">
                    <a:lumMod val="75000"/>
                  </a:schemeClr>
                </a:solidFill>
              </a:rPr>
              <a:t>giải</a:t>
            </a:r>
            <a:r>
              <a:rPr lang="vi-VN" sz="1600" b="1" dirty="0">
                <a:solidFill>
                  <a:schemeClr val="bg2">
                    <a:lumMod val="75000"/>
                  </a:schemeClr>
                </a:solidFill>
              </a:rPr>
              <a:t> </a:t>
            </a:r>
            <a:r>
              <a:rPr lang="vi-VN" sz="1600" b="1" dirty="0" err="1">
                <a:solidFill>
                  <a:schemeClr val="bg2">
                    <a:lumMod val="75000"/>
                  </a:schemeClr>
                </a:solidFill>
              </a:rPr>
              <a:t>pháp</a:t>
            </a:r>
            <a:r>
              <a:rPr lang="vi-VN" sz="1600" b="1" dirty="0">
                <a:solidFill>
                  <a:schemeClr val="bg2">
                    <a:lumMod val="75000"/>
                  </a:schemeClr>
                </a:solidFill>
              </a:rPr>
              <a:t> </a:t>
            </a:r>
            <a:r>
              <a:rPr lang="vi-VN" sz="1600" b="1" dirty="0" err="1">
                <a:solidFill>
                  <a:schemeClr val="bg2">
                    <a:lumMod val="75000"/>
                  </a:schemeClr>
                </a:solidFill>
              </a:rPr>
              <a:t>và</a:t>
            </a:r>
            <a:r>
              <a:rPr lang="vi-VN" sz="1600" b="1" dirty="0">
                <a:solidFill>
                  <a:schemeClr val="bg2">
                    <a:lumMod val="75000"/>
                  </a:schemeClr>
                </a:solidFill>
              </a:rPr>
              <a:t> yêu </a:t>
            </a:r>
            <a:r>
              <a:rPr lang="vi-VN" sz="1600" b="1" dirty="0" err="1">
                <a:solidFill>
                  <a:schemeClr val="bg2">
                    <a:lumMod val="75000"/>
                  </a:schemeClr>
                </a:solidFill>
              </a:rPr>
              <a:t>cầu</a:t>
            </a:r>
            <a:r>
              <a:rPr lang="vi-VN" sz="1600" b="1" dirty="0">
                <a:solidFill>
                  <a:schemeClr val="bg2">
                    <a:lumMod val="75000"/>
                  </a:schemeClr>
                </a:solidFill>
              </a:rPr>
              <a:t> </a:t>
            </a:r>
            <a:r>
              <a:rPr lang="vi-VN" sz="1600" b="1" dirty="0" err="1">
                <a:solidFill>
                  <a:schemeClr val="bg2">
                    <a:lumMod val="75000"/>
                  </a:schemeClr>
                </a:solidFill>
              </a:rPr>
              <a:t>từ</a:t>
            </a:r>
            <a:r>
              <a:rPr lang="vi-VN" sz="1600" b="1" dirty="0">
                <a:solidFill>
                  <a:schemeClr val="bg2">
                    <a:lumMod val="75000"/>
                  </a:schemeClr>
                </a:solidFill>
              </a:rPr>
              <a:t> </a:t>
            </a:r>
            <a:r>
              <a:rPr lang="vi-VN" sz="1600" b="1" dirty="0" err="1">
                <a:solidFill>
                  <a:schemeClr val="bg2">
                    <a:lumMod val="75000"/>
                  </a:schemeClr>
                </a:solidFill>
              </a:rPr>
              <a:t>người</a:t>
            </a:r>
            <a:r>
              <a:rPr lang="vi-VN" sz="1600" b="1" dirty="0">
                <a:solidFill>
                  <a:schemeClr val="bg2">
                    <a:lumMod val="75000"/>
                  </a:schemeClr>
                </a:solidFill>
              </a:rPr>
              <a:t> </a:t>
            </a:r>
            <a:r>
              <a:rPr lang="vi-VN" sz="1600" b="1" dirty="0" err="1">
                <a:solidFill>
                  <a:schemeClr val="bg2">
                    <a:lumMod val="75000"/>
                  </a:schemeClr>
                </a:solidFill>
              </a:rPr>
              <a:t>dùng</a:t>
            </a:r>
            <a:endParaRPr lang="vi-VN" sz="1600" b="1" dirty="0">
              <a:solidFill>
                <a:schemeClr val="bg2">
                  <a:lumMod val="75000"/>
                </a:schemeClr>
              </a:solidFill>
            </a:endParaRPr>
          </a:p>
          <a:p>
            <a:r>
              <a:rPr lang="vi-VN" sz="1600" b="1" dirty="0">
                <a:solidFill>
                  <a:schemeClr val="bg2">
                    <a:lumMod val="75000"/>
                  </a:schemeClr>
                </a:solidFill>
              </a:rPr>
              <a:t>	 2. Sơ </a:t>
            </a:r>
            <a:r>
              <a:rPr lang="vi-VN" sz="1600" b="1" dirty="0" err="1">
                <a:solidFill>
                  <a:schemeClr val="bg2">
                    <a:lumMod val="75000"/>
                  </a:schemeClr>
                </a:solidFill>
              </a:rPr>
              <a:t>đồ</a:t>
            </a:r>
            <a:r>
              <a:rPr lang="vi-VN" sz="1600" b="1" dirty="0">
                <a:solidFill>
                  <a:schemeClr val="bg2">
                    <a:lumMod val="75000"/>
                  </a:schemeClr>
                </a:solidFill>
              </a:rPr>
              <a:t> </a:t>
            </a:r>
            <a:r>
              <a:rPr lang="vi-VN" sz="1600" b="1" dirty="0" err="1">
                <a:solidFill>
                  <a:schemeClr val="bg2">
                    <a:lumMod val="75000"/>
                  </a:schemeClr>
                </a:solidFill>
              </a:rPr>
              <a:t>data</a:t>
            </a:r>
            <a:r>
              <a:rPr lang="vi-VN" sz="1600" b="1" dirty="0">
                <a:solidFill>
                  <a:schemeClr val="bg2">
                    <a:lumMod val="75000"/>
                  </a:schemeClr>
                </a:solidFill>
              </a:rPr>
              <a:t> </a:t>
            </a:r>
            <a:r>
              <a:rPr lang="vi-VN" sz="1600" b="1" dirty="0" err="1">
                <a:solidFill>
                  <a:schemeClr val="bg2">
                    <a:lumMod val="75000"/>
                  </a:schemeClr>
                </a:solidFill>
              </a:rPr>
              <a:t>flow</a:t>
            </a:r>
            <a:r>
              <a:rPr lang="vi-VN" sz="1600" b="1" dirty="0">
                <a:solidFill>
                  <a:schemeClr val="bg2">
                    <a:lumMod val="75000"/>
                  </a:schemeClr>
                </a:solidFill>
              </a:rPr>
              <a:t>, </a:t>
            </a:r>
            <a:r>
              <a:rPr lang="vi-VN" sz="1600" b="1" dirty="0" err="1">
                <a:solidFill>
                  <a:schemeClr val="bg2">
                    <a:lumMod val="75000"/>
                  </a:schemeClr>
                </a:solidFill>
              </a:rPr>
              <a:t>flow</a:t>
            </a:r>
            <a:r>
              <a:rPr lang="vi-VN" sz="1600" b="1" dirty="0">
                <a:solidFill>
                  <a:schemeClr val="bg2">
                    <a:lumMod val="75000"/>
                  </a:schemeClr>
                </a:solidFill>
              </a:rPr>
              <a:t> </a:t>
            </a:r>
            <a:r>
              <a:rPr lang="vi-VN" sz="1600" b="1" dirty="0" err="1">
                <a:solidFill>
                  <a:schemeClr val="bg2">
                    <a:lumMod val="75000"/>
                  </a:schemeClr>
                </a:solidFill>
              </a:rPr>
              <a:t>chart</a:t>
            </a:r>
            <a:r>
              <a:rPr lang="vi-VN" sz="1600" b="1" dirty="0">
                <a:solidFill>
                  <a:schemeClr val="bg2">
                    <a:lumMod val="75000"/>
                  </a:schemeClr>
                </a:solidFill>
              </a:rPr>
              <a:t> </a:t>
            </a:r>
            <a:r>
              <a:rPr lang="vi-VN" sz="1600" b="1" dirty="0" err="1">
                <a:solidFill>
                  <a:schemeClr val="bg2">
                    <a:lumMod val="75000"/>
                  </a:schemeClr>
                </a:solidFill>
              </a:rPr>
              <a:t>và</a:t>
            </a:r>
            <a:r>
              <a:rPr lang="vi-VN" sz="1600" b="1" dirty="0">
                <a:solidFill>
                  <a:schemeClr val="bg2">
                    <a:lumMod val="75000"/>
                  </a:schemeClr>
                </a:solidFill>
              </a:rPr>
              <a:t> </a:t>
            </a:r>
            <a:r>
              <a:rPr lang="vi-VN" sz="1600" b="1" dirty="0" err="1">
                <a:solidFill>
                  <a:schemeClr val="bg2">
                    <a:lumMod val="75000"/>
                  </a:schemeClr>
                </a:solidFill>
              </a:rPr>
              <a:t>biểu</a:t>
            </a:r>
            <a:r>
              <a:rPr lang="vi-VN" sz="1600" b="1" dirty="0">
                <a:solidFill>
                  <a:schemeClr val="bg2">
                    <a:lumMod val="75000"/>
                  </a:schemeClr>
                </a:solidFill>
              </a:rPr>
              <a:t> </a:t>
            </a:r>
            <a:r>
              <a:rPr lang="vi-VN" sz="1600" b="1" dirty="0" err="1">
                <a:solidFill>
                  <a:schemeClr val="bg2">
                    <a:lumMod val="75000"/>
                  </a:schemeClr>
                </a:solidFill>
              </a:rPr>
              <a:t>đồ</a:t>
            </a:r>
            <a:r>
              <a:rPr lang="vi-VN" sz="1600" b="1" dirty="0">
                <a:solidFill>
                  <a:schemeClr val="bg2">
                    <a:lumMod val="75000"/>
                  </a:schemeClr>
                </a:solidFill>
              </a:rPr>
              <a:t> </a:t>
            </a:r>
            <a:r>
              <a:rPr lang="vi-VN" sz="1600" b="1" dirty="0" err="1">
                <a:solidFill>
                  <a:schemeClr val="bg2">
                    <a:lumMod val="75000"/>
                  </a:schemeClr>
                </a:solidFill>
              </a:rPr>
              <a:t>Usecase</a:t>
            </a:r>
            <a:endParaRPr lang="vi-VN" sz="1600" b="1" dirty="0">
              <a:solidFill>
                <a:schemeClr val="bg2">
                  <a:lumMod val="75000"/>
                </a:schemeClr>
              </a:solidFill>
            </a:endParaRPr>
          </a:p>
          <a:p>
            <a:r>
              <a:rPr lang="vi-VN" sz="1600" b="1" dirty="0">
                <a:solidFill>
                  <a:schemeClr val="bg2">
                    <a:lumMod val="75000"/>
                  </a:schemeClr>
                </a:solidFill>
              </a:rPr>
              <a:t>	 3. </a:t>
            </a:r>
            <a:r>
              <a:rPr lang="vi-VN" sz="1600" b="1" dirty="0" err="1">
                <a:solidFill>
                  <a:schemeClr val="bg2">
                    <a:lumMod val="75000"/>
                  </a:schemeClr>
                </a:solidFill>
              </a:rPr>
              <a:t>Đặc</a:t>
            </a:r>
            <a:r>
              <a:rPr lang="vi-VN" sz="1600" b="1" dirty="0">
                <a:solidFill>
                  <a:schemeClr val="bg2">
                    <a:lumMod val="75000"/>
                  </a:schemeClr>
                </a:solidFill>
              </a:rPr>
              <a:t> </a:t>
            </a:r>
            <a:r>
              <a:rPr lang="vi-VN" sz="1600" b="1" dirty="0" err="1">
                <a:solidFill>
                  <a:schemeClr val="bg2">
                    <a:lumMod val="75000"/>
                  </a:schemeClr>
                </a:solidFill>
              </a:rPr>
              <a:t>tả</a:t>
            </a:r>
            <a:r>
              <a:rPr lang="vi-VN" sz="1600" b="1" dirty="0">
                <a:solidFill>
                  <a:schemeClr val="bg2">
                    <a:lumMod val="75000"/>
                  </a:schemeClr>
                </a:solidFill>
              </a:rPr>
              <a:t> </a:t>
            </a:r>
            <a:r>
              <a:rPr lang="vi-VN" sz="1600" b="1" dirty="0" err="1">
                <a:solidFill>
                  <a:schemeClr val="bg2">
                    <a:lumMod val="75000"/>
                  </a:schemeClr>
                </a:solidFill>
              </a:rPr>
              <a:t>Usecase</a:t>
            </a:r>
            <a:r>
              <a:rPr lang="vi-VN" sz="1600" b="1" dirty="0">
                <a:solidFill>
                  <a:schemeClr val="bg2">
                    <a:lumMod val="75000"/>
                  </a:schemeClr>
                </a:solidFill>
              </a:rPr>
              <a:t>	</a:t>
            </a:r>
            <a:r>
              <a:rPr lang="vi-VN" sz="1600" b="1" dirty="0" err="1">
                <a:solidFill>
                  <a:schemeClr val="bg2">
                    <a:lumMod val="75000"/>
                  </a:schemeClr>
                </a:solidFill>
              </a:rPr>
              <a:t>và</a:t>
            </a:r>
            <a:r>
              <a:rPr lang="vi-VN" sz="1600" b="1" dirty="0">
                <a:solidFill>
                  <a:schemeClr val="bg2">
                    <a:lumMod val="75000"/>
                  </a:schemeClr>
                </a:solidFill>
              </a:rPr>
              <a:t> </a:t>
            </a:r>
            <a:r>
              <a:rPr lang="vi-VN" sz="1600" b="1" dirty="0" err="1">
                <a:solidFill>
                  <a:schemeClr val="bg2">
                    <a:lumMod val="75000"/>
                  </a:schemeClr>
                </a:solidFill>
              </a:rPr>
              <a:t>đặc</a:t>
            </a:r>
            <a:r>
              <a:rPr lang="vi-VN" sz="1600" b="1" dirty="0">
                <a:solidFill>
                  <a:schemeClr val="bg2">
                    <a:lumMod val="75000"/>
                  </a:schemeClr>
                </a:solidFill>
              </a:rPr>
              <a:t> </a:t>
            </a:r>
            <a:r>
              <a:rPr lang="vi-VN" sz="1600" b="1" dirty="0" err="1">
                <a:solidFill>
                  <a:schemeClr val="bg2">
                    <a:lumMod val="75000"/>
                  </a:schemeClr>
                </a:solidFill>
              </a:rPr>
              <a:t>tả</a:t>
            </a:r>
            <a:r>
              <a:rPr lang="vi-VN" sz="1600" b="1" dirty="0">
                <a:solidFill>
                  <a:schemeClr val="bg2">
                    <a:lumMod val="75000"/>
                  </a:schemeClr>
                </a:solidFill>
              </a:rPr>
              <a:t> </a:t>
            </a:r>
            <a:r>
              <a:rPr lang="vi-VN" sz="1600" b="1" dirty="0" err="1">
                <a:solidFill>
                  <a:schemeClr val="bg2">
                    <a:lumMod val="75000"/>
                  </a:schemeClr>
                </a:solidFill>
              </a:rPr>
              <a:t>actor</a:t>
            </a:r>
            <a:endParaRPr lang="vi-VN" sz="1600" b="1" dirty="0">
              <a:solidFill>
                <a:schemeClr val="bg2">
                  <a:lumMod val="75000"/>
                </a:schemeClr>
              </a:solidFill>
            </a:endParaRPr>
          </a:p>
          <a:p>
            <a:r>
              <a:rPr lang="vi-VN" sz="1600" b="1" dirty="0">
                <a:solidFill>
                  <a:schemeClr val="bg2">
                    <a:lumMod val="75000"/>
                  </a:schemeClr>
                </a:solidFill>
              </a:rPr>
              <a:t>	 4. </a:t>
            </a:r>
            <a:r>
              <a:rPr lang="vi-VN" sz="1600" b="1" dirty="0" err="1">
                <a:solidFill>
                  <a:schemeClr val="bg2">
                    <a:lumMod val="75000"/>
                  </a:schemeClr>
                </a:solidFill>
              </a:rPr>
              <a:t>Entity</a:t>
            </a:r>
            <a:r>
              <a:rPr lang="vi-VN" sz="1600" b="1" dirty="0">
                <a:solidFill>
                  <a:schemeClr val="bg2">
                    <a:lumMod val="75000"/>
                  </a:schemeClr>
                </a:solidFill>
              </a:rPr>
              <a:t>, Sơ </a:t>
            </a:r>
            <a:r>
              <a:rPr lang="vi-VN" sz="1600" b="1" dirty="0" err="1">
                <a:solidFill>
                  <a:schemeClr val="bg2">
                    <a:lumMod val="75000"/>
                  </a:schemeClr>
                </a:solidFill>
              </a:rPr>
              <a:t>đồ</a:t>
            </a:r>
            <a:r>
              <a:rPr lang="vi-VN" sz="1600" b="1" dirty="0">
                <a:solidFill>
                  <a:schemeClr val="bg2">
                    <a:lumMod val="75000"/>
                  </a:schemeClr>
                </a:solidFill>
              </a:rPr>
              <a:t> ER, ERD </a:t>
            </a:r>
            <a:r>
              <a:rPr lang="vi-VN" sz="1600" b="1" dirty="0" err="1">
                <a:solidFill>
                  <a:schemeClr val="bg2">
                    <a:lumMod val="75000"/>
                  </a:schemeClr>
                </a:solidFill>
              </a:rPr>
              <a:t>và</a:t>
            </a:r>
            <a:r>
              <a:rPr lang="vi-VN" sz="1600" b="1" dirty="0">
                <a:solidFill>
                  <a:schemeClr val="bg2">
                    <a:lumMod val="75000"/>
                  </a:schemeClr>
                </a:solidFill>
              </a:rPr>
              <a:t> </a:t>
            </a:r>
            <a:r>
              <a:rPr lang="vi-VN" sz="1600" b="1" dirty="0" err="1">
                <a:solidFill>
                  <a:schemeClr val="bg2">
                    <a:lumMod val="75000"/>
                  </a:schemeClr>
                </a:solidFill>
              </a:rPr>
              <a:t>class</a:t>
            </a:r>
            <a:r>
              <a:rPr lang="vi-VN" sz="1600" b="1" dirty="0">
                <a:solidFill>
                  <a:schemeClr val="bg2">
                    <a:lumMod val="75000"/>
                  </a:schemeClr>
                </a:solidFill>
              </a:rPr>
              <a:t> </a:t>
            </a:r>
            <a:r>
              <a:rPr lang="vi-VN" sz="1600" b="1" dirty="0" err="1">
                <a:solidFill>
                  <a:schemeClr val="bg2">
                    <a:lumMod val="75000"/>
                  </a:schemeClr>
                </a:solidFill>
              </a:rPr>
              <a:t>diagram</a:t>
            </a:r>
            <a:endParaRPr lang="vi-VN" sz="1600" b="1" dirty="0">
              <a:solidFill>
                <a:schemeClr val="bg2">
                  <a:lumMod val="75000"/>
                </a:schemeClr>
              </a:solidFill>
            </a:endParaRPr>
          </a:p>
          <a:p>
            <a:r>
              <a:rPr lang="vi-VN" sz="1600" b="1" dirty="0">
                <a:solidFill>
                  <a:schemeClr val="bg2">
                    <a:lumMod val="75000"/>
                  </a:schemeClr>
                </a:solidFill>
              </a:rPr>
              <a:t>	 5. </a:t>
            </a:r>
            <a:r>
              <a:rPr lang="vi-VN" sz="1600" b="1" dirty="0" err="1">
                <a:solidFill>
                  <a:schemeClr val="bg2">
                    <a:lumMod val="75000"/>
                  </a:schemeClr>
                </a:solidFill>
              </a:rPr>
              <a:t>Bản</a:t>
            </a:r>
            <a:r>
              <a:rPr lang="vi-VN" sz="1600" b="1" dirty="0">
                <a:solidFill>
                  <a:schemeClr val="bg2">
                    <a:lumMod val="75000"/>
                  </a:schemeClr>
                </a:solidFill>
              </a:rPr>
              <a:t> </a:t>
            </a:r>
            <a:r>
              <a:rPr lang="vi-VN" sz="1600" b="1" dirty="0" err="1">
                <a:solidFill>
                  <a:schemeClr val="bg2">
                    <a:lumMod val="75000"/>
                  </a:schemeClr>
                </a:solidFill>
              </a:rPr>
              <a:t>vẽ</a:t>
            </a:r>
            <a:r>
              <a:rPr lang="vi-VN" sz="1600" b="1" dirty="0">
                <a:solidFill>
                  <a:schemeClr val="bg2">
                    <a:lumMod val="75000"/>
                  </a:schemeClr>
                </a:solidFill>
              </a:rPr>
              <a:t> </a:t>
            </a:r>
            <a:r>
              <a:rPr lang="vi-VN" sz="1600" b="1" dirty="0" err="1">
                <a:solidFill>
                  <a:schemeClr val="bg2">
                    <a:lumMod val="75000"/>
                  </a:schemeClr>
                </a:solidFill>
              </a:rPr>
              <a:t>mockup</a:t>
            </a:r>
            <a:r>
              <a:rPr lang="vi-VN" sz="1600" b="1" dirty="0">
                <a:solidFill>
                  <a:schemeClr val="bg2">
                    <a:lumMod val="75000"/>
                  </a:schemeClr>
                </a:solidFill>
              </a:rPr>
              <a:t> giao </a:t>
            </a:r>
            <a:r>
              <a:rPr lang="vi-VN" sz="1600" b="1" dirty="0" err="1">
                <a:solidFill>
                  <a:schemeClr val="bg2">
                    <a:lumMod val="75000"/>
                  </a:schemeClr>
                </a:solidFill>
              </a:rPr>
              <a:t>diện</a:t>
            </a:r>
            <a:r>
              <a:rPr lang="vi-VN" sz="1600" b="1" dirty="0">
                <a:solidFill>
                  <a:schemeClr val="bg2">
                    <a:lumMod val="75000"/>
                  </a:schemeClr>
                </a:solidFill>
              </a:rPr>
              <a:t> </a:t>
            </a:r>
            <a:r>
              <a:rPr lang="vi-VN" sz="1600" b="1" dirty="0" err="1">
                <a:solidFill>
                  <a:schemeClr val="bg2">
                    <a:lumMod val="75000"/>
                  </a:schemeClr>
                </a:solidFill>
              </a:rPr>
              <a:t>của</a:t>
            </a:r>
            <a:r>
              <a:rPr lang="vi-VN" sz="1600" b="1" dirty="0">
                <a:solidFill>
                  <a:schemeClr val="bg2">
                    <a:lumMod val="75000"/>
                  </a:schemeClr>
                </a:solidFill>
              </a:rPr>
              <a:t> </a:t>
            </a:r>
            <a:r>
              <a:rPr lang="vi-VN" sz="1600" b="1" dirty="0" err="1">
                <a:solidFill>
                  <a:schemeClr val="bg2">
                    <a:lumMod val="75000"/>
                  </a:schemeClr>
                </a:solidFill>
              </a:rPr>
              <a:t>dự</a:t>
            </a:r>
            <a:r>
              <a:rPr lang="vi-VN" sz="1600" b="1" dirty="0">
                <a:solidFill>
                  <a:schemeClr val="bg2">
                    <a:lumMod val="75000"/>
                  </a:schemeClr>
                </a:solidFill>
              </a:rPr>
              <a:t> </a:t>
            </a:r>
            <a:r>
              <a:rPr lang="vi-VN" sz="1600" b="1" dirty="0" err="1">
                <a:solidFill>
                  <a:schemeClr val="bg2">
                    <a:lumMod val="75000"/>
                  </a:schemeClr>
                </a:solidFill>
              </a:rPr>
              <a:t>án</a:t>
            </a:r>
            <a:endParaRPr lang="vi-VN" sz="1600" b="1" dirty="0">
              <a:solidFill>
                <a:schemeClr val="bg2">
                  <a:lumMod val="75000"/>
                </a:schemeClr>
              </a:solidFill>
            </a:endParaRPr>
          </a:p>
          <a:p>
            <a:r>
              <a:rPr lang="vi-VN" sz="1600" b="1" dirty="0">
                <a:solidFill>
                  <a:schemeClr val="bg2">
                    <a:lumMod val="75000"/>
                  </a:schemeClr>
                </a:solidFill>
              </a:rPr>
              <a:t>	 6. </a:t>
            </a:r>
            <a:r>
              <a:rPr lang="vi-VN" sz="1600" b="1" dirty="0" err="1">
                <a:solidFill>
                  <a:schemeClr val="bg2">
                    <a:lumMod val="75000"/>
                  </a:schemeClr>
                </a:solidFill>
              </a:rPr>
              <a:t>Kiểm</a:t>
            </a:r>
            <a:r>
              <a:rPr lang="vi-VN" sz="1600" b="1" dirty="0">
                <a:solidFill>
                  <a:schemeClr val="bg2">
                    <a:lumMod val="75000"/>
                  </a:schemeClr>
                </a:solidFill>
              </a:rPr>
              <a:t> </a:t>
            </a:r>
            <a:r>
              <a:rPr lang="vi-VN" sz="1600" b="1" dirty="0" err="1">
                <a:solidFill>
                  <a:schemeClr val="bg2">
                    <a:lumMod val="75000"/>
                  </a:schemeClr>
                </a:solidFill>
              </a:rPr>
              <a:t>thử</a:t>
            </a:r>
            <a:r>
              <a:rPr lang="vi-VN" sz="1600" b="1" dirty="0">
                <a:solidFill>
                  <a:schemeClr val="bg2">
                    <a:lumMod val="75000"/>
                  </a:schemeClr>
                </a:solidFill>
              </a:rPr>
              <a:t> chương </a:t>
            </a:r>
            <a:r>
              <a:rPr lang="vi-VN" sz="1600" b="1" dirty="0" err="1">
                <a:solidFill>
                  <a:schemeClr val="bg2">
                    <a:lumMod val="75000"/>
                  </a:schemeClr>
                </a:solidFill>
              </a:rPr>
              <a:t>trình</a:t>
            </a:r>
            <a:endParaRPr lang="vi-VN" sz="1600" b="1" dirty="0">
              <a:solidFill>
                <a:schemeClr val="bg2">
                  <a:lumMod val="75000"/>
                </a:schemeClr>
              </a:solidFill>
            </a:endParaRPr>
          </a:p>
          <a:p>
            <a:r>
              <a:rPr lang="vi-VN" sz="1600" b="1" dirty="0">
                <a:solidFill>
                  <a:schemeClr val="bg2">
                    <a:lumMod val="75000"/>
                  </a:schemeClr>
                </a:solidFill>
              </a:rPr>
              <a:t>	 7. </a:t>
            </a:r>
            <a:r>
              <a:rPr lang="vi-VN" sz="1600" b="1" dirty="0" err="1">
                <a:solidFill>
                  <a:schemeClr val="bg2">
                    <a:lumMod val="75000"/>
                  </a:schemeClr>
                </a:solidFill>
              </a:rPr>
              <a:t>Bảng</a:t>
            </a:r>
            <a:r>
              <a:rPr lang="vi-VN" sz="1600" b="1" dirty="0">
                <a:solidFill>
                  <a:schemeClr val="bg2">
                    <a:lumMod val="75000"/>
                  </a:schemeClr>
                </a:solidFill>
              </a:rPr>
              <a:t> theo </a:t>
            </a:r>
            <a:r>
              <a:rPr lang="vi-VN" sz="1600" b="1" dirty="0" err="1">
                <a:solidFill>
                  <a:schemeClr val="bg2">
                    <a:lumMod val="75000"/>
                  </a:schemeClr>
                </a:solidFill>
              </a:rPr>
              <a:t>dõi</a:t>
            </a:r>
            <a:r>
              <a:rPr lang="vi-VN" sz="1600" b="1" dirty="0">
                <a:solidFill>
                  <a:schemeClr val="bg2">
                    <a:lumMod val="75000"/>
                  </a:schemeClr>
                </a:solidFill>
              </a:rPr>
              <a:t> </a:t>
            </a:r>
            <a:r>
              <a:rPr lang="vi-VN" sz="1600" b="1" dirty="0" err="1">
                <a:solidFill>
                  <a:schemeClr val="bg2">
                    <a:lumMod val="75000"/>
                  </a:schemeClr>
                </a:solidFill>
              </a:rPr>
              <a:t>tiến</a:t>
            </a:r>
            <a:r>
              <a:rPr lang="vi-VN" sz="1600" b="1" dirty="0">
                <a:solidFill>
                  <a:schemeClr val="bg2">
                    <a:lumMod val="75000"/>
                  </a:schemeClr>
                </a:solidFill>
              </a:rPr>
              <a:t> </a:t>
            </a:r>
            <a:r>
              <a:rPr lang="vi-VN" sz="1600" b="1" dirty="0" err="1">
                <a:solidFill>
                  <a:schemeClr val="bg2">
                    <a:lumMod val="75000"/>
                  </a:schemeClr>
                </a:solidFill>
              </a:rPr>
              <a:t>độ</a:t>
            </a:r>
            <a:r>
              <a:rPr lang="vi-VN" sz="1600" b="1" dirty="0">
                <a:solidFill>
                  <a:schemeClr val="bg2">
                    <a:lumMod val="75000"/>
                  </a:schemeClr>
                </a:solidFill>
              </a:rPr>
              <a:t>.</a:t>
            </a:r>
          </a:p>
        </p:txBody>
      </p:sp>
      <p:pic>
        <p:nvPicPr>
          <p:cNvPr id="11" name="Picture 2" descr="Java (programming language) - Wikipedia">
            <a:extLst>
              <a:ext uri="{FF2B5EF4-FFF2-40B4-BE49-F238E27FC236}">
                <a16:creationId xmlns:a16="http://schemas.microsoft.com/office/drawing/2014/main" id="{A56006EC-304C-14BC-AD60-7548369A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872" y="1884327"/>
            <a:ext cx="753533" cy="1395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4608A9-22AA-4ACF-C703-7F8D409FA46E}"/>
              </a:ext>
            </a:extLst>
          </p:cNvPr>
          <p:cNvPicPr>
            <a:picLocks noChangeAspect="1"/>
          </p:cNvPicPr>
          <p:nvPr/>
        </p:nvPicPr>
        <p:blipFill>
          <a:blip r:embed="rId2"/>
          <a:stretch>
            <a:fillRect/>
          </a:stretch>
        </p:blipFill>
        <p:spPr>
          <a:xfrm>
            <a:off x="467643" y="1475225"/>
            <a:ext cx="5486682" cy="3568883"/>
          </a:xfrm>
          <a:prstGeom prst="rect">
            <a:avLst/>
          </a:prstGeom>
        </p:spPr>
      </p:pic>
      <p:pic>
        <p:nvPicPr>
          <p:cNvPr id="7" name="Picture 6">
            <a:extLst>
              <a:ext uri="{FF2B5EF4-FFF2-40B4-BE49-F238E27FC236}">
                <a16:creationId xmlns:a16="http://schemas.microsoft.com/office/drawing/2014/main" id="{B04283F6-A934-E158-4E94-9B8D9188FC49}"/>
              </a:ext>
            </a:extLst>
          </p:cNvPr>
          <p:cNvPicPr>
            <a:picLocks noChangeAspect="1"/>
          </p:cNvPicPr>
          <p:nvPr/>
        </p:nvPicPr>
        <p:blipFill>
          <a:blip r:embed="rId3"/>
          <a:stretch>
            <a:fillRect/>
          </a:stretch>
        </p:blipFill>
        <p:spPr>
          <a:xfrm>
            <a:off x="6237676" y="1475225"/>
            <a:ext cx="5473981" cy="2635385"/>
          </a:xfrm>
          <a:prstGeom prst="rect">
            <a:avLst/>
          </a:prstGeom>
        </p:spPr>
      </p:pic>
      <p:sp>
        <p:nvSpPr>
          <p:cNvPr id="10" name="TextBox 9">
            <a:extLst>
              <a:ext uri="{FF2B5EF4-FFF2-40B4-BE49-F238E27FC236}">
                <a16:creationId xmlns:a16="http://schemas.microsoft.com/office/drawing/2014/main" id="{A323F755-1198-8B9E-ABC9-5EAB995504B7}"/>
              </a:ext>
            </a:extLst>
          </p:cNvPr>
          <p:cNvSpPr txBox="1"/>
          <p:nvPr/>
        </p:nvSpPr>
        <p:spPr>
          <a:xfrm>
            <a:off x="232158" y="198254"/>
            <a:ext cx="2743578" cy="369332"/>
          </a:xfrm>
          <a:prstGeom prst="rect">
            <a:avLst/>
          </a:prstGeom>
          <a:noFill/>
        </p:spPr>
        <p:txBody>
          <a:bodyPr wrap="squar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data</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flow</a:t>
            </a:r>
            <a:endParaRPr lang="vi-VN" dirty="0"/>
          </a:p>
        </p:txBody>
      </p:sp>
      <p:sp>
        <p:nvSpPr>
          <p:cNvPr id="11" name="TextBox 10">
            <a:extLst>
              <a:ext uri="{FF2B5EF4-FFF2-40B4-BE49-F238E27FC236}">
                <a16:creationId xmlns:a16="http://schemas.microsoft.com/office/drawing/2014/main" id="{EC38FB07-4C5B-D4DC-A023-ACF9BB16C2B6}"/>
              </a:ext>
            </a:extLst>
          </p:cNvPr>
          <p:cNvSpPr txBox="1"/>
          <p:nvPr/>
        </p:nvSpPr>
        <p:spPr>
          <a:xfrm>
            <a:off x="1446719" y="1015272"/>
            <a:ext cx="3246402" cy="369332"/>
          </a:xfrm>
          <a:prstGeom prst="rect">
            <a:avLst/>
          </a:prstGeom>
          <a:noFill/>
        </p:spPr>
        <p:txBody>
          <a:bodyPr wrap="none" rtlCol="0">
            <a:spAutoFit/>
          </a:bodyPr>
          <a:lstStyle/>
          <a:p>
            <a:r>
              <a:rPr lang="vi-VN" dirty="0"/>
              <a:t>2.3.1 Sơ đồ </a:t>
            </a:r>
            <a:r>
              <a:rPr lang="vi-VN" dirty="0" err="1"/>
              <a:t>data</a:t>
            </a:r>
            <a:r>
              <a:rPr lang="vi-VN" dirty="0"/>
              <a:t> </a:t>
            </a:r>
            <a:r>
              <a:rPr lang="vi-VN" dirty="0" err="1"/>
              <a:t>flow</a:t>
            </a:r>
            <a:r>
              <a:rPr lang="vi-VN" dirty="0"/>
              <a:t> đăng ký</a:t>
            </a:r>
          </a:p>
        </p:txBody>
      </p:sp>
      <p:sp>
        <p:nvSpPr>
          <p:cNvPr id="12" name="TextBox 11">
            <a:extLst>
              <a:ext uri="{FF2B5EF4-FFF2-40B4-BE49-F238E27FC236}">
                <a16:creationId xmlns:a16="http://schemas.microsoft.com/office/drawing/2014/main" id="{02A3FC17-2D10-581B-1D55-94E77CF4B4BE}"/>
              </a:ext>
            </a:extLst>
          </p:cNvPr>
          <p:cNvSpPr txBox="1"/>
          <p:nvPr/>
        </p:nvSpPr>
        <p:spPr>
          <a:xfrm>
            <a:off x="7210401" y="1015272"/>
            <a:ext cx="3528530" cy="369332"/>
          </a:xfrm>
          <a:prstGeom prst="rect">
            <a:avLst/>
          </a:prstGeom>
          <a:noFill/>
        </p:spPr>
        <p:txBody>
          <a:bodyPr wrap="none" rtlCol="0">
            <a:spAutoFit/>
          </a:bodyPr>
          <a:lstStyle/>
          <a:p>
            <a:r>
              <a:rPr lang="vi-VN" dirty="0"/>
              <a:t>2.3.2 Sơ đồ </a:t>
            </a:r>
            <a:r>
              <a:rPr lang="vi-VN" dirty="0" err="1"/>
              <a:t>data</a:t>
            </a:r>
            <a:r>
              <a:rPr lang="vi-VN" dirty="0"/>
              <a:t> </a:t>
            </a:r>
            <a:r>
              <a:rPr lang="vi-VN" dirty="0" err="1"/>
              <a:t>flow</a:t>
            </a:r>
            <a:r>
              <a:rPr lang="vi-VN" dirty="0"/>
              <a:t> đăng nhập</a:t>
            </a:r>
          </a:p>
        </p:txBody>
      </p:sp>
    </p:spTree>
    <p:extLst>
      <p:ext uri="{BB962C8B-B14F-4D97-AF65-F5344CB8AC3E}">
        <p14:creationId xmlns:p14="http://schemas.microsoft.com/office/powerpoint/2010/main" val="345552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84DA8-CD46-0879-45DE-E0B075631879}"/>
              </a:ext>
            </a:extLst>
          </p:cNvPr>
          <p:cNvPicPr>
            <a:picLocks noChangeAspect="1"/>
          </p:cNvPicPr>
          <p:nvPr/>
        </p:nvPicPr>
        <p:blipFill>
          <a:blip r:embed="rId2"/>
          <a:stretch>
            <a:fillRect/>
          </a:stretch>
        </p:blipFill>
        <p:spPr>
          <a:xfrm>
            <a:off x="521629" y="1763113"/>
            <a:ext cx="5035809" cy="2705239"/>
          </a:xfrm>
          <a:prstGeom prst="rect">
            <a:avLst/>
          </a:prstGeom>
        </p:spPr>
      </p:pic>
      <p:pic>
        <p:nvPicPr>
          <p:cNvPr id="7" name="Picture 6">
            <a:extLst>
              <a:ext uri="{FF2B5EF4-FFF2-40B4-BE49-F238E27FC236}">
                <a16:creationId xmlns:a16="http://schemas.microsoft.com/office/drawing/2014/main" id="{F0AA86AC-C8E6-2B33-1D1D-2649FE7E1AD3}"/>
              </a:ext>
            </a:extLst>
          </p:cNvPr>
          <p:cNvPicPr>
            <a:picLocks noChangeAspect="1"/>
          </p:cNvPicPr>
          <p:nvPr/>
        </p:nvPicPr>
        <p:blipFill>
          <a:blip r:embed="rId3"/>
          <a:stretch>
            <a:fillRect/>
          </a:stretch>
        </p:blipFill>
        <p:spPr>
          <a:xfrm>
            <a:off x="6634564" y="1763113"/>
            <a:ext cx="5473981" cy="3225966"/>
          </a:xfrm>
          <a:prstGeom prst="rect">
            <a:avLst/>
          </a:prstGeom>
        </p:spPr>
      </p:pic>
      <p:sp>
        <p:nvSpPr>
          <p:cNvPr id="8" name="TextBox 7">
            <a:extLst>
              <a:ext uri="{FF2B5EF4-FFF2-40B4-BE49-F238E27FC236}">
                <a16:creationId xmlns:a16="http://schemas.microsoft.com/office/drawing/2014/main" id="{0DAA7977-DC73-A908-5491-1E25E82635A6}"/>
              </a:ext>
            </a:extLst>
          </p:cNvPr>
          <p:cNvSpPr txBox="1"/>
          <p:nvPr/>
        </p:nvSpPr>
        <p:spPr>
          <a:xfrm>
            <a:off x="1275268" y="1393781"/>
            <a:ext cx="3567002" cy="369332"/>
          </a:xfrm>
          <a:prstGeom prst="rect">
            <a:avLst/>
          </a:prstGeom>
          <a:noFill/>
        </p:spPr>
        <p:txBody>
          <a:bodyPr wrap="none" rtlCol="0">
            <a:spAutoFit/>
          </a:bodyPr>
          <a:lstStyle/>
          <a:p>
            <a:r>
              <a:rPr lang="vi-VN" dirty="0"/>
              <a:t>2.3.3 Sơ đồ </a:t>
            </a:r>
            <a:r>
              <a:rPr lang="vi-VN" dirty="0" err="1"/>
              <a:t>data</a:t>
            </a:r>
            <a:r>
              <a:rPr lang="vi-VN" dirty="0"/>
              <a:t> </a:t>
            </a:r>
            <a:r>
              <a:rPr lang="vi-VN" dirty="0" err="1"/>
              <a:t>flow</a:t>
            </a:r>
            <a:r>
              <a:rPr lang="vi-VN" dirty="0"/>
              <a:t> đăng xuất</a:t>
            </a:r>
          </a:p>
        </p:txBody>
      </p:sp>
      <p:sp>
        <p:nvSpPr>
          <p:cNvPr id="9" name="TextBox 8">
            <a:extLst>
              <a:ext uri="{FF2B5EF4-FFF2-40B4-BE49-F238E27FC236}">
                <a16:creationId xmlns:a16="http://schemas.microsoft.com/office/drawing/2014/main" id="{19127325-DE88-5A81-78B7-24D6ADF4D521}"/>
              </a:ext>
            </a:extLst>
          </p:cNvPr>
          <p:cNvSpPr txBox="1"/>
          <p:nvPr/>
        </p:nvSpPr>
        <p:spPr>
          <a:xfrm>
            <a:off x="7667601" y="1393781"/>
            <a:ext cx="4323620" cy="369332"/>
          </a:xfrm>
          <a:prstGeom prst="rect">
            <a:avLst/>
          </a:prstGeom>
          <a:noFill/>
        </p:spPr>
        <p:txBody>
          <a:bodyPr wrap="none" rtlCol="0">
            <a:spAutoFit/>
          </a:bodyPr>
          <a:lstStyle/>
          <a:p>
            <a:r>
              <a:rPr lang="vi-VN" dirty="0"/>
              <a:t>2.3.4 Sơ đồ </a:t>
            </a:r>
            <a:r>
              <a:rPr lang="vi-VN" dirty="0" err="1"/>
              <a:t>data</a:t>
            </a:r>
            <a:r>
              <a:rPr lang="vi-VN" dirty="0"/>
              <a:t> </a:t>
            </a:r>
            <a:r>
              <a:rPr lang="vi-VN" dirty="0" err="1"/>
              <a:t>flow</a:t>
            </a:r>
            <a:r>
              <a:rPr lang="vi-VN" dirty="0"/>
              <a:t> cập nhật tài khoản</a:t>
            </a:r>
          </a:p>
        </p:txBody>
      </p:sp>
      <p:sp>
        <p:nvSpPr>
          <p:cNvPr id="11" name="TextBox 10">
            <a:extLst>
              <a:ext uri="{FF2B5EF4-FFF2-40B4-BE49-F238E27FC236}">
                <a16:creationId xmlns:a16="http://schemas.microsoft.com/office/drawing/2014/main" id="{099E262D-25B7-85B1-46E5-C54A25D5139C}"/>
              </a:ext>
            </a:extLst>
          </p:cNvPr>
          <p:cNvSpPr txBox="1"/>
          <p:nvPr/>
        </p:nvSpPr>
        <p:spPr>
          <a:xfrm>
            <a:off x="232158" y="198254"/>
            <a:ext cx="2743578" cy="369332"/>
          </a:xfrm>
          <a:prstGeom prst="rect">
            <a:avLst/>
          </a:prstGeom>
          <a:noFill/>
        </p:spPr>
        <p:txBody>
          <a:bodyPr wrap="squar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data</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flow</a:t>
            </a:r>
            <a:endParaRPr lang="vi-VN" dirty="0"/>
          </a:p>
        </p:txBody>
      </p:sp>
    </p:spTree>
    <p:extLst>
      <p:ext uri="{BB962C8B-B14F-4D97-AF65-F5344CB8AC3E}">
        <p14:creationId xmlns:p14="http://schemas.microsoft.com/office/powerpoint/2010/main" val="126989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AA7977-DC73-A908-5491-1E25E82635A6}"/>
              </a:ext>
            </a:extLst>
          </p:cNvPr>
          <p:cNvSpPr txBox="1"/>
          <p:nvPr/>
        </p:nvSpPr>
        <p:spPr>
          <a:xfrm>
            <a:off x="1275268" y="1393781"/>
            <a:ext cx="4349268" cy="369332"/>
          </a:xfrm>
          <a:prstGeom prst="rect">
            <a:avLst/>
          </a:prstGeom>
          <a:noFill/>
        </p:spPr>
        <p:txBody>
          <a:bodyPr wrap="none" rtlCol="0">
            <a:spAutoFit/>
          </a:bodyPr>
          <a:lstStyle/>
          <a:p>
            <a:r>
              <a:rPr lang="vi-VN" dirty="0"/>
              <a:t>2.3.5 Sơ đồ </a:t>
            </a:r>
            <a:r>
              <a:rPr lang="vi-VN" dirty="0" err="1"/>
              <a:t>data</a:t>
            </a:r>
            <a:r>
              <a:rPr lang="vi-VN" dirty="0"/>
              <a:t> </a:t>
            </a:r>
            <a:r>
              <a:rPr lang="vi-VN" dirty="0" err="1"/>
              <a:t>flow</a:t>
            </a:r>
            <a:r>
              <a:rPr lang="vi-VN" dirty="0"/>
              <a:t> xem trang cá nhân</a:t>
            </a:r>
          </a:p>
        </p:txBody>
      </p:sp>
      <p:sp>
        <p:nvSpPr>
          <p:cNvPr id="9" name="TextBox 8">
            <a:extLst>
              <a:ext uri="{FF2B5EF4-FFF2-40B4-BE49-F238E27FC236}">
                <a16:creationId xmlns:a16="http://schemas.microsoft.com/office/drawing/2014/main" id="{19127325-DE88-5A81-78B7-24D6ADF4D521}"/>
              </a:ext>
            </a:extLst>
          </p:cNvPr>
          <p:cNvSpPr txBox="1"/>
          <p:nvPr/>
        </p:nvSpPr>
        <p:spPr>
          <a:xfrm>
            <a:off x="7667601" y="1393781"/>
            <a:ext cx="3195105" cy="369332"/>
          </a:xfrm>
          <a:prstGeom prst="rect">
            <a:avLst/>
          </a:prstGeom>
          <a:noFill/>
        </p:spPr>
        <p:txBody>
          <a:bodyPr wrap="none" rtlCol="0">
            <a:spAutoFit/>
          </a:bodyPr>
          <a:lstStyle/>
          <a:p>
            <a:r>
              <a:rPr lang="vi-VN" dirty="0"/>
              <a:t>2.2.6 Sơ đồ </a:t>
            </a:r>
            <a:r>
              <a:rPr lang="vi-VN" dirty="0" err="1"/>
              <a:t>data</a:t>
            </a:r>
            <a:r>
              <a:rPr lang="vi-VN" dirty="0"/>
              <a:t> </a:t>
            </a:r>
            <a:r>
              <a:rPr lang="vi-VN" dirty="0" err="1"/>
              <a:t>flow</a:t>
            </a:r>
            <a:r>
              <a:rPr lang="vi-VN" dirty="0"/>
              <a:t> kết bạn</a:t>
            </a:r>
          </a:p>
        </p:txBody>
      </p:sp>
      <p:pic>
        <p:nvPicPr>
          <p:cNvPr id="3" name="Picture 2">
            <a:extLst>
              <a:ext uri="{FF2B5EF4-FFF2-40B4-BE49-F238E27FC236}">
                <a16:creationId xmlns:a16="http://schemas.microsoft.com/office/drawing/2014/main" id="{93DA618A-8F43-ABDC-C045-EA9D7928FF19}"/>
              </a:ext>
            </a:extLst>
          </p:cNvPr>
          <p:cNvPicPr>
            <a:picLocks noChangeAspect="1"/>
          </p:cNvPicPr>
          <p:nvPr/>
        </p:nvPicPr>
        <p:blipFill>
          <a:blip r:embed="rId2"/>
          <a:stretch>
            <a:fillRect/>
          </a:stretch>
        </p:blipFill>
        <p:spPr>
          <a:xfrm>
            <a:off x="506808" y="1763113"/>
            <a:ext cx="5092962" cy="3073558"/>
          </a:xfrm>
          <a:prstGeom prst="rect">
            <a:avLst/>
          </a:prstGeom>
        </p:spPr>
      </p:pic>
      <p:pic>
        <p:nvPicPr>
          <p:cNvPr id="6" name="Picture 5">
            <a:extLst>
              <a:ext uri="{FF2B5EF4-FFF2-40B4-BE49-F238E27FC236}">
                <a16:creationId xmlns:a16="http://schemas.microsoft.com/office/drawing/2014/main" id="{932288C9-8701-B622-4F97-B41780F1E4FB}"/>
              </a:ext>
            </a:extLst>
          </p:cNvPr>
          <p:cNvPicPr>
            <a:picLocks noChangeAspect="1"/>
          </p:cNvPicPr>
          <p:nvPr/>
        </p:nvPicPr>
        <p:blipFill>
          <a:blip r:embed="rId3"/>
          <a:stretch>
            <a:fillRect/>
          </a:stretch>
        </p:blipFill>
        <p:spPr>
          <a:xfrm>
            <a:off x="6592232" y="1763113"/>
            <a:ext cx="5448580" cy="3549832"/>
          </a:xfrm>
          <a:prstGeom prst="rect">
            <a:avLst/>
          </a:prstGeom>
        </p:spPr>
      </p:pic>
      <p:sp>
        <p:nvSpPr>
          <p:cNvPr id="11" name="TextBox 10">
            <a:extLst>
              <a:ext uri="{FF2B5EF4-FFF2-40B4-BE49-F238E27FC236}">
                <a16:creationId xmlns:a16="http://schemas.microsoft.com/office/drawing/2014/main" id="{00CD5A6E-9B54-8C3B-D6FF-5C5D0CB712BB}"/>
              </a:ext>
            </a:extLst>
          </p:cNvPr>
          <p:cNvSpPr txBox="1"/>
          <p:nvPr/>
        </p:nvSpPr>
        <p:spPr>
          <a:xfrm>
            <a:off x="232158" y="198254"/>
            <a:ext cx="2743578" cy="369332"/>
          </a:xfrm>
          <a:prstGeom prst="rect">
            <a:avLst/>
          </a:prstGeom>
          <a:noFill/>
        </p:spPr>
        <p:txBody>
          <a:bodyPr wrap="squar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data</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flow</a:t>
            </a:r>
            <a:endParaRPr lang="vi-VN" dirty="0"/>
          </a:p>
        </p:txBody>
      </p:sp>
    </p:spTree>
    <p:extLst>
      <p:ext uri="{BB962C8B-B14F-4D97-AF65-F5344CB8AC3E}">
        <p14:creationId xmlns:p14="http://schemas.microsoft.com/office/powerpoint/2010/main" val="42752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3</a:t>
            </a:r>
            <a:endParaRPr lang="en" sz="7200" dirty="0">
              <a:solidFill>
                <a:srgbClr val="7ECEFD"/>
              </a:solidFill>
            </a:endParaRPr>
          </a:p>
        </p:txBody>
      </p:sp>
      <p:sp>
        <p:nvSpPr>
          <p:cNvPr id="101" name="Shape 101"/>
          <p:cNvSpPr txBox="1">
            <a:spLocks noGrp="1"/>
          </p:cNvSpPr>
          <p:nvPr>
            <p:ph type="subTitle" idx="1"/>
          </p:nvPr>
        </p:nvSpPr>
        <p:spPr>
          <a:xfrm>
            <a:off x="2209800" y="3786737"/>
            <a:ext cx="7772400" cy="1046400"/>
          </a:xfrm>
          <a:prstGeom prst="rect">
            <a:avLst/>
          </a:prstGeom>
        </p:spPr>
        <p:txBody>
          <a:bodyPr vert="horz" lIns="91425" tIns="91425" rIns="91425" bIns="91425" rtlCol="0" anchor="t" anchorCtr="0">
            <a:noAutofit/>
          </a:bodyPr>
          <a:lstStyle/>
          <a:p>
            <a:r>
              <a:rPr lang="vi-VN" dirty="0">
                <a:solidFill>
                  <a:schemeClr val="bg1"/>
                </a:solidFill>
              </a:rPr>
              <a:t>3.</a:t>
            </a:r>
            <a:r>
              <a:rPr lang="vi-VN" sz="2400" b="1" dirty="0">
                <a:solidFill>
                  <a:schemeClr val="bg1"/>
                </a:solidFill>
              </a:rPr>
              <a:t> </a:t>
            </a:r>
            <a:r>
              <a:rPr lang="vi-VN" sz="2400" b="1" dirty="0" err="1">
                <a:solidFill>
                  <a:schemeClr val="bg1"/>
                </a:solidFill>
              </a:rPr>
              <a:t>Đặc</a:t>
            </a:r>
            <a:r>
              <a:rPr lang="vi-VN" sz="2400" b="1" dirty="0">
                <a:solidFill>
                  <a:schemeClr val="bg1"/>
                </a:solidFill>
              </a:rPr>
              <a:t> </a:t>
            </a:r>
            <a:r>
              <a:rPr lang="vi-VN" sz="2400" b="1" dirty="0" err="1">
                <a:solidFill>
                  <a:schemeClr val="bg1"/>
                </a:solidFill>
              </a:rPr>
              <a:t>tả</a:t>
            </a:r>
            <a:r>
              <a:rPr lang="vi-VN" sz="2400" b="1" dirty="0">
                <a:solidFill>
                  <a:schemeClr val="bg1"/>
                </a:solidFill>
              </a:rPr>
              <a:t> </a:t>
            </a:r>
            <a:r>
              <a:rPr lang="vi-VN" sz="2400" b="1" dirty="0" err="1">
                <a:solidFill>
                  <a:schemeClr val="bg1"/>
                </a:solidFill>
              </a:rPr>
              <a:t>Usecase</a:t>
            </a:r>
            <a:r>
              <a:rPr lang="vi-VN" dirty="0">
                <a:solidFill>
                  <a:schemeClr val="bg1"/>
                </a:solidFill>
              </a:rPr>
              <a:t> </a:t>
            </a:r>
            <a:r>
              <a:rPr lang="vi-VN" sz="2400" b="1" dirty="0" err="1">
                <a:solidFill>
                  <a:schemeClr val="bg1"/>
                </a:solidFill>
              </a:rPr>
              <a:t>và</a:t>
            </a:r>
            <a:r>
              <a:rPr lang="vi-VN" sz="2400" b="1" dirty="0">
                <a:solidFill>
                  <a:schemeClr val="bg1"/>
                </a:solidFill>
              </a:rPr>
              <a:t> </a:t>
            </a:r>
            <a:r>
              <a:rPr lang="vi-VN" sz="2400" b="1" dirty="0" err="1">
                <a:solidFill>
                  <a:schemeClr val="bg1"/>
                </a:solidFill>
              </a:rPr>
              <a:t>đặc</a:t>
            </a:r>
            <a:r>
              <a:rPr lang="vi-VN" sz="2400" b="1" dirty="0">
                <a:solidFill>
                  <a:schemeClr val="bg1"/>
                </a:solidFill>
              </a:rPr>
              <a:t> </a:t>
            </a:r>
            <a:r>
              <a:rPr lang="vi-VN" sz="2400" b="1" dirty="0" err="1">
                <a:solidFill>
                  <a:schemeClr val="bg1"/>
                </a:solidFill>
              </a:rPr>
              <a:t>tả</a:t>
            </a:r>
            <a:r>
              <a:rPr lang="vi-VN" sz="2400" b="1" dirty="0">
                <a:solidFill>
                  <a:schemeClr val="bg1"/>
                </a:solidFill>
              </a:rPr>
              <a:t> </a:t>
            </a:r>
            <a:r>
              <a:rPr lang="vi-VN" sz="2400" b="1" dirty="0" err="1">
                <a:solidFill>
                  <a:schemeClr val="bg1"/>
                </a:solidFill>
              </a:rPr>
              <a:t>actor</a:t>
            </a:r>
            <a:r>
              <a:rPr lang="vi-VN" sz="2400" b="1" dirty="0">
                <a:solidFill>
                  <a:schemeClr val="bg1"/>
                </a:solidFill>
              </a:rPr>
              <a:t>.</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4098" name="Picture 1">
            <a:extLst>
              <a:ext uri="{FF2B5EF4-FFF2-40B4-BE49-F238E27FC236}">
                <a16:creationId xmlns:a16="http://schemas.microsoft.com/office/drawing/2014/main" id="{ED41CDF7-2FE5-BEBC-7B6E-264F3D4E2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9740"/>
            <a:ext cx="6739847" cy="59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EEEC7EE2-44CB-B4F4-5DBD-8F70F8BC1704}"/>
              </a:ext>
            </a:extLst>
          </p:cNvPr>
          <p:cNvGraphicFramePr>
            <a:graphicFrameLocks noGrp="1"/>
          </p:cNvGraphicFramePr>
          <p:nvPr>
            <p:extLst>
              <p:ext uri="{D42A27DB-BD31-4B8C-83A1-F6EECF244321}">
                <p14:modId xmlns:p14="http://schemas.microsoft.com/office/powerpoint/2010/main" val="422362962"/>
              </p:ext>
            </p:extLst>
          </p:nvPr>
        </p:nvGraphicFramePr>
        <p:xfrm>
          <a:off x="6739847" y="0"/>
          <a:ext cx="5452151" cy="6709026"/>
        </p:xfrm>
        <a:graphic>
          <a:graphicData uri="http://schemas.openxmlformats.org/drawingml/2006/table">
            <a:tbl>
              <a:tblPr firstRow="1" firstCol="1" bandRow="1">
                <a:tableStyleId>{5C22544A-7EE6-4342-B048-85BDC9FD1C3A}</a:tableStyleId>
              </a:tblPr>
              <a:tblGrid>
                <a:gridCol w="1605056">
                  <a:extLst>
                    <a:ext uri="{9D8B030D-6E8A-4147-A177-3AD203B41FA5}">
                      <a16:colId xmlns:a16="http://schemas.microsoft.com/office/drawing/2014/main" val="2151145196"/>
                    </a:ext>
                  </a:extLst>
                </a:gridCol>
                <a:gridCol w="1148010">
                  <a:extLst>
                    <a:ext uri="{9D8B030D-6E8A-4147-A177-3AD203B41FA5}">
                      <a16:colId xmlns:a16="http://schemas.microsoft.com/office/drawing/2014/main" val="1113934435"/>
                    </a:ext>
                  </a:extLst>
                </a:gridCol>
                <a:gridCol w="2699085">
                  <a:extLst>
                    <a:ext uri="{9D8B030D-6E8A-4147-A177-3AD203B41FA5}">
                      <a16:colId xmlns:a16="http://schemas.microsoft.com/office/drawing/2014/main" val="551259503"/>
                    </a:ext>
                  </a:extLst>
                </a:gridCol>
              </a:tblGrid>
              <a:tr h="563825">
                <a:tc>
                  <a:txBody>
                    <a:bodyPr/>
                    <a:lstStyle/>
                    <a:p>
                      <a:pPr marL="0" marR="0">
                        <a:lnSpc>
                          <a:spcPct val="115000"/>
                        </a:lnSpc>
                        <a:spcBef>
                          <a:spcPts val="600"/>
                        </a:spcBef>
                        <a:spcAft>
                          <a:spcPts val="600"/>
                        </a:spcAft>
                      </a:pPr>
                      <a:r>
                        <a:rPr lang="en-US" sz="1600">
                          <a:effectLst/>
                        </a:rPr>
                        <a:t>Use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600">
                          <a:effectLst/>
                        </a:rPr>
                        <a:t>UC Number</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600" dirty="0">
                          <a:effectLst/>
                        </a:rPr>
                        <a:t>Description</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5549980"/>
                  </a:ext>
                </a:extLst>
              </a:tr>
              <a:tr h="207388">
                <a:tc gridSpan="3">
                  <a:txBody>
                    <a:bodyPr/>
                    <a:lstStyle/>
                    <a:p>
                      <a:pPr marL="0" marR="0">
                        <a:lnSpc>
                          <a:spcPct val="115000"/>
                        </a:lnSpc>
                        <a:spcBef>
                          <a:spcPts val="600"/>
                        </a:spcBef>
                        <a:spcAft>
                          <a:spcPts val="600"/>
                        </a:spcAft>
                      </a:pPr>
                      <a:r>
                        <a:rPr lang="en-US" sz="1200">
                          <a:effectLst/>
                        </a:rPr>
                        <a:t>Account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98272807"/>
                  </a:ext>
                </a:extLst>
              </a:tr>
              <a:tr h="421685">
                <a:tc>
                  <a:txBody>
                    <a:bodyPr/>
                    <a:lstStyle/>
                    <a:p>
                      <a:pPr marL="0" marR="0">
                        <a:lnSpc>
                          <a:spcPct val="115000"/>
                        </a:lnSpc>
                        <a:spcBef>
                          <a:spcPts val="600"/>
                        </a:spcBef>
                        <a:spcAft>
                          <a:spcPts val="600"/>
                        </a:spcAft>
                      </a:pPr>
                      <a:r>
                        <a:rPr lang="en-US" sz="1200">
                          <a:effectLst/>
                        </a:rPr>
                        <a:t>Tạo </a:t>
                      </a:r>
                      <a:r>
                        <a:rPr lang="vi-VN" sz="1200">
                          <a:effectLst/>
                        </a:rPr>
                        <a:t>tài khoản</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UC_1.1</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Tạo </a:t>
                      </a:r>
                      <a:r>
                        <a:rPr lang="vi-VN" sz="1200">
                          <a:effectLst/>
                        </a:rPr>
                        <a:t>tài khoản mới cho người dùng mới</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526225"/>
                  </a:ext>
                </a:extLst>
              </a:tr>
              <a:tr h="426416">
                <a:tc>
                  <a:txBody>
                    <a:bodyPr/>
                    <a:lstStyle/>
                    <a:p>
                      <a:pPr marL="0" marR="0">
                        <a:lnSpc>
                          <a:spcPct val="115000"/>
                        </a:lnSpc>
                        <a:spcBef>
                          <a:spcPts val="600"/>
                        </a:spcBef>
                        <a:spcAft>
                          <a:spcPts val="600"/>
                        </a:spcAft>
                      </a:pPr>
                      <a:r>
                        <a:rPr lang="en-US" sz="1200">
                          <a:effectLst/>
                        </a:rPr>
                        <a:t>Đăng </a:t>
                      </a:r>
                      <a:r>
                        <a:rPr lang="vi-VN" sz="1200">
                          <a:effectLst/>
                        </a:rPr>
                        <a:t>nhập</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UC_1.2</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Đăng </a:t>
                      </a:r>
                      <a:r>
                        <a:rPr lang="vi-VN" sz="1200">
                          <a:effectLst/>
                        </a:rPr>
                        <a:t>nhập vào hệ thống bằng một tài khoản người dùng đã tạo</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3184223"/>
                  </a:ext>
                </a:extLst>
              </a:tr>
              <a:tr h="857380">
                <a:tc>
                  <a:txBody>
                    <a:bodyPr/>
                    <a:lstStyle/>
                    <a:p>
                      <a:pPr marL="0" marR="0">
                        <a:lnSpc>
                          <a:spcPct val="115000"/>
                        </a:lnSpc>
                        <a:spcBef>
                          <a:spcPts val="600"/>
                        </a:spcBef>
                        <a:spcAft>
                          <a:spcPts val="600"/>
                        </a:spcAft>
                      </a:pPr>
                      <a:r>
                        <a:rPr lang="en-US" sz="1200">
                          <a:effectLst/>
                        </a:rPr>
                        <a:t>Đăng </a:t>
                      </a:r>
                      <a:r>
                        <a:rPr lang="vi-VN" sz="1200">
                          <a:effectLst/>
                        </a:rPr>
                        <a:t>xuất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UC_1.3</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dirty="0" err="1">
                          <a:effectLst/>
                        </a:rPr>
                        <a:t>Đăng</a:t>
                      </a:r>
                      <a:r>
                        <a:rPr lang="en-US" sz="1200" dirty="0">
                          <a:effectLst/>
                        </a:rPr>
                        <a:t> </a:t>
                      </a:r>
                      <a:r>
                        <a:rPr lang="vi-VN" sz="1200" dirty="0" err="1">
                          <a:effectLst/>
                        </a:rPr>
                        <a:t>xuất</a:t>
                      </a:r>
                      <a:r>
                        <a:rPr lang="vi-VN" sz="1200" dirty="0">
                          <a:effectLst/>
                        </a:rPr>
                        <a:t> </a:t>
                      </a:r>
                      <a:r>
                        <a:rPr lang="vi-VN" sz="1200" dirty="0" err="1">
                          <a:effectLst/>
                        </a:rPr>
                        <a:t>khỏi</a:t>
                      </a:r>
                      <a:r>
                        <a:rPr lang="vi-VN" sz="1200" dirty="0">
                          <a:effectLst/>
                        </a:rPr>
                        <a:t> chương </a:t>
                      </a:r>
                      <a:r>
                        <a:rPr lang="vi-VN" sz="1200" dirty="0" err="1">
                          <a:effectLst/>
                        </a:rPr>
                        <a:t>trình</a:t>
                      </a:r>
                      <a:r>
                        <a:rPr lang="vi-VN" sz="1200" dirty="0">
                          <a:effectLst/>
                        </a:rPr>
                        <a:t> </a:t>
                      </a:r>
                      <a:r>
                        <a:rPr lang="vi-VN" sz="1200" dirty="0" err="1">
                          <a:effectLst/>
                        </a:rPr>
                        <a:t>và</a:t>
                      </a:r>
                      <a:r>
                        <a:rPr lang="vi-VN" sz="1200" dirty="0">
                          <a:effectLst/>
                        </a:rPr>
                        <a:t> quay </a:t>
                      </a:r>
                      <a:r>
                        <a:rPr lang="vi-VN" sz="1200" dirty="0" err="1">
                          <a:effectLst/>
                        </a:rPr>
                        <a:t>lại</a:t>
                      </a:r>
                      <a:r>
                        <a:rPr lang="vi-VN" sz="1200" dirty="0">
                          <a:effectLst/>
                        </a:rPr>
                        <a:t> </a:t>
                      </a:r>
                      <a:r>
                        <a:rPr lang="vi-VN" sz="1200" dirty="0" err="1">
                          <a:effectLst/>
                        </a:rPr>
                        <a:t>login_form</a:t>
                      </a:r>
                      <a:r>
                        <a:rPr lang="vi-VN" sz="1200" dirty="0">
                          <a:effectLst/>
                        </a:rPr>
                        <a:t>, </a:t>
                      </a:r>
                      <a:r>
                        <a:rPr lang="vi-VN" sz="1200" dirty="0" err="1">
                          <a:effectLst/>
                        </a:rPr>
                        <a:t>ngoài</a:t>
                      </a:r>
                      <a:r>
                        <a:rPr lang="vi-VN" sz="1200" dirty="0">
                          <a:effectLst/>
                        </a:rPr>
                        <a:t> ra </a:t>
                      </a:r>
                      <a:r>
                        <a:rPr lang="vi-VN" sz="1200" dirty="0" err="1">
                          <a:effectLst/>
                        </a:rPr>
                        <a:t>còn</a:t>
                      </a:r>
                      <a:r>
                        <a:rPr lang="vi-VN" sz="1200" dirty="0">
                          <a:effectLst/>
                        </a:rPr>
                        <a:t> </a:t>
                      </a:r>
                      <a:r>
                        <a:rPr lang="vi-VN" sz="1200" dirty="0" err="1">
                          <a:effectLst/>
                        </a:rPr>
                        <a:t>xóa</a:t>
                      </a:r>
                      <a:r>
                        <a:rPr lang="vi-VN" sz="1200" dirty="0">
                          <a:effectLst/>
                        </a:rPr>
                        <a:t> </a:t>
                      </a:r>
                      <a:r>
                        <a:rPr lang="vi-VN" sz="1200" dirty="0" err="1">
                          <a:effectLst/>
                        </a:rPr>
                        <a:t>hết</a:t>
                      </a:r>
                      <a:r>
                        <a:rPr lang="vi-VN" sz="1200" dirty="0">
                          <a:effectLst/>
                        </a:rPr>
                        <a:t> DB </a:t>
                      </a:r>
                      <a:r>
                        <a:rPr lang="vi-VN" sz="1200" dirty="0" err="1">
                          <a:effectLst/>
                        </a:rPr>
                        <a:t>và</a:t>
                      </a:r>
                      <a:r>
                        <a:rPr lang="vi-VN" sz="1200" dirty="0">
                          <a:effectLst/>
                        </a:rPr>
                        <a:t> </a:t>
                      </a:r>
                      <a:r>
                        <a:rPr lang="vi-VN" sz="1200" dirty="0" err="1">
                          <a:effectLst/>
                        </a:rPr>
                        <a:t>cập</a:t>
                      </a:r>
                      <a:r>
                        <a:rPr lang="vi-VN" sz="1200" dirty="0">
                          <a:effectLst/>
                        </a:rPr>
                        <a:t> </a:t>
                      </a:r>
                      <a:r>
                        <a:rPr lang="vi-VN" sz="1200" dirty="0" err="1">
                          <a:effectLst/>
                        </a:rPr>
                        <a:t>nhật</a:t>
                      </a:r>
                      <a:r>
                        <a:rPr lang="vi-VN" sz="1200" dirty="0">
                          <a:effectLst/>
                        </a:rPr>
                        <a:t> </a:t>
                      </a:r>
                      <a:r>
                        <a:rPr lang="vi-VN" sz="1200" dirty="0" err="1">
                          <a:effectLst/>
                        </a:rPr>
                        <a:t>lại</a:t>
                      </a:r>
                      <a:r>
                        <a:rPr lang="vi-VN" sz="1200" dirty="0">
                          <a:effectLst/>
                        </a:rPr>
                        <a:t> </a:t>
                      </a:r>
                      <a:r>
                        <a:rPr lang="vi-VN" sz="1200" dirty="0" err="1">
                          <a:effectLst/>
                        </a:rPr>
                        <a:t>file</a:t>
                      </a:r>
                      <a:r>
                        <a:rPr lang="vi-VN" sz="1200" dirty="0">
                          <a:effectLst/>
                        </a:rPr>
                        <a:t> </a:t>
                      </a:r>
                      <a:r>
                        <a:rPr lang="vi-VN" sz="1200" dirty="0" err="1">
                          <a:effectLst/>
                        </a:rPr>
                        <a:t>text</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1278676"/>
                  </a:ext>
                </a:extLst>
              </a:tr>
              <a:tr h="426416">
                <a:tc>
                  <a:txBody>
                    <a:bodyPr/>
                    <a:lstStyle/>
                    <a:p>
                      <a:pPr marL="0" marR="0">
                        <a:lnSpc>
                          <a:spcPct val="115000"/>
                        </a:lnSpc>
                        <a:spcBef>
                          <a:spcPts val="600"/>
                        </a:spcBef>
                        <a:spcAft>
                          <a:spcPts val="600"/>
                        </a:spcAft>
                      </a:pPr>
                      <a:r>
                        <a:rPr lang="en-US" sz="1200">
                          <a:effectLst/>
                        </a:rPr>
                        <a:t>Cập </a:t>
                      </a:r>
                      <a:r>
                        <a:rPr lang="vi-VN" sz="1200">
                          <a:effectLst/>
                        </a:rPr>
                        <a:t>nhật tài khoản</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UC_1.4</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dirty="0" err="1">
                          <a:effectLst/>
                        </a:rPr>
                        <a:t>Cập</a:t>
                      </a:r>
                      <a:r>
                        <a:rPr lang="en-US" sz="1200" dirty="0">
                          <a:effectLst/>
                        </a:rPr>
                        <a:t> </a:t>
                      </a:r>
                      <a:r>
                        <a:rPr lang="vi-VN" sz="1200" dirty="0" err="1">
                          <a:effectLst/>
                        </a:rPr>
                        <a:t>nhật</a:t>
                      </a:r>
                      <a:r>
                        <a:rPr lang="vi-VN" sz="1200" dirty="0">
                          <a:effectLst/>
                        </a:rPr>
                        <a:t> thông tin </a:t>
                      </a:r>
                      <a:r>
                        <a:rPr lang="vi-VN" sz="1200" dirty="0" err="1">
                          <a:effectLst/>
                        </a:rPr>
                        <a:t>của</a:t>
                      </a:r>
                      <a:r>
                        <a:rPr lang="vi-VN" sz="1200" dirty="0">
                          <a:effectLst/>
                        </a:rPr>
                        <a:t> </a:t>
                      </a:r>
                      <a:r>
                        <a:rPr lang="vi-VN" sz="1200" dirty="0" err="1">
                          <a:effectLst/>
                        </a:rPr>
                        <a:t>người</a:t>
                      </a:r>
                      <a:r>
                        <a:rPr lang="vi-VN" sz="1200" dirty="0">
                          <a:effectLst/>
                        </a:rPr>
                        <a:t> </a:t>
                      </a:r>
                      <a:r>
                        <a:rPr lang="vi-VN" sz="1200" dirty="0" err="1">
                          <a:effectLst/>
                        </a:rPr>
                        <a:t>dùng</a:t>
                      </a:r>
                      <a:r>
                        <a:rPr lang="vi-VN" sz="1200" dirty="0">
                          <a:effectLst/>
                        </a:rPr>
                        <a:t> </a:t>
                      </a:r>
                      <a:r>
                        <a:rPr lang="vi-VN" sz="1200" dirty="0" err="1">
                          <a:effectLst/>
                        </a:rPr>
                        <a:t>hiện</a:t>
                      </a:r>
                      <a:r>
                        <a:rPr lang="vi-VN" sz="1200" dirty="0">
                          <a:effectLst/>
                        </a:rPr>
                        <a:t> </a:t>
                      </a:r>
                      <a:r>
                        <a:rPr lang="vi-VN" sz="1200" dirty="0" err="1">
                          <a:effectLst/>
                        </a:rPr>
                        <a:t>tại</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112909"/>
                  </a:ext>
                </a:extLst>
              </a:tr>
              <a:tr h="207388">
                <a:tc gridSpan="3">
                  <a:txBody>
                    <a:bodyPr/>
                    <a:lstStyle/>
                    <a:p>
                      <a:pPr marL="0" marR="0">
                        <a:lnSpc>
                          <a:spcPct val="115000"/>
                        </a:lnSpc>
                        <a:spcBef>
                          <a:spcPts val="600"/>
                        </a:spcBef>
                        <a:spcAft>
                          <a:spcPts val="600"/>
                        </a:spcAft>
                      </a:pPr>
                      <a:r>
                        <a:rPr lang="en-US" sz="1200">
                          <a:effectLst/>
                        </a:rPr>
                        <a:t>Chat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00873434"/>
                  </a:ext>
                </a:extLst>
              </a:tr>
              <a:tr h="426416">
                <a:tc>
                  <a:txBody>
                    <a:bodyPr/>
                    <a:lstStyle/>
                    <a:p>
                      <a:pPr marL="0" marR="0">
                        <a:lnSpc>
                          <a:spcPct val="115000"/>
                        </a:lnSpc>
                        <a:spcBef>
                          <a:spcPts val="600"/>
                        </a:spcBef>
                        <a:spcAft>
                          <a:spcPts val="600"/>
                        </a:spcAft>
                      </a:pPr>
                      <a:r>
                        <a:rPr lang="en-US" sz="1200">
                          <a:effectLst/>
                        </a:rPr>
                        <a:t>Nhắn </a:t>
                      </a:r>
                      <a:r>
                        <a:rPr lang="vi-VN" sz="1200">
                          <a:effectLst/>
                        </a:rPr>
                        <a:t>tin</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UC_2.1</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dirty="0" err="1">
                          <a:effectLst/>
                        </a:rPr>
                        <a:t>Nhắn</a:t>
                      </a:r>
                      <a:r>
                        <a:rPr lang="en-US" sz="1200" dirty="0">
                          <a:effectLst/>
                        </a:rPr>
                        <a:t> </a:t>
                      </a:r>
                      <a:r>
                        <a:rPr lang="vi-VN" sz="1200" dirty="0">
                          <a:effectLst/>
                        </a:rPr>
                        <a:t>tin </a:t>
                      </a:r>
                      <a:r>
                        <a:rPr lang="vi-VN" sz="1200" dirty="0" err="1">
                          <a:effectLst/>
                        </a:rPr>
                        <a:t>với</a:t>
                      </a:r>
                      <a:r>
                        <a:rPr lang="vi-VN" sz="1200" dirty="0">
                          <a:effectLst/>
                        </a:rPr>
                        <a:t> </a:t>
                      </a:r>
                      <a:r>
                        <a:rPr lang="vi-VN" sz="1200" dirty="0" err="1">
                          <a:effectLst/>
                        </a:rPr>
                        <a:t>người</a:t>
                      </a:r>
                      <a:r>
                        <a:rPr lang="vi-VN" sz="1200" dirty="0">
                          <a:effectLst/>
                        </a:rPr>
                        <a:t> </a:t>
                      </a:r>
                      <a:r>
                        <a:rPr lang="vi-VN" sz="1200" dirty="0" err="1">
                          <a:effectLst/>
                        </a:rPr>
                        <a:t>dùng</a:t>
                      </a:r>
                      <a:r>
                        <a:rPr lang="vi-VN" sz="1200" dirty="0">
                          <a:effectLst/>
                        </a:rPr>
                        <a:t> </a:t>
                      </a:r>
                      <a:r>
                        <a:rPr lang="vi-VN" sz="1200" dirty="0" err="1">
                          <a:effectLst/>
                        </a:rPr>
                        <a:t>đã</a:t>
                      </a:r>
                      <a:r>
                        <a:rPr lang="vi-VN" sz="1200" dirty="0">
                          <a:effectLst/>
                        </a:rPr>
                        <a:t> </a:t>
                      </a:r>
                      <a:r>
                        <a:rPr lang="vi-VN" sz="1200" dirty="0" err="1">
                          <a:effectLst/>
                        </a:rPr>
                        <a:t>được</a:t>
                      </a:r>
                      <a:r>
                        <a:rPr lang="vi-VN" sz="1200" dirty="0">
                          <a:effectLst/>
                        </a:rPr>
                        <a:t> </a:t>
                      </a:r>
                      <a:r>
                        <a:rPr lang="vi-VN" sz="1200" dirty="0" err="1">
                          <a:effectLst/>
                        </a:rPr>
                        <a:t>kết</a:t>
                      </a:r>
                      <a:r>
                        <a:rPr lang="vi-VN" sz="1200" dirty="0">
                          <a:effectLst/>
                        </a:rPr>
                        <a:t> </a:t>
                      </a:r>
                      <a:r>
                        <a:rPr lang="vi-VN" sz="1200" dirty="0" err="1">
                          <a:effectLst/>
                        </a:rPr>
                        <a:t>bạn</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443718"/>
                  </a:ext>
                </a:extLst>
              </a:tr>
              <a:tr h="421685">
                <a:tc>
                  <a:txBody>
                    <a:bodyPr/>
                    <a:lstStyle/>
                    <a:p>
                      <a:pPr marL="0" marR="0">
                        <a:lnSpc>
                          <a:spcPct val="115000"/>
                        </a:lnSpc>
                        <a:spcBef>
                          <a:spcPts val="600"/>
                        </a:spcBef>
                        <a:spcAft>
                          <a:spcPts val="600"/>
                        </a:spcAft>
                      </a:pPr>
                      <a:r>
                        <a:rPr lang="en-US" sz="1200">
                          <a:effectLst/>
                        </a:rPr>
                        <a:t>Xem </a:t>
                      </a:r>
                      <a:r>
                        <a:rPr lang="vi-VN" sz="1200">
                          <a:effectLst/>
                        </a:rPr>
                        <a:t>toàn bộ tin nhắn</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a:t>
                      </a:r>
                      <a:r>
                        <a:rPr lang="vi-VN" sz="1200">
                          <a:effectLst/>
                        </a:rPr>
                        <a:t>_2.2</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Xem </a:t>
                      </a:r>
                      <a:r>
                        <a:rPr lang="vi-VN" sz="1200">
                          <a:effectLst/>
                        </a:rPr>
                        <a:t>toàn bộ tin nhắn </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5245775"/>
                  </a:ext>
                </a:extLst>
              </a:tr>
              <a:tr h="206124">
                <a:tc gridSpan="3">
                  <a:txBody>
                    <a:bodyPr/>
                    <a:lstStyle/>
                    <a:p>
                      <a:pPr marL="0" marR="0">
                        <a:lnSpc>
                          <a:spcPct val="115000"/>
                        </a:lnSpc>
                        <a:spcBef>
                          <a:spcPts val="600"/>
                        </a:spcBef>
                        <a:spcAft>
                          <a:spcPts val="600"/>
                        </a:spcAft>
                      </a:pPr>
                      <a:r>
                        <a:rPr lang="vi-VN" sz="1200">
                          <a:effectLst/>
                        </a:rPr>
                        <a:t>Bạn bè</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65180877"/>
                  </a:ext>
                </a:extLst>
              </a:tr>
              <a:tr h="421685">
                <a:tc>
                  <a:txBody>
                    <a:bodyPr/>
                    <a:lstStyle/>
                    <a:p>
                      <a:pPr marL="0" marR="0">
                        <a:lnSpc>
                          <a:spcPct val="115000"/>
                        </a:lnSpc>
                        <a:spcBef>
                          <a:spcPts val="600"/>
                        </a:spcBef>
                        <a:spcAft>
                          <a:spcPts val="600"/>
                        </a:spcAft>
                      </a:pPr>
                      <a:r>
                        <a:rPr lang="en-US" sz="1200">
                          <a:effectLst/>
                        </a:rPr>
                        <a:t>Thêm </a:t>
                      </a:r>
                      <a:r>
                        <a:rPr lang="vi-VN" sz="1200">
                          <a:effectLst/>
                        </a:rPr>
                        <a:t>bạn bè</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UC_3.1</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Gửi </a:t>
                      </a:r>
                      <a:r>
                        <a:rPr lang="vi-VN" sz="1200">
                          <a:effectLst/>
                        </a:rPr>
                        <a:t>lời mời kết bạn đến lời nhận file text </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0122327"/>
                  </a:ext>
                </a:extLst>
              </a:tr>
              <a:tr h="426416">
                <a:tc>
                  <a:txBody>
                    <a:bodyPr/>
                    <a:lstStyle/>
                    <a:p>
                      <a:pPr marL="0" marR="0">
                        <a:lnSpc>
                          <a:spcPct val="115000"/>
                        </a:lnSpc>
                        <a:spcBef>
                          <a:spcPts val="600"/>
                        </a:spcBef>
                        <a:spcAft>
                          <a:spcPts val="600"/>
                        </a:spcAft>
                      </a:pPr>
                      <a:r>
                        <a:rPr lang="en-US" sz="1200">
                          <a:effectLst/>
                        </a:rPr>
                        <a:t>Tìm </a:t>
                      </a:r>
                      <a:r>
                        <a:rPr lang="vi-VN" sz="1200">
                          <a:effectLst/>
                        </a:rPr>
                        <a:t>kiếm</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UC_3.2</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Tìm </a:t>
                      </a:r>
                      <a:r>
                        <a:rPr lang="vi-VN" sz="1200">
                          <a:effectLst/>
                        </a:rPr>
                        <a:t>kiếm và trả ra người dùng tương ứng</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249912"/>
                  </a:ext>
                </a:extLst>
              </a:tr>
              <a:tr h="421685">
                <a:tc>
                  <a:txBody>
                    <a:bodyPr/>
                    <a:lstStyle/>
                    <a:p>
                      <a:pPr marL="0" marR="0">
                        <a:lnSpc>
                          <a:spcPct val="115000"/>
                        </a:lnSpc>
                        <a:spcBef>
                          <a:spcPts val="600"/>
                        </a:spcBef>
                        <a:spcAft>
                          <a:spcPts val="600"/>
                        </a:spcAft>
                      </a:pPr>
                      <a:r>
                        <a:rPr lang="en-US" sz="1200">
                          <a:effectLst/>
                        </a:rPr>
                        <a:t>Xóa </a:t>
                      </a:r>
                      <a:r>
                        <a:rPr lang="vi-VN" sz="1200">
                          <a:effectLst/>
                        </a:rPr>
                        <a:t>bạn bè</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UC_3.3</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Xóa </a:t>
                      </a:r>
                      <a:r>
                        <a:rPr lang="vi-VN" sz="1200">
                          <a:effectLst/>
                        </a:rPr>
                        <a:t>kết bạn và xóa luôn cả đoạn chat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1241767"/>
                  </a:ext>
                </a:extLst>
              </a:tr>
              <a:tr h="421685">
                <a:tc>
                  <a:txBody>
                    <a:bodyPr/>
                    <a:lstStyle/>
                    <a:p>
                      <a:pPr marL="0" marR="0">
                        <a:lnSpc>
                          <a:spcPct val="115000"/>
                        </a:lnSpc>
                        <a:spcBef>
                          <a:spcPts val="600"/>
                        </a:spcBef>
                        <a:spcAft>
                          <a:spcPts val="600"/>
                        </a:spcAft>
                      </a:pPr>
                      <a:r>
                        <a:rPr lang="vi-VN" sz="1200">
                          <a:effectLst/>
                        </a:rPr>
                        <a:t>Xóa người dùng</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a:t>
                      </a:r>
                      <a:r>
                        <a:rPr lang="vi-VN" sz="1200">
                          <a:effectLst/>
                        </a:rPr>
                        <a:t>_3.5</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vi-VN" sz="1200">
                          <a:effectLst/>
                        </a:rPr>
                        <a:t>Xóa luôn tài khoản người dùng này</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3327426"/>
                  </a:ext>
                </a:extLst>
              </a:tr>
              <a:tr h="426416">
                <a:tc>
                  <a:txBody>
                    <a:bodyPr/>
                    <a:lstStyle/>
                    <a:p>
                      <a:pPr marL="0" marR="0">
                        <a:lnSpc>
                          <a:spcPct val="115000"/>
                        </a:lnSpc>
                        <a:spcBef>
                          <a:spcPts val="600"/>
                        </a:spcBef>
                        <a:spcAft>
                          <a:spcPts val="600"/>
                        </a:spcAft>
                      </a:pPr>
                      <a:r>
                        <a:rPr lang="vi-VN" sz="1200">
                          <a:effectLst/>
                        </a:rPr>
                        <a:t>Lời gửi</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UC_3.6</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Nơi </a:t>
                      </a:r>
                      <a:r>
                        <a:rPr lang="vi-VN" sz="1200">
                          <a:effectLst/>
                        </a:rPr>
                        <a:t>tiếp nhận những lời mời kết bạn từ người khác</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1352746"/>
                  </a:ext>
                </a:extLst>
              </a:tr>
              <a:tr h="426416">
                <a:tc>
                  <a:txBody>
                    <a:bodyPr/>
                    <a:lstStyle/>
                    <a:p>
                      <a:pPr marL="0" marR="0">
                        <a:lnSpc>
                          <a:spcPct val="115000"/>
                        </a:lnSpc>
                        <a:spcBef>
                          <a:spcPts val="600"/>
                        </a:spcBef>
                        <a:spcAft>
                          <a:spcPts val="600"/>
                        </a:spcAft>
                      </a:pPr>
                      <a:r>
                        <a:rPr lang="en-US" sz="1200">
                          <a:effectLst/>
                        </a:rPr>
                        <a:t>Lời </a:t>
                      </a:r>
                      <a:r>
                        <a:rPr lang="vi-VN" sz="1200">
                          <a:effectLst/>
                        </a:rPr>
                        <a:t>nhận</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a:effectLst/>
                        </a:rPr>
                        <a:t>UC_3.7</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US" sz="1200" dirty="0" err="1">
                          <a:effectLst/>
                        </a:rPr>
                        <a:t>Nơi</a:t>
                      </a:r>
                      <a:r>
                        <a:rPr lang="en-US" sz="1200" dirty="0">
                          <a:effectLst/>
                        </a:rPr>
                        <a:t> </a:t>
                      </a:r>
                      <a:r>
                        <a:rPr lang="vi-VN" sz="1200" dirty="0" err="1">
                          <a:effectLst/>
                        </a:rPr>
                        <a:t>hiển</a:t>
                      </a:r>
                      <a:r>
                        <a:rPr lang="vi-VN" sz="1200" dirty="0">
                          <a:effectLst/>
                        </a:rPr>
                        <a:t> </a:t>
                      </a:r>
                      <a:r>
                        <a:rPr lang="vi-VN" sz="1200" dirty="0" err="1">
                          <a:effectLst/>
                        </a:rPr>
                        <a:t>thị</a:t>
                      </a:r>
                      <a:r>
                        <a:rPr lang="vi-VN" sz="1200" dirty="0">
                          <a:effectLst/>
                        </a:rPr>
                        <a:t> </a:t>
                      </a:r>
                      <a:r>
                        <a:rPr lang="vi-VN" sz="1200" dirty="0" err="1">
                          <a:effectLst/>
                        </a:rPr>
                        <a:t>lời</a:t>
                      </a:r>
                      <a:r>
                        <a:rPr lang="vi-VN" sz="1200" dirty="0">
                          <a:effectLst/>
                        </a:rPr>
                        <a:t> </a:t>
                      </a:r>
                      <a:r>
                        <a:rPr lang="vi-VN" sz="1200" dirty="0" err="1">
                          <a:effectLst/>
                        </a:rPr>
                        <a:t>mời</a:t>
                      </a:r>
                      <a:r>
                        <a:rPr lang="vi-VN" sz="1200" dirty="0">
                          <a:effectLst/>
                        </a:rPr>
                        <a:t> </a:t>
                      </a:r>
                      <a:r>
                        <a:rPr lang="vi-VN" sz="1200" dirty="0" err="1">
                          <a:effectLst/>
                        </a:rPr>
                        <a:t>kết</a:t>
                      </a:r>
                      <a:r>
                        <a:rPr lang="vi-VN" sz="1200" dirty="0">
                          <a:effectLst/>
                        </a:rPr>
                        <a:t> </a:t>
                      </a:r>
                      <a:r>
                        <a:rPr lang="vi-VN" sz="1200" dirty="0" err="1">
                          <a:effectLst/>
                        </a:rPr>
                        <a:t>bạn</a:t>
                      </a:r>
                      <a:r>
                        <a:rPr lang="vi-VN" sz="1200" dirty="0">
                          <a:effectLst/>
                        </a:rPr>
                        <a:t> </a:t>
                      </a:r>
                      <a:r>
                        <a:rPr lang="vi-VN" sz="1200" dirty="0" err="1">
                          <a:effectLst/>
                        </a:rPr>
                        <a:t>bạn</a:t>
                      </a:r>
                      <a:r>
                        <a:rPr lang="vi-VN" sz="1200" dirty="0">
                          <a:effectLst/>
                        </a:rPr>
                        <a:t> </a:t>
                      </a:r>
                      <a:r>
                        <a:rPr lang="vi-VN" sz="1200" dirty="0" err="1">
                          <a:effectLst/>
                        </a:rPr>
                        <a:t>đã</a:t>
                      </a:r>
                      <a:r>
                        <a:rPr lang="vi-VN" sz="1200" dirty="0">
                          <a:effectLst/>
                        </a:rPr>
                        <a:t> </a:t>
                      </a:r>
                      <a:r>
                        <a:rPr lang="vi-VN" sz="1200" dirty="0" err="1">
                          <a:effectLst/>
                        </a:rPr>
                        <a:t>gửi</a:t>
                      </a:r>
                      <a:r>
                        <a:rPr lang="vi-VN" sz="1200" dirty="0">
                          <a:effectLst/>
                        </a:rPr>
                        <a:t> cho </a:t>
                      </a:r>
                      <a:r>
                        <a:rPr lang="vi-VN" sz="1200" dirty="0" err="1">
                          <a:effectLst/>
                        </a:rPr>
                        <a:t>người</a:t>
                      </a:r>
                      <a:r>
                        <a:rPr lang="vi-VN" sz="1200" dirty="0">
                          <a:effectLst/>
                        </a:rPr>
                        <a:t> </a:t>
                      </a:r>
                      <a:r>
                        <a:rPr lang="vi-VN" sz="1200" dirty="0" err="1">
                          <a:effectLst/>
                        </a:rPr>
                        <a:t>khác</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8737722"/>
                  </a:ext>
                </a:extLst>
              </a:tr>
            </a:tbl>
          </a:graphicData>
        </a:graphic>
      </p:graphicFrame>
      <p:sp>
        <p:nvSpPr>
          <p:cNvPr id="5" name="TextBox 4">
            <a:extLst>
              <a:ext uri="{FF2B5EF4-FFF2-40B4-BE49-F238E27FC236}">
                <a16:creationId xmlns:a16="http://schemas.microsoft.com/office/drawing/2014/main" id="{792EE0D8-D9DB-100C-B93A-CD36C96684B4}"/>
              </a:ext>
            </a:extLst>
          </p:cNvPr>
          <p:cNvSpPr txBox="1"/>
          <p:nvPr/>
        </p:nvSpPr>
        <p:spPr>
          <a:xfrm>
            <a:off x="787400" y="148974"/>
            <a:ext cx="2161169" cy="646331"/>
          </a:xfrm>
          <a:prstGeom prst="rect">
            <a:avLst/>
          </a:prstGeom>
          <a:noFill/>
        </p:spPr>
        <p:txBody>
          <a:bodyPr wrap="non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Usecase</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Diagram</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vi-VN" dirty="0"/>
          </a:p>
        </p:txBody>
      </p:sp>
      <p:sp>
        <p:nvSpPr>
          <p:cNvPr id="2" name="Rectangle 1">
            <a:extLst>
              <a:ext uri="{FF2B5EF4-FFF2-40B4-BE49-F238E27FC236}">
                <a16:creationId xmlns:a16="http://schemas.microsoft.com/office/drawing/2014/main" id="{02560F59-6155-CFDC-11A2-52B4E3170CE3}"/>
              </a:ext>
            </a:extLst>
          </p:cNvPr>
          <p:cNvSpPr/>
          <p:nvPr/>
        </p:nvSpPr>
        <p:spPr>
          <a:xfrm>
            <a:off x="2599363" y="1058239"/>
            <a:ext cx="1222624" cy="164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Quản lý </a:t>
            </a:r>
            <a:r>
              <a:rPr lang="vi-VN" dirty="0" err="1">
                <a:solidFill>
                  <a:srgbClr val="FF0000"/>
                </a:solidFill>
              </a:rPr>
              <a:t>Usecase</a:t>
            </a:r>
            <a:endParaRPr lang="vi-VN" dirty="0">
              <a:solidFill>
                <a:srgbClr val="FF0000"/>
              </a:solidFill>
            </a:endParaRPr>
          </a:p>
        </p:txBody>
      </p:sp>
    </p:spTree>
    <p:extLst>
      <p:ext uri="{BB962C8B-B14F-4D97-AF65-F5344CB8AC3E}">
        <p14:creationId xmlns:p14="http://schemas.microsoft.com/office/powerpoint/2010/main" val="11713748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5609A365-988B-608C-664F-FAD56797B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3765"/>
            <a:ext cx="12192000" cy="567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55D7D88-3652-0B98-2C2F-6572E85C40A8}"/>
              </a:ext>
            </a:extLst>
          </p:cNvPr>
          <p:cNvSpPr txBox="1"/>
          <p:nvPr/>
        </p:nvSpPr>
        <p:spPr>
          <a:xfrm>
            <a:off x="88900" y="148976"/>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Đặc</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tả</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actor</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Admin</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AF3AD46-7B02-476F-6942-57ED8A03B41B}"/>
              </a:ext>
            </a:extLst>
          </p:cNvPr>
          <p:cNvSpPr/>
          <p:nvPr/>
        </p:nvSpPr>
        <p:spPr>
          <a:xfrm>
            <a:off x="3914455" y="1273995"/>
            <a:ext cx="1982912" cy="7040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Quản lý </a:t>
            </a:r>
            <a:r>
              <a:rPr lang="vi-VN" dirty="0" err="1">
                <a:solidFill>
                  <a:srgbClr val="FF0000"/>
                </a:solidFill>
              </a:rPr>
              <a:t>Usecase</a:t>
            </a:r>
            <a:endParaRPr lang="vi-VN" dirty="0">
              <a:solidFill>
                <a:srgbClr val="FF0000"/>
              </a:solidFill>
            </a:endParaRPr>
          </a:p>
        </p:txBody>
      </p:sp>
    </p:spTree>
    <p:extLst>
      <p:ext uri="{BB962C8B-B14F-4D97-AF65-F5344CB8AC3E}">
        <p14:creationId xmlns:p14="http://schemas.microsoft.com/office/powerpoint/2010/main" val="402618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500CED05-3C87-B5E2-C07E-385F6B74A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9836"/>
            <a:ext cx="12192000" cy="609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DE84A05-C7F0-C12C-604E-2A9E26386F94}"/>
              </a:ext>
            </a:extLst>
          </p:cNvPr>
          <p:cNvSpPr txBox="1"/>
          <p:nvPr/>
        </p:nvSpPr>
        <p:spPr>
          <a:xfrm>
            <a:off x="88900" y="148976"/>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Đặc</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tả</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actor</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User</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F9757B9-C3F9-5FA8-0C20-3D5F4E8B7F3B}"/>
              </a:ext>
            </a:extLst>
          </p:cNvPr>
          <p:cNvSpPr/>
          <p:nvPr/>
        </p:nvSpPr>
        <p:spPr>
          <a:xfrm>
            <a:off x="4479533" y="1037690"/>
            <a:ext cx="1982912" cy="7040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Quản lý </a:t>
            </a:r>
            <a:r>
              <a:rPr lang="vi-VN" dirty="0" err="1">
                <a:solidFill>
                  <a:srgbClr val="FF0000"/>
                </a:solidFill>
              </a:rPr>
              <a:t>Usecase</a:t>
            </a:r>
            <a:endParaRPr lang="vi-VN" dirty="0">
              <a:solidFill>
                <a:srgbClr val="FF0000"/>
              </a:solidFill>
            </a:endParaRPr>
          </a:p>
        </p:txBody>
      </p:sp>
    </p:spTree>
    <p:extLst>
      <p:ext uri="{BB962C8B-B14F-4D97-AF65-F5344CB8AC3E}">
        <p14:creationId xmlns:p14="http://schemas.microsoft.com/office/powerpoint/2010/main" val="857899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C7DC15-CA81-3650-CBEA-EFAFF5E8F811}"/>
              </a:ext>
            </a:extLst>
          </p:cNvPr>
          <p:cNvGraphicFramePr>
            <a:graphicFrameLocks noGrp="1"/>
          </p:cNvGraphicFramePr>
          <p:nvPr>
            <p:extLst>
              <p:ext uri="{D42A27DB-BD31-4B8C-83A1-F6EECF244321}">
                <p14:modId xmlns:p14="http://schemas.microsoft.com/office/powerpoint/2010/main" val="1723084052"/>
              </p:ext>
            </p:extLst>
          </p:nvPr>
        </p:nvGraphicFramePr>
        <p:xfrm>
          <a:off x="2839092" y="0"/>
          <a:ext cx="6513816" cy="6664469"/>
        </p:xfrm>
        <a:graphic>
          <a:graphicData uri="http://schemas.openxmlformats.org/drawingml/2006/table">
            <a:tbl>
              <a:tblPr firstRow="1" firstCol="1" bandRow="1">
                <a:tableStyleId>{5C22544A-7EE6-4342-B048-85BDC9FD1C3A}</a:tableStyleId>
              </a:tblPr>
              <a:tblGrid>
                <a:gridCol w="1741317">
                  <a:extLst>
                    <a:ext uri="{9D8B030D-6E8A-4147-A177-3AD203B41FA5}">
                      <a16:colId xmlns:a16="http://schemas.microsoft.com/office/drawing/2014/main" val="3666100276"/>
                    </a:ext>
                  </a:extLst>
                </a:gridCol>
                <a:gridCol w="4772499">
                  <a:extLst>
                    <a:ext uri="{9D8B030D-6E8A-4147-A177-3AD203B41FA5}">
                      <a16:colId xmlns:a16="http://schemas.microsoft.com/office/drawing/2014/main" val="2136866389"/>
                    </a:ext>
                  </a:extLst>
                </a:gridCol>
              </a:tblGrid>
              <a:tr h="289255">
                <a:tc>
                  <a:txBody>
                    <a:bodyPr/>
                    <a:lstStyle/>
                    <a:p>
                      <a:pPr marL="0" marR="0">
                        <a:lnSpc>
                          <a:spcPct val="115000"/>
                        </a:lnSpc>
                        <a:spcBef>
                          <a:spcPts val="600"/>
                        </a:spcBef>
                        <a:spcAft>
                          <a:spcPts val="600"/>
                        </a:spcAft>
                      </a:pPr>
                      <a:r>
                        <a:rPr lang="en-US" sz="2000" dirty="0">
                          <a:solidFill>
                            <a:srgbClr val="FF0000"/>
                          </a:solidFill>
                          <a:effectLst/>
                        </a:rPr>
                        <a:t>Actor</a:t>
                      </a:r>
                      <a:endParaRPr lang="vi-VN" sz="1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tc>
                  <a:txBody>
                    <a:bodyPr/>
                    <a:lstStyle/>
                    <a:p>
                      <a:pPr marL="0" marR="0">
                        <a:lnSpc>
                          <a:spcPct val="115000"/>
                        </a:lnSpc>
                        <a:spcBef>
                          <a:spcPts val="600"/>
                        </a:spcBef>
                        <a:spcAft>
                          <a:spcPts val="600"/>
                        </a:spcAft>
                      </a:pPr>
                      <a:r>
                        <a:rPr lang="en-US" sz="2000" b="1" dirty="0" err="1">
                          <a:solidFill>
                            <a:srgbClr val="FF0000"/>
                          </a:solidFill>
                          <a:effectLst/>
                        </a:rPr>
                        <a:t>Chú</a:t>
                      </a:r>
                      <a:r>
                        <a:rPr lang="en-US" sz="2000" b="1" dirty="0">
                          <a:solidFill>
                            <a:srgbClr val="FF0000"/>
                          </a:solidFill>
                          <a:effectLst/>
                        </a:rPr>
                        <a:t> </a:t>
                      </a:r>
                      <a:r>
                        <a:rPr lang="vi-VN" sz="2000" b="1" dirty="0" err="1">
                          <a:solidFill>
                            <a:srgbClr val="FF0000"/>
                          </a:solidFill>
                          <a:effectLst/>
                        </a:rPr>
                        <a:t>giải</a:t>
                      </a:r>
                      <a:endParaRPr lang="vi-VN" sz="14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extLst>
                  <a:ext uri="{0D108BD9-81ED-4DB2-BD59-A6C34878D82A}">
                    <a16:rowId xmlns:a16="http://schemas.microsoft.com/office/drawing/2014/main" val="1565057277"/>
                  </a:ext>
                </a:extLst>
              </a:tr>
              <a:tr h="3908788">
                <a:tc>
                  <a:txBody>
                    <a:bodyPr/>
                    <a:lstStyle/>
                    <a:p>
                      <a:pPr marL="0" marR="0">
                        <a:lnSpc>
                          <a:spcPct val="115000"/>
                        </a:lnSpc>
                        <a:spcBef>
                          <a:spcPts val="600"/>
                        </a:spcBef>
                        <a:spcAft>
                          <a:spcPts val="600"/>
                        </a:spcAft>
                      </a:pPr>
                      <a:r>
                        <a:rPr lang="en-US" sz="2000" dirty="0">
                          <a:effectLst/>
                        </a:rPr>
                        <a:t>User</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tc>
                  <a:txBody>
                    <a:bodyPr/>
                    <a:lstStyle/>
                    <a:p>
                      <a:pPr marL="342900" marR="0" lvl="0" indent="-342900">
                        <a:lnSpc>
                          <a:spcPct val="115000"/>
                        </a:lnSpc>
                        <a:spcBef>
                          <a:spcPts val="600"/>
                        </a:spcBef>
                        <a:spcAft>
                          <a:spcPts val="600"/>
                        </a:spcAft>
                        <a:buFont typeface="+mj-lt"/>
                        <a:buAutoNum type="arabicPeriod"/>
                      </a:pPr>
                      <a:r>
                        <a:rPr lang="en-US" sz="1200" b="1" dirty="0" err="1">
                          <a:effectLst/>
                        </a:rPr>
                        <a:t>Đăng</a:t>
                      </a:r>
                      <a:r>
                        <a:rPr lang="en-US" sz="1200" b="1" dirty="0">
                          <a:effectLst/>
                        </a:rPr>
                        <a:t> </a:t>
                      </a:r>
                      <a:r>
                        <a:rPr lang="vi-VN" sz="1200" b="1" dirty="0" err="1">
                          <a:effectLst/>
                        </a:rPr>
                        <a:t>nhập</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vi-VN" sz="1200" b="1" dirty="0">
                          <a:effectLst/>
                        </a:rPr>
                        <a:t>Đăng </a:t>
                      </a:r>
                      <a:r>
                        <a:rPr lang="vi-VN" sz="1200" b="1" dirty="0" err="1">
                          <a:effectLst/>
                        </a:rPr>
                        <a:t>ký</a:t>
                      </a:r>
                      <a:endParaRPr lang="vi-VN" sz="1100" b="1" dirty="0">
                        <a:effectLst/>
                      </a:endParaRPr>
                    </a:p>
                    <a:p>
                      <a:pPr marL="342900" marR="0" lvl="0" indent="-342900">
                        <a:lnSpc>
                          <a:spcPct val="115000"/>
                        </a:lnSpc>
                        <a:spcBef>
                          <a:spcPts val="600"/>
                        </a:spcBef>
                        <a:spcAft>
                          <a:spcPts val="600"/>
                        </a:spcAft>
                        <a:buFont typeface="+mj-lt"/>
                        <a:buAutoNum type="arabicPeriod"/>
                      </a:pPr>
                      <a:r>
                        <a:rPr lang="fr-FR" sz="1200" b="1" dirty="0" err="1">
                          <a:effectLst/>
                        </a:rPr>
                        <a:t>Chỉnh</a:t>
                      </a:r>
                      <a:r>
                        <a:rPr lang="fr-FR" sz="1200" b="1" dirty="0">
                          <a:effectLst/>
                        </a:rPr>
                        <a:t> </a:t>
                      </a:r>
                      <a:r>
                        <a:rPr lang="vi-VN" sz="1200" b="1" dirty="0" err="1">
                          <a:effectLst/>
                        </a:rPr>
                        <a:t>sửa</a:t>
                      </a:r>
                      <a:r>
                        <a:rPr lang="vi-VN" sz="1200" b="1" dirty="0">
                          <a:effectLst/>
                        </a:rPr>
                        <a:t> trang </a:t>
                      </a:r>
                      <a:r>
                        <a:rPr lang="vi-VN" sz="1200" b="1" dirty="0" err="1">
                          <a:effectLst/>
                        </a:rPr>
                        <a:t>cá</a:t>
                      </a:r>
                      <a:r>
                        <a:rPr lang="vi-VN" sz="1200" b="1" dirty="0">
                          <a:effectLst/>
                        </a:rPr>
                        <a:t> nhân</a:t>
                      </a:r>
                      <a:r>
                        <a:rPr lang="fr-FR"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Tìm</a:t>
                      </a:r>
                      <a:r>
                        <a:rPr lang="en-US" sz="1200" b="1" dirty="0">
                          <a:effectLst/>
                        </a:rPr>
                        <a:t> </a:t>
                      </a:r>
                      <a:r>
                        <a:rPr lang="vi-VN" sz="1200" b="1" dirty="0" err="1">
                          <a:effectLst/>
                        </a:rPr>
                        <a:t>kiếm</a:t>
                      </a:r>
                      <a:r>
                        <a:rPr lang="vi-VN" sz="1200" b="1" dirty="0">
                          <a:effectLst/>
                        </a:rPr>
                        <a:t> </a:t>
                      </a:r>
                      <a:r>
                        <a:rPr lang="vi-VN" sz="1200" b="1" dirty="0" err="1">
                          <a:effectLst/>
                        </a:rPr>
                        <a:t>người</a:t>
                      </a:r>
                      <a:r>
                        <a:rPr lang="vi-VN" sz="1200" b="1" dirty="0">
                          <a:effectLst/>
                        </a:rPr>
                        <a:t> </a:t>
                      </a:r>
                      <a:r>
                        <a:rPr lang="vi-VN" sz="1200" b="1" dirty="0" err="1">
                          <a:effectLst/>
                        </a:rPr>
                        <a:t>dùng</a:t>
                      </a:r>
                      <a:r>
                        <a:rPr lang="vi-VN" sz="1200" b="1" dirty="0">
                          <a:effectLst/>
                        </a:rPr>
                        <a:t> </a:t>
                      </a:r>
                      <a:r>
                        <a:rPr lang="vi-VN" sz="1200" b="1" dirty="0" err="1">
                          <a:effectLst/>
                        </a:rPr>
                        <a:t>khác</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Kết</a:t>
                      </a:r>
                      <a:r>
                        <a:rPr lang="en-US" sz="1200" b="1" dirty="0">
                          <a:effectLst/>
                        </a:rPr>
                        <a:t> </a:t>
                      </a:r>
                      <a:r>
                        <a:rPr lang="vi-VN" sz="1200" b="1" dirty="0" err="1">
                          <a:effectLst/>
                        </a:rPr>
                        <a:t>bạn</a:t>
                      </a:r>
                      <a:r>
                        <a:rPr lang="vi-VN" sz="1200" b="1" dirty="0">
                          <a:effectLst/>
                        </a:rPr>
                        <a:t> </a:t>
                      </a:r>
                      <a:r>
                        <a:rPr lang="vi-VN" sz="1200" b="1" dirty="0" err="1">
                          <a:effectLst/>
                        </a:rPr>
                        <a:t>và</a:t>
                      </a:r>
                      <a:r>
                        <a:rPr lang="vi-VN" sz="1200" b="1" dirty="0">
                          <a:effectLst/>
                        </a:rPr>
                        <a:t> </a:t>
                      </a:r>
                      <a:r>
                        <a:rPr lang="vi-VN" sz="1200" b="1" dirty="0" err="1">
                          <a:effectLst/>
                        </a:rPr>
                        <a:t>bị</a:t>
                      </a:r>
                      <a:r>
                        <a:rPr lang="vi-VN" sz="1200" b="1" dirty="0">
                          <a:effectLst/>
                        </a:rPr>
                        <a:t> </a:t>
                      </a:r>
                      <a:r>
                        <a:rPr lang="vi-VN" sz="1200" b="1" dirty="0" err="1">
                          <a:effectLst/>
                        </a:rPr>
                        <a:t>kết</a:t>
                      </a:r>
                      <a:r>
                        <a:rPr lang="vi-VN" sz="1200" b="1" dirty="0">
                          <a:effectLst/>
                        </a:rPr>
                        <a:t> </a:t>
                      </a:r>
                      <a:r>
                        <a:rPr lang="vi-VN" sz="1200" b="1" dirty="0" err="1">
                          <a:effectLst/>
                        </a:rPr>
                        <a:t>bạn</a:t>
                      </a:r>
                      <a:r>
                        <a:rPr lang="vi-VN" sz="1200" b="1" dirty="0">
                          <a:effectLst/>
                        </a:rPr>
                        <a:t> </a:t>
                      </a:r>
                      <a:r>
                        <a:rPr lang="vi-VN" sz="1200" b="1" dirty="0" err="1">
                          <a:effectLst/>
                        </a:rPr>
                        <a:t>với</a:t>
                      </a:r>
                      <a:r>
                        <a:rPr lang="vi-VN" sz="1200" b="1" dirty="0">
                          <a:effectLst/>
                        </a:rPr>
                        <a:t> </a:t>
                      </a:r>
                      <a:r>
                        <a:rPr lang="vi-VN" sz="1200" b="1" dirty="0" err="1">
                          <a:effectLst/>
                        </a:rPr>
                        <a:t>người</a:t>
                      </a:r>
                      <a:r>
                        <a:rPr lang="vi-VN" sz="1200" b="1" dirty="0">
                          <a:effectLst/>
                        </a:rPr>
                        <a:t> </a:t>
                      </a:r>
                      <a:r>
                        <a:rPr lang="vi-VN" sz="1200" b="1" dirty="0" err="1">
                          <a:effectLst/>
                        </a:rPr>
                        <a:t>khác</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Hủy</a:t>
                      </a:r>
                      <a:r>
                        <a:rPr lang="en-US" sz="1200" b="1" dirty="0">
                          <a:effectLst/>
                        </a:rPr>
                        <a:t> </a:t>
                      </a:r>
                      <a:r>
                        <a:rPr lang="vi-VN" sz="1200" b="1" dirty="0" err="1">
                          <a:effectLst/>
                        </a:rPr>
                        <a:t>kết</a:t>
                      </a:r>
                      <a:r>
                        <a:rPr lang="vi-VN" sz="1200" b="1" dirty="0">
                          <a:effectLst/>
                        </a:rPr>
                        <a:t> </a:t>
                      </a:r>
                      <a:r>
                        <a:rPr lang="vi-VN" sz="1200" b="1" dirty="0" err="1">
                          <a:effectLst/>
                        </a:rPr>
                        <a:t>bạn</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Nhắn</a:t>
                      </a:r>
                      <a:r>
                        <a:rPr lang="en-US" sz="1200" b="1" dirty="0">
                          <a:effectLst/>
                        </a:rPr>
                        <a:t> </a:t>
                      </a:r>
                      <a:r>
                        <a:rPr lang="vi-VN" sz="1200" b="1" dirty="0">
                          <a:effectLst/>
                        </a:rPr>
                        <a:t>tin.</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Đăng</a:t>
                      </a:r>
                      <a:r>
                        <a:rPr lang="en-US" sz="1200" b="1" dirty="0">
                          <a:effectLst/>
                        </a:rPr>
                        <a:t> </a:t>
                      </a:r>
                      <a:r>
                        <a:rPr lang="vi-VN" sz="1200" b="1" dirty="0" err="1">
                          <a:effectLst/>
                        </a:rPr>
                        <a:t>xuất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Xem</a:t>
                      </a:r>
                      <a:r>
                        <a:rPr lang="en-US" sz="1200" b="1" dirty="0">
                          <a:effectLst/>
                        </a:rPr>
                        <a:t> </a:t>
                      </a:r>
                      <a:r>
                        <a:rPr lang="vi-VN" sz="1200" b="1" dirty="0">
                          <a:effectLst/>
                        </a:rPr>
                        <a:t>trang </a:t>
                      </a:r>
                      <a:r>
                        <a:rPr lang="vi-VN" sz="1200" b="1" dirty="0" err="1">
                          <a:effectLst/>
                        </a:rPr>
                        <a:t>cá</a:t>
                      </a:r>
                      <a:r>
                        <a:rPr lang="vi-VN" sz="1200" b="1" dirty="0">
                          <a:effectLst/>
                        </a:rPr>
                        <a:t> nhân.</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Đăng</a:t>
                      </a:r>
                      <a:r>
                        <a:rPr lang="en-US" sz="1200" b="1" dirty="0">
                          <a:effectLst/>
                        </a:rPr>
                        <a:t> </a:t>
                      </a:r>
                      <a:r>
                        <a:rPr lang="vi-VN" sz="1200" b="1" dirty="0" err="1">
                          <a:effectLst/>
                        </a:rPr>
                        <a:t>xuất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Nhớ</a:t>
                      </a:r>
                      <a:r>
                        <a:rPr lang="en-US" sz="1200" b="1" dirty="0">
                          <a:effectLst/>
                        </a:rPr>
                        <a:t> </a:t>
                      </a:r>
                      <a:r>
                        <a:rPr lang="vi-VN" sz="1200" b="1" dirty="0" err="1">
                          <a:effectLst/>
                        </a:rPr>
                        <a:t>tài</a:t>
                      </a:r>
                      <a:r>
                        <a:rPr lang="vi-VN" sz="1200" b="1" dirty="0">
                          <a:effectLst/>
                        </a:rPr>
                        <a:t> </a:t>
                      </a:r>
                      <a:r>
                        <a:rPr lang="vi-VN" sz="1200" b="1" dirty="0" err="1">
                          <a:effectLst/>
                        </a:rPr>
                        <a:t>khoản</a:t>
                      </a:r>
                      <a:endParaRPr lang="vi-V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extLst>
                  <a:ext uri="{0D108BD9-81ED-4DB2-BD59-A6C34878D82A}">
                    <a16:rowId xmlns:a16="http://schemas.microsoft.com/office/drawing/2014/main" val="3924215769"/>
                  </a:ext>
                </a:extLst>
              </a:tr>
              <a:tr h="2425735">
                <a:tc>
                  <a:txBody>
                    <a:bodyPr/>
                    <a:lstStyle/>
                    <a:p>
                      <a:pPr marL="0" marR="0">
                        <a:lnSpc>
                          <a:spcPct val="115000"/>
                        </a:lnSpc>
                        <a:spcBef>
                          <a:spcPts val="600"/>
                        </a:spcBef>
                        <a:spcAft>
                          <a:spcPts val="600"/>
                        </a:spcAft>
                      </a:pPr>
                      <a:r>
                        <a:rPr lang="en-US" sz="1800" dirty="0">
                          <a:effectLst/>
                        </a:rPr>
                        <a:t>Admin</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tc>
                  <a:txBody>
                    <a:bodyPr/>
                    <a:lstStyle/>
                    <a:p>
                      <a:pPr marL="342900" marR="0" lvl="0" indent="-342900">
                        <a:lnSpc>
                          <a:spcPct val="115000"/>
                        </a:lnSpc>
                        <a:spcBef>
                          <a:spcPts val="600"/>
                        </a:spcBef>
                        <a:spcAft>
                          <a:spcPts val="600"/>
                        </a:spcAft>
                        <a:buFont typeface="+mj-lt"/>
                        <a:buAutoNum type="arabicPeriod"/>
                      </a:pPr>
                      <a:r>
                        <a:rPr lang="en-US" sz="1200" b="1" dirty="0" err="1">
                          <a:effectLst/>
                        </a:rPr>
                        <a:t>Đăng</a:t>
                      </a:r>
                      <a:r>
                        <a:rPr lang="en-US" sz="1200" b="1" dirty="0">
                          <a:effectLst/>
                        </a:rPr>
                        <a:t> </a:t>
                      </a:r>
                      <a:r>
                        <a:rPr lang="vi-VN" sz="1200" b="1" dirty="0" err="1">
                          <a:effectLst/>
                        </a:rPr>
                        <a:t>nhập</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Tìm</a:t>
                      </a:r>
                      <a:r>
                        <a:rPr lang="en-US" sz="1200" b="1" dirty="0">
                          <a:effectLst/>
                        </a:rPr>
                        <a:t> </a:t>
                      </a:r>
                      <a:r>
                        <a:rPr lang="vi-VN" sz="1200" b="1" dirty="0" err="1">
                          <a:effectLst/>
                        </a:rPr>
                        <a:t>kiếm</a:t>
                      </a:r>
                      <a:r>
                        <a:rPr lang="vi-VN" sz="1200" b="1" dirty="0">
                          <a:effectLst/>
                        </a:rPr>
                        <a:t> </a:t>
                      </a:r>
                      <a:r>
                        <a:rPr lang="vi-VN" sz="1200" b="1" dirty="0" err="1">
                          <a:effectLst/>
                        </a:rPr>
                        <a:t>người</a:t>
                      </a:r>
                      <a:r>
                        <a:rPr lang="vi-VN" sz="1200" b="1" dirty="0">
                          <a:effectLst/>
                        </a:rPr>
                        <a:t> </a:t>
                      </a:r>
                      <a:r>
                        <a:rPr lang="vi-VN" sz="1200" b="1" dirty="0" err="1">
                          <a:effectLst/>
                        </a:rPr>
                        <a:t>dùng</a:t>
                      </a:r>
                      <a:r>
                        <a:rPr lang="vi-VN" sz="1200" b="1" dirty="0">
                          <a:effectLst/>
                        </a:rPr>
                        <a:t> </a:t>
                      </a:r>
                      <a:r>
                        <a:rPr lang="vi-VN" sz="1200" b="1" dirty="0" err="1">
                          <a:effectLst/>
                        </a:rPr>
                        <a:t>khác</a:t>
                      </a:r>
                      <a:r>
                        <a:rPr lang="en-US"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Nhắn</a:t>
                      </a:r>
                      <a:r>
                        <a:rPr lang="en-US" sz="1200" b="1" dirty="0">
                          <a:effectLst/>
                        </a:rPr>
                        <a:t> </a:t>
                      </a:r>
                      <a:r>
                        <a:rPr lang="vi-VN" sz="1200" b="1" dirty="0">
                          <a:effectLst/>
                        </a:rPr>
                        <a:t>tin.</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Đăng</a:t>
                      </a:r>
                      <a:r>
                        <a:rPr lang="en-US" sz="1200" b="1" dirty="0">
                          <a:effectLst/>
                        </a:rPr>
                        <a:t> </a:t>
                      </a:r>
                      <a:r>
                        <a:rPr lang="vi-VN" sz="1200" b="1" dirty="0" err="1">
                          <a:effectLst/>
                        </a:rPr>
                        <a:t>xuất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Xem</a:t>
                      </a:r>
                      <a:r>
                        <a:rPr lang="en-US" sz="1200" b="1" dirty="0">
                          <a:effectLst/>
                        </a:rPr>
                        <a:t> </a:t>
                      </a:r>
                      <a:r>
                        <a:rPr lang="vi-VN" sz="1200" b="1" dirty="0">
                          <a:effectLst/>
                        </a:rPr>
                        <a:t>trang </a:t>
                      </a:r>
                      <a:r>
                        <a:rPr lang="vi-VN" sz="1200" b="1" dirty="0" err="1">
                          <a:effectLst/>
                        </a:rPr>
                        <a:t>cá</a:t>
                      </a:r>
                      <a:r>
                        <a:rPr lang="vi-VN" sz="1200" b="1" dirty="0">
                          <a:effectLst/>
                        </a:rPr>
                        <a:t> nhân.</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Xem</a:t>
                      </a:r>
                      <a:r>
                        <a:rPr lang="en-US" sz="1200" b="1" dirty="0">
                          <a:effectLst/>
                        </a:rPr>
                        <a:t> </a:t>
                      </a:r>
                      <a:r>
                        <a:rPr lang="vi-VN" sz="1200" b="1" dirty="0" err="1">
                          <a:effectLst/>
                        </a:rPr>
                        <a:t>toàn</a:t>
                      </a:r>
                      <a:r>
                        <a:rPr lang="vi-VN" sz="1200" b="1" dirty="0">
                          <a:effectLst/>
                        </a:rPr>
                        <a:t> </a:t>
                      </a:r>
                      <a:r>
                        <a:rPr lang="vi-VN" sz="1200" b="1" dirty="0" err="1">
                          <a:effectLst/>
                        </a:rPr>
                        <a:t>bộ</a:t>
                      </a:r>
                      <a:r>
                        <a:rPr lang="vi-VN" sz="1200" b="1" dirty="0">
                          <a:effectLst/>
                        </a:rPr>
                        <a:t> tin </a:t>
                      </a:r>
                      <a:r>
                        <a:rPr lang="vi-VN" sz="1200" b="1" dirty="0" err="1">
                          <a:effectLst/>
                        </a:rPr>
                        <a:t>nhắn</a:t>
                      </a:r>
                      <a:r>
                        <a:rPr lang="vi-VN" sz="1200" b="1" dirty="0">
                          <a:effectLst/>
                        </a:rPr>
                        <a:t>.</a:t>
                      </a:r>
                      <a:endParaRPr lang="vi-VN" sz="1100" b="1" dirty="0">
                        <a:effectLst/>
                      </a:endParaRPr>
                    </a:p>
                    <a:p>
                      <a:pPr marL="342900" marR="0" lvl="0" indent="-342900">
                        <a:lnSpc>
                          <a:spcPct val="115000"/>
                        </a:lnSpc>
                        <a:spcBef>
                          <a:spcPts val="600"/>
                        </a:spcBef>
                        <a:spcAft>
                          <a:spcPts val="600"/>
                        </a:spcAft>
                        <a:buFont typeface="+mj-lt"/>
                        <a:buAutoNum type="arabicPeriod"/>
                      </a:pPr>
                      <a:r>
                        <a:rPr lang="en-US" sz="1200" b="1" dirty="0" err="1">
                          <a:effectLst/>
                        </a:rPr>
                        <a:t>Xóa</a:t>
                      </a:r>
                      <a:r>
                        <a:rPr lang="en-US" sz="1200" b="1" dirty="0">
                          <a:effectLst/>
                        </a:rPr>
                        <a:t> </a:t>
                      </a:r>
                      <a:r>
                        <a:rPr lang="vi-VN" sz="1200" b="1" dirty="0" err="1">
                          <a:effectLst/>
                        </a:rPr>
                        <a:t>người</a:t>
                      </a:r>
                      <a:r>
                        <a:rPr lang="vi-VN" sz="1200" b="1" dirty="0">
                          <a:effectLst/>
                        </a:rPr>
                        <a:t> </a:t>
                      </a:r>
                      <a:r>
                        <a:rPr lang="vi-VN" sz="1200" b="1" dirty="0" err="1">
                          <a:effectLst/>
                        </a:rPr>
                        <a:t>dùng</a:t>
                      </a:r>
                      <a:r>
                        <a:rPr lang="vi-VN" sz="1200" b="1" dirty="0">
                          <a:effectLst/>
                        </a:rPr>
                        <a:t> </a:t>
                      </a:r>
                      <a:r>
                        <a:rPr lang="vi-VN" sz="1200" b="1" dirty="0" err="1">
                          <a:effectLst/>
                        </a:rPr>
                        <a:t>vĩnh</a:t>
                      </a:r>
                      <a:r>
                        <a:rPr lang="vi-VN" sz="1200" b="1" dirty="0">
                          <a:effectLst/>
                        </a:rPr>
                        <a:t> </a:t>
                      </a:r>
                      <a:r>
                        <a:rPr lang="vi-VN" sz="1200" b="1" dirty="0" err="1">
                          <a:effectLst/>
                        </a:rPr>
                        <a:t>viễn</a:t>
                      </a:r>
                      <a:r>
                        <a:rPr lang="vi-VN" sz="1200" b="1" dirty="0">
                          <a:effectLst/>
                        </a:rPr>
                        <a:t>.</a:t>
                      </a:r>
                      <a:endParaRPr lang="vi-V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251" marR="44251" marT="0" marB="0"/>
                </a:tc>
                <a:extLst>
                  <a:ext uri="{0D108BD9-81ED-4DB2-BD59-A6C34878D82A}">
                    <a16:rowId xmlns:a16="http://schemas.microsoft.com/office/drawing/2014/main" val="415934738"/>
                  </a:ext>
                </a:extLst>
              </a:tr>
            </a:tbl>
          </a:graphicData>
        </a:graphic>
      </p:graphicFrame>
      <p:sp>
        <p:nvSpPr>
          <p:cNvPr id="3" name="TextBox 2">
            <a:extLst>
              <a:ext uri="{FF2B5EF4-FFF2-40B4-BE49-F238E27FC236}">
                <a16:creationId xmlns:a16="http://schemas.microsoft.com/office/drawing/2014/main" id="{9C2932F6-0C23-DE22-4951-C111976FB360}"/>
              </a:ext>
            </a:extLst>
          </p:cNvPr>
          <p:cNvSpPr txBox="1"/>
          <p:nvPr/>
        </p:nvSpPr>
        <p:spPr>
          <a:xfrm>
            <a:off x="-208908" y="49693"/>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3</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Đặc</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tả</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User</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&amp;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Admin</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94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4</a:t>
            </a:r>
            <a:endParaRPr lang="en" sz="7200" dirty="0">
              <a:solidFill>
                <a:srgbClr val="7ECEFD"/>
              </a:solidFill>
            </a:endParaRPr>
          </a:p>
        </p:txBody>
      </p:sp>
      <p:sp>
        <p:nvSpPr>
          <p:cNvPr id="101" name="Shape 101"/>
          <p:cNvSpPr txBox="1">
            <a:spLocks noGrp="1"/>
          </p:cNvSpPr>
          <p:nvPr>
            <p:ph type="subTitle" idx="1"/>
          </p:nvPr>
        </p:nvSpPr>
        <p:spPr>
          <a:xfrm>
            <a:off x="2209800" y="3786737"/>
            <a:ext cx="7772400" cy="1046400"/>
          </a:xfrm>
          <a:prstGeom prst="rect">
            <a:avLst/>
          </a:prstGeom>
        </p:spPr>
        <p:txBody>
          <a:bodyPr vert="horz" lIns="91425" tIns="91425" rIns="91425" bIns="91425" rtlCol="0" anchor="t" anchorCtr="0">
            <a:noAutofit/>
          </a:bodyPr>
          <a:lstStyle/>
          <a:p>
            <a:r>
              <a:rPr lang="vi-VN" sz="2400" b="1" dirty="0">
                <a:solidFill>
                  <a:schemeClr val="bg1"/>
                </a:solidFill>
              </a:rPr>
              <a:t>4. Sơ đồ </a:t>
            </a:r>
            <a:r>
              <a:rPr lang="vi-VN" sz="2400" b="1" dirty="0" err="1">
                <a:solidFill>
                  <a:schemeClr val="bg1"/>
                </a:solidFill>
              </a:rPr>
              <a:t>Class</a:t>
            </a:r>
            <a:r>
              <a:rPr lang="vi-VN" sz="2400" b="1" dirty="0">
                <a:solidFill>
                  <a:schemeClr val="bg1"/>
                </a:solidFill>
              </a:rPr>
              <a:t> </a:t>
            </a:r>
            <a:r>
              <a:rPr lang="vi-VN" sz="2400" b="1" dirty="0" err="1">
                <a:solidFill>
                  <a:schemeClr val="bg1"/>
                </a:solidFill>
              </a:rPr>
              <a:t>Diagram</a:t>
            </a:r>
            <a:r>
              <a:rPr lang="vi-VN" sz="2400" b="1" dirty="0">
                <a:solidFill>
                  <a:schemeClr val="bg1"/>
                </a:solidFill>
              </a:rPr>
              <a:t> &amp; ER</a:t>
            </a:r>
          </a:p>
        </p:txBody>
      </p:sp>
    </p:spTree>
    <p:extLst>
      <p:ext uri="{BB962C8B-B14F-4D97-AF65-F5344CB8AC3E}">
        <p14:creationId xmlns:p14="http://schemas.microsoft.com/office/powerpoint/2010/main" val="39319416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A69-F1AD-5487-6089-D059126450F4}"/>
              </a:ext>
            </a:extLst>
          </p:cNvPr>
          <p:cNvSpPr txBox="1"/>
          <p:nvPr/>
        </p:nvSpPr>
        <p:spPr>
          <a:xfrm>
            <a:off x="88900" y="148976"/>
            <a:ext cx="6096000" cy="392159"/>
          </a:xfrm>
          <a:prstGeom prst="rect">
            <a:avLst/>
          </a:prstGeom>
          <a:noFill/>
        </p:spPr>
        <p:txBody>
          <a:bodyPr wrap="square">
            <a:spAutoFit/>
          </a:bodyPr>
          <a:lstStyle/>
          <a:p>
            <a:pPr marL="342900" marR="0">
              <a:lnSpc>
                <a:spcPct val="115000"/>
              </a:lnSpc>
              <a:spcBef>
                <a:spcPts val="0"/>
              </a:spcBef>
              <a:spcAft>
                <a:spcPts val="0"/>
              </a:spcAft>
            </a:pP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4.1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Class</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Diagram</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(Sơ đồ lớp)</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DE89D0D-5422-0892-01AB-EAE79B60F9C4}"/>
              </a:ext>
            </a:extLst>
          </p:cNvPr>
          <p:cNvSpPr/>
          <p:nvPr/>
        </p:nvSpPr>
        <p:spPr>
          <a:xfrm>
            <a:off x="7086357" y="3365406"/>
            <a:ext cx="1215095" cy="154112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pic>
        <p:nvPicPr>
          <p:cNvPr id="6" name="Picture 5">
            <a:extLst>
              <a:ext uri="{FF2B5EF4-FFF2-40B4-BE49-F238E27FC236}">
                <a16:creationId xmlns:a16="http://schemas.microsoft.com/office/drawing/2014/main" id="{5254948B-08DA-C0F1-0E2F-0059611C69F9}"/>
              </a:ext>
            </a:extLst>
          </p:cNvPr>
          <p:cNvPicPr>
            <a:picLocks noChangeAspect="1"/>
          </p:cNvPicPr>
          <p:nvPr/>
        </p:nvPicPr>
        <p:blipFill>
          <a:blip r:embed="rId2"/>
          <a:stretch>
            <a:fillRect/>
          </a:stretch>
        </p:blipFill>
        <p:spPr>
          <a:xfrm>
            <a:off x="7151810" y="3599445"/>
            <a:ext cx="969750" cy="1278526"/>
          </a:xfrm>
          <a:prstGeom prst="rect">
            <a:avLst/>
          </a:prstGeom>
        </p:spPr>
      </p:pic>
      <p:sp>
        <p:nvSpPr>
          <p:cNvPr id="7" name="TextBox 6">
            <a:extLst>
              <a:ext uri="{FF2B5EF4-FFF2-40B4-BE49-F238E27FC236}">
                <a16:creationId xmlns:a16="http://schemas.microsoft.com/office/drawing/2014/main" id="{1F77A308-3F31-1FAB-01DA-3B11E5B92285}"/>
              </a:ext>
            </a:extLst>
          </p:cNvPr>
          <p:cNvSpPr txBox="1"/>
          <p:nvPr/>
        </p:nvSpPr>
        <p:spPr>
          <a:xfrm>
            <a:off x="7042774" y="3351620"/>
            <a:ext cx="1258678" cy="253916"/>
          </a:xfrm>
          <a:prstGeom prst="rect">
            <a:avLst/>
          </a:prstGeom>
          <a:noFill/>
        </p:spPr>
        <p:txBody>
          <a:bodyPr wrap="none" rtlCol="0">
            <a:spAutoFit/>
          </a:bodyPr>
          <a:lstStyle/>
          <a:p>
            <a:r>
              <a:rPr lang="vi-VN" sz="1050" b="1" dirty="0" err="1"/>
              <a:t>User_other_user</a:t>
            </a:r>
            <a:endParaRPr lang="vi-VN" sz="1050" b="1" dirty="0"/>
          </a:p>
        </p:txBody>
      </p:sp>
      <p:sp>
        <p:nvSpPr>
          <p:cNvPr id="8" name="Rectangle 7">
            <a:extLst>
              <a:ext uri="{FF2B5EF4-FFF2-40B4-BE49-F238E27FC236}">
                <a16:creationId xmlns:a16="http://schemas.microsoft.com/office/drawing/2014/main" id="{0E5D5C1C-3FE3-1D39-E010-63EA510DEA7A}"/>
              </a:ext>
            </a:extLst>
          </p:cNvPr>
          <p:cNvSpPr/>
          <p:nvPr/>
        </p:nvSpPr>
        <p:spPr>
          <a:xfrm>
            <a:off x="3375862" y="3478578"/>
            <a:ext cx="1100657" cy="134560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10" name="TextBox 9">
            <a:extLst>
              <a:ext uri="{FF2B5EF4-FFF2-40B4-BE49-F238E27FC236}">
                <a16:creationId xmlns:a16="http://schemas.microsoft.com/office/drawing/2014/main" id="{46CA80F1-980C-F8BF-F295-8EA812E4AA48}"/>
              </a:ext>
            </a:extLst>
          </p:cNvPr>
          <p:cNvSpPr txBox="1"/>
          <p:nvPr/>
        </p:nvSpPr>
        <p:spPr>
          <a:xfrm>
            <a:off x="3332279" y="3464791"/>
            <a:ext cx="1144240" cy="253916"/>
          </a:xfrm>
          <a:prstGeom prst="rect">
            <a:avLst/>
          </a:prstGeom>
          <a:noFill/>
        </p:spPr>
        <p:txBody>
          <a:bodyPr wrap="square" rtlCol="0">
            <a:spAutoFit/>
          </a:bodyPr>
          <a:lstStyle/>
          <a:p>
            <a:pPr algn="ctr"/>
            <a:r>
              <a:rPr lang="vi-VN" sz="1050" b="1" dirty="0" err="1"/>
              <a:t>Group_chat</a:t>
            </a:r>
            <a:endParaRPr lang="vi-VN" sz="1050" b="1" dirty="0"/>
          </a:p>
        </p:txBody>
      </p:sp>
      <p:pic>
        <p:nvPicPr>
          <p:cNvPr id="12" name="Picture 11">
            <a:extLst>
              <a:ext uri="{FF2B5EF4-FFF2-40B4-BE49-F238E27FC236}">
                <a16:creationId xmlns:a16="http://schemas.microsoft.com/office/drawing/2014/main" id="{4C9F2672-E497-C566-9E6E-8E0CFF3A3B73}"/>
              </a:ext>
            </a:extLst>
          </p:cNvPr>
          <p:cNvPicPr>
            <a:picLocks noChangeAspect="1"/>
          </p:cNvPicPr>
          <p:nvPr/>
        </p:nvPicPr>
        <p:blipFill>
          <a:blip r:embed="rId3"/>
          <a:stretch>
            <a:fillRect/>
          </a:stretch>
        </p:blipFill>
        <p:spPr>
          <a:xfrm>
            <a:off x="3416816" y="3696069"/>
            <a:ext cx="967626" cy="1007396"/>
          </a:xfrm>
          <a:prstGeom prst="rect">
            <a:avLst/>
          </a:prstGeom>
        </p:spPr>
      </p:pic>
      <p:sp>
        <p:nvSpPr>
          <p:cNvPr id="13" name="Rectangle 12">
            <a:extLst>
              <a:ext uri="{FF2B5EF4-FFF2-40B4-BE49-F238E27FC236}">
                <a16:creationId xmlns:a16="http://schemas.microsoft.com/office/drawing/2014/main" id="{FBD5DC50-6F1F-2A82-AF88-5D9A23065180}"/>
              </a:ext>
            </a:extLst>
          </p:cNvPr>
          <p:cNvSpPr/>
          <p:nvPr/>
        </p:nvSpPr>
        <p:spPr>
          <a:xfrm>
            <a:off x="1407749" y="2626026"/>
            <a:ext cx="1100657" cy="61194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14" name="TextBox 13">
            <a:extLst>
              <a:ext uri="{FF2B5EF4-FFF2-40B4-BE49-F238E27FC236}">
                <a16:creationId xmlns:a16="http://schemas.microsoft.com/office/drawing/2014/main" id="{5F14CC05-18EA-841A-FB2A-3CFEB09B0161}"/>
              </a:ext>
            </a:extLst>
          </p:cNvPr>
          <p:cNvSpPr txBox="1"/>
          <p:nvPr/>
        </p:nvSpPr>
        <p:spPr>
          <a:xfrm>
            <a:off x="1364166" y="2612239"/>
            <a:ext cx="1144240" cy="253916"/>
          </a:xfrm>
          <a:prstGeom prst="rect">
            <a:avLst/>
          </a:prstGeom>
          <a:noFill/>
        </p:spPr>
        <p:txBody>
          <a:bodyPr wrap="square" rtlCol="0">
            <a:spAutoFit/>
          </a:bodyPr>
          <a:lstStyle/>
          <a:p>
            <a:pPr algn="ctr"/>
            <a:r>
              <a:rPr lang="vi-VN" sz="1050" b="1" dirty="0" err="1"/>
              <a:t>Group</a:t>
            </a:r>
            <a:r>
              <a:rPr lang="vi-VN" sz="1050" b="1" dirty="0"/>
              <a:t>_</a:t>
            </a:r>
            <a:r>
              <a:rPr lang="en-US" sz="1050" b="1" dirty="0"/>
              <a:t>list</a:t>
            </a:r>
            <a:endParaRPr lang="vi-VN" sz="1050" b="1" dirty="0"/>
          </a:p>
        </p:txBody>
      </p:sp>
      <p:sp>
        <p:nvSpPr>
          <p:cNvPr id="16" name="Rectangle 15">
            <a:extLst>
              <a:ext uri="{FF2B5EF4-FFF2-40B4-BE49-F238E27FC236}">
                <a16:creationId xmlns:a16="http://schemas.microsoft.com/office/drawing/2014/main" id="{02289CF6-F5FE-EE7F-5EF6-D6C3D8F2B44F}"/>
              </a:ext>
            </a:extLst>
          </p:cNvPr>
          <p:cNvSpPr/>
          <p:nvPr/>
        </p:nvSpPr>
        <p:spPr>
          <a:xfrm>
            <a:off x="1424683" y="4156108"/>
            <a:ext cx="1100657" cy="134560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17" name="TextBox 16">
            <a:extLst>
              <a:ext uri="{FF2B5EF4-FFF2-40B4-BE49-F238E27FC236}">
                <a16:creationId xmlns:a16="http://schemas.microsoft.com/office/drawing/2014/main" id="{85B46FEB-126D-EF1A-4F99-AAFACC204269}"/>
              </a:ext>
            </a:extLst>
          </p:cNvPr>
          <p:cNvSpPr txBox="1"/>
          <p:nvPr/>
        </p:nvSpPr>
        <p:spPr>
          <a:xfrm>
            <a:off x="1381100" y="4142321"/>
            <a:ext cx="1144240" cy="253916"/>
          </a:xfrm>
          <a:prstGeom prst="rect">
            <a:avLst/>
          </a:prstGeom>
          <a:noFill/>
        </p:spPr>
        <p:txBody>
          <a:bodyPr wrap="square" rtlCol="0">
            <a:spAutoFit/>
          </a:bodyPr>
          <a:lstStyle/>
          <a:p>
            <a:pPr algn="ctr"/>
            <a:r>
              <a:rPr lang="vi-VN" sz="1050" b="1" dirty="0" err="1"/>
              <a:t>Group</a:t>
            </a:r>
            <a:endParaRPr lang="vi-VN" sz="1050" b="1" dirty="0"/>
          </a:p>
        </p:txBody>
      </p:sp>
      <p:pic>
        <p:nvPicPr>
          <p:cNvPr id="18" name="Picture 17">
            <a:extLst>
              <a:ext uri="{FF2B5EF4-FFF2-40B4-BE49-F238E27FC236}">
                <a16:creationId xmlns:a16="http://schemas.microsoft.com/office/drawing/2014/main" id="{737FD4AA-3A8F-BB03-3E9C-2742523EF65E}"/>
              </a:ext>
            </a:extLst>
          </p:cNvPr>
          <p:cNvPicPr>
            <a:picLocks noChangeAspect="1"/>
          </p:cNvPicPr>
          <p:nvPr/>
        </p:nvPicPr>
        <p:blipFill>
          <a:blip r:embed="rId3"/>
          <a:stretch>
            <a:fillRect/>
          </a:stretch>
        </p:blipFill>
        <p:spPr>
          <a:xfrm>
            <a:off x="1465637" y="4373599"/>
            <a:ext cx="967626" cy="1007396"/>
          </a:xfrm>
          <a:prstGeom prst="rect">
            <a:avLst/>
          </a:prstGeom>
        </p:spPr>
      </p:pic>
      <p:pic>
        <p:nvPicPr>
          <p:cNvPr id="20" name="Picture 19">
            <a:extLst>
              <a:ext uri="{FF2B5EF4-FFF2-40B4-BE49-F238E27FC236}">
                <a16:creationId xmlns:a16="http://schemas.microsoft.com/office/drawing/2014/main" id="{9691FEDF-1BE1-B362-7158-0F3613C1EDA1}"/>
              </a:ext>
            </a:extLst>
          </p:cNvPr>
          <p:cNvPicPr>
            <a:picLocks noChangeAspect="1"/>
          </p:cNvPicPr>
          <p:nvPr/>
        </p:nvPicPr>
        <p:blipFill>
          <a:blip r:embed="rId4"/>
          <a:stretch>
            <a:fillRect/>
          </a:stretch>
        </p:blipFill>
        <p:spPr>
          <a:xfrm>
            <a:off x="1448703" y="2820879"/>
            <a:ext cx="989661" cy="366541"/>
          </a:xfrm>
          <a:prstGeom prst="rect">
            <a:avLst/>
          </a:prstGeom>
        </p:spPr>
      </p:pic>
      <p:sp>
        <p:nvSpPr>
          <p:cNvPr id="23" name="Rectangle 22">
            <a:extLst>
              <a:ext uri="{FF2B5EF4-FFF2-40B4-BE49-F238E27FC236}">
                <a16:creationId xmlns:a16="http://schemas.microsoft.com/office/drawing/2014/main" id="{B7458947-9458-29AA-D254-2C354369B9B6}"/>
              </a:ext>
            </a:extLst>
          </p:cNvPr>
          <p:cNvSpPr/>
          <p:nvPr/>
        </p:nvSpPr>
        <p:spPr>
          <a:xfrm>
            <a:off x="7165367" y="5535364"/>
            <a:ext cx="1100657" cy="5114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24" name="TextBox 23">
            <a:extLst>
              <a:ext uri="{FF2B5EF4-FFF2-40B4-BE49-F238E27FC236}">
                <a16:creationId xmlns:a16="http://schemas.microsoft.com/office/drawing/2014/main" id="{C3FCBCC1-45D4-1AA0-B7CE-F717950E0828}"/>
              </a:ext>
            </a:extLst>
          </p:cNvPr>
          <p:cNvSpPr txBox="1"/>
          <p:nvPr/>
        </p:nvSpPr>
        <p:spPr>
          <a:xfrm>
            <a:off x="7121784" y="5521576"/>
            <a:ext cx="1144240" cy="253916"/>
          </a:xfrm>
          <a:prstGeom prst="rect">
            <a:avLst/>
          </a:prstGeom>
          <a:noFill/>
        </p:spPr>
        <p:txBody>
          <a:bodyPr wrap="square" rtlCol="0">
            <a:spAutoFit/>
          </a:bodyPr>
          <a:lstStyle/>
          <a:p>
            <a:pPr algn="ctr"/>
            <a:r>
              <a:rPr lang="vi-VN" sz="1050" b="1" dirty="0" err="1"/>
              <a:t>Friend_send</a:t>
            </a:r>
            <a:endParaRPr lang="vi-VN" sz="1050" b="1" dirty="0"/>
          </a:p>
        </p:txBody>
      </p:sp>
      <p:pic>
        <p:nvPicPr>
          <p:cNvPr id="27" name="Picture 26">
            <a:extLst>
              <a:ext uri="{FF2B5EF4-FFF2-40B4-BE49-F238E27FC236}">
                <a16:creationId xmlns:a16="http://schemas.microsoft.com/office/drawing/2014/main" id="{D92E7FE7-F861-589F-6929-9D84B9A927FD}"/>
              </a:ext>
            </a:extLst>
          </p:cNvPr>
          <p:cNvPicPr>
            <a:picLocks noChangeAspect="1"/>
          </p:cNvPicPr>
          <p:nvPr/>
        </p:nvPicPr>
        <p:blipFill>
          <a:blip r:embed="rId5"/>
          <a:stretch>
            <a:fillRect/>
          </a:stretch>
        </p:blipFill>
        <p:spPr>
          <a:xfrm>
            <a:off x="7186141" y="5789282"/>
            <a:ext cx="1035203" cy="220250"/>
          </a:xfrm>
          <a:prstGeom prst="rect">
            <a:avLst/>
          </a:prstGeom>
        </p:spPr>
      </p:pic>
      <p:sp>
        <p:nvSpPr>
          <p:cNvPr id="28" name="Rectangle 27">
            <a:extLst>
              <a:ext uri="{FF2B5EF4-FFF2-40B4-BE49-F238E27FC236}">
                <a16:creationId xmlns:a16="http://schemas.microsoft.com/office/drawing/2014/main" id="{080C0365-10F9-8D81-331A-7699A7AE46D0}"/>
              </a:ext>
            </a:extLst>
          </p:cNvPr>
          <p:cNvSpPr/>
          <p:nvPr/>
        </p:nvSpPr>
        <p:spPr>
          <a:xfrm>
            <a:off x="9710243" y="3884741"/>
            <a:ext cx="1100657" cy="5114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29" name="TextBox 28">
            <a:extLst>
              <a:ext uri="{FF2B5EF4-FFF2-40B4-BE49-F238E27FC236}">
                <a16:creationId xmlns:a16="http://schemas.microsoft.com/office/drawing/2014/main" id="{AA4F5EBB-3731-5802-A881-973D145FB01E}"/>
              </a:ext>
            </a:extLst>
          </p:cNvPr>
          <p:cNvSpPr txBox="1"/>
          <p:nvPr/>
        </p:nvSpPr>
        <p:spPr>
          <a:xfrm>
            <a:off x="9666660" y="3870953"/>
            <a:ext cx="1144240" cy="253916"/>
          </a:xfrm>
          <a:prstGeom prst="rect">
            <a:avLst/>
          </a:prstGeom>
          <a:noFill/>
        </p:spPr>
        <p:txBody>
          <a:bodyPr wrap="square" rtlCol="0">
            <a:spAutoFit/>
          </a:bodyPr>
          <a:lstStyle/>
          <a:p>
            <a:pPr algn="ctr"/>
            <a:r>
              <a:rPr lang="vi-VN" sz="1050" b="1" dirty="0" err="1"/>
              <a:t>Friend_accept</a:t>
            </a:r>
            <a:endParaRPr lang="vi-VN" sz="1050" b="1" dirty="0"/>
          </a:p>
        </p:txBody>
      </p:sp>
      <p:pic>
        <p:nvPicPr>
          <p:cNvPr id="30" name="Picture 29">
            <a:extLst>
              <a:ext uri="{FF2B5EF4-FFF2-40B4-BE49-F238E27FC236}">
                <a16:creationId xmlns:a16="http://schemas.microsoft.com/office/drawing/2014/main" id="{6B5452FC-479A-9DAA-AD1F-83012F5C53DC}"/>
              </a:ext>
            </a:extLst>
          </p:cNvPr>
          <p:cNvPicPr>
            <a:picLocks noChangeAspect="1"/>
          </p:cNvPicPr>
          <p:nvPr/>
        </p:nvPicPr>
        <p:blipFill>
          <a:blip r:embed="rId5"/>
          <a:stretch>
            <a:fillRect/>
          </a:stretch>
        </p:blipFill>
        <p:spPr>
          <a:xfrm>
            <a:off x="9731017" y="4138659"/>
            <a:ext cx="1035203" cy="220250"/>
          </a:xfrm>
          <a:prstGeom prst="rect">
            <a:avLst/>
          </a:prstGeom>
        </p:spPr>
      </p:pic>
      <p:sp>
        <p:nvSpPr>
          <p:cNvPr id="31" name="Rectangle 30">
            <a:extLst>
              <a:ext uri="{FF2B5EF4-FFF2-40B4-BE49-F238E27FC236}">
                <a16:creationId xmlns:a16="http://schemas.microsoft.com/office/drawing/2014/main" id="{D19676E0-4706-05D7-A9B5-51BEE884CE82}"/>
              </a:ext>
            </a:extLst>
          </p:cNvPr>
          <p:cNvSpPr/>
          <p:nvPr/>
        </p:nvSpPr>
        <p:spPr>
          <a:xfrm>
            <a:off x="8426906" y="2491296"/>
            <a:ext cx="1144240" cy="71519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32" name="TextBox 31">
            <a:extLst>
              <a:ext uri="{FF2B5EF4-FFF2-40B4-BE49-F238E27FC236}">
                <a16:creationId xmlns:a16="http://schemas.microsoft.com/office/drawing/2014/main" id="{AFD369F2-89E0-82F3-6B4F-A1091CBF90EB}"/>
              </a:ext>
            </a:extLst>
          </p:cNvPr>
          <p:cNvSpPr txBox="1"/>
          <p:nvPr/>
        </p:nvSpPr>
        <p:spPr>
          <a:xfrm>
            <a:off x="8383323" y="2477509"/>
            <a:ext cx="1144240" cy="253916"/>
          </a:xfrm>
          <a:prstGeom prst="rect">
            <a:avLst/>
          </a:prstGeom>
          <a:noFill/>
        </p:spPr>
        <p:txBody>
          <a:bodyPr wrap="square" rtlCol="0">
            <a:spAutoFit/>
          </a:bodyPr>
          <a:lstStyle/>
          <a:p>
            <a:pPr algn="ctr"/>
            <a:r>
              <a:rPr lang="vi-VN" sz="1050" b="1" dirty="0" err="1"/>
              <a:t>User</a:t>
            </a:r>
            <a:endParaRPr lang="vi-VN" sz="1050" b="1" dirty="0"/>
          </a:p>
        </p:txBody>
      </p:sp>
      <p:pic>
        <p:nvPicPr>
          <p:cNvPr id="35" name="Picture 34">
            <a:extLst>
              <a:ext uri="{FF2B5EF4-FFF2-40B4-BE49-F238E27FC236}">
                <a16:creationId xmlns:a16="http://schemas.microsoft.com/office/drawing/2014/main" id="{D9529DA2-569C-C98D-5C2D-8BE4C59DE07D}"/>
              </a:ext>
            </a:extLst>
          </p:cNvPr>
          <p:cNvPicPr>
            <a:picLocks noChangeAspect="1"/>
          </p:cNvPicPr>
          <p:nvPr/>
        </p:nvPicPr>
        <p:blipFill>
          <a:blip r:embed="rId6"/>
          <a:stretch>
            <a:fillRect/>
          </a:stretch>
        </p:blipFill>
        <p:spPr>
          <a:xfrm>
            <a:off x="8463854" y="2715536"/>
            <a:ext cx="1063709" cy="408762"/>
          </a:xfrm>
          <a:prstGeom prst="rect">
            <a:avLst/>
          </a:prstGeom>
        </p:spPr>
      </p:pic>
      <p:sp>
        <p:nvSpPr>
          <p:cNvPr id="36" name="Rectangle 35">
            <a:extLst>
              <a:ext uri="{FF2B5EF4-FFF2-40B4-BE49-F238E27FC236}">
                <a16:creationId xmlns:a16="http://schemas.microsoft.com/office/drawing/2014/main" id="{286EDDA7-F207-DCA1-E73F-B1EB7DB44252}"/>
              </a:ext>
            </a:extLst>
          </p:cNvPr>
          <p:cNvSpPr/>
          <p:nvPr/>
        </p:nvSpPr>
        <p:spPr>
          <a:xfrm>
            <a:off x="7121784" y="710230"/>
            <a:ext cx="1100657" cy="69400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37" name="TextBox 36">
            <a:extLst>
              <a:ext uri="{FF2B5EF4-FFF2-40B4-BE49-F238E27FC236}">
                <a16:creationId xmlns:a16="http://schemas.microsoft.com/office/drawing/2014/main" id="{011B028E-471D-D2A5-AC6B-0523326883D8}"/>
              </a:ext>
            </a:extLst>
          </p:cNvPr>
          <p:cNvSpPr txBox="1"/>
          <p:nvPr/>
        </p:nvSpPr>
        <p:spPr>
          <a:xfrm>
            <a:off x="7078201" y="696444"/>
            <a:ext cx="1144240" cy="253916"/>
          </a:xfrm>
          <a:prstGeom prst="rect">
            <a:avLst/>
          </a:prstGeom>
          <a:noFill/>
        </p:spPr>
        <p:txBody>
          <a:bodyPr wrap="square" rtlCol="0">
            <a:spAutoFit/>
          </a:bodyPr>
          <a:lstStyle/>
          <a:p>
            <a:pPr algn="ctr"/>
            <a:r>
              <a:rPr lang="vi-VN" sz="1050" b="1" dirty="0"/>
              <a:t>L</a:t>
            </a:r>
            <a:r>
              <a:rPr lang="en-US" sz="1050" b="1" dirty="0" err="1"/>
              <a:t>ist_friend</a:t>
            </a:r>
            <a:endParaRPr lang="vi-VN" sz="1050" b="1" dirty="0"/>
          </a:p>
        </p:txBody>
      </p:sp>
      <p:sp>
        <p:nvSpPr>
          <p:cNvPr id="39" name="Rectangle 38">
            <a:extLst>
              <a:ext uri="{FF2B5EF4-FFF2-40B4-BE49-F238E27FC236}">
                <a16:creationId xmlns:a16="http://schemas.microsoft.com/office/drawing/2014/main" id="{2C8FA0FF-46AC-CD6E-5637-E864ABC36140}"/>
              </a:ext>
            </a:extLst>
          </p:cNvPr>
          <p:cNvSpPr/>
          <p:nvPr/>
        </p:nvSpPr>
        <p:spPr>
          <a:xfrm>
            <a:off x="3363837" y="845880"/>
            <a:ext cx="1100657" cy="558351"/>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40" name="TextBox 39">
            <a:extLst>
              <a:ext uri="{FF2B5EF4-FFF2-40B4-BE49-F238E27FC236}">
                <a16:creationId xmlns:a16="http://schemas.microsoft.com/office/drawing/2014/main" id="{945C4D21-2BA2-8E97-3610-F31BD669DB81}"/>
              </a:ext>
            </a:extLst>
          </p:cNvPr>
          <p:cNvSpPr txBox="1"/>
          <p:nvPr/>
        </p:nvSpPr>
        <p:spPr>
          <a:xfrm>
            <a:off x="3320254" y="832093"/>
            <a:ext cx="1144240" cy="253916"/>
          </a:xfrm>
          <a:prstGeom prst="rect">
            <a:avLst/>
          </a:prstGeom>
          <a:noFill/>
        </p:spPr>
        <p:txBody>
          <a:bodyPr wrap="square" rtlCol="0">
            <a:spAutoFit/>
          </a:bodyPr>
          <a:lstStyle/>
          <a:p>
            <a:pPr algn="ctr"/>
            <a:r>
              <a:rPr lang="vi-VN" sz="1050" b="1" dirty="0" err="1"/>
              <a:t>Group</a:t>
            </a:r>
            <a:r>
              <a:rPr lang="vi-VN" sz="1050" b="1" dirty="0"/>
              <a:t>_</a:t>
            </a:r>
            <a:r>
              <a:rPr lang="en-US" sz="1050" b="1" dirty="0"/>
              <a:t>list</a:t>
            </a:r>
            <a:endParaRPr lang="vi-VN" sz="1050" b="1" dirty="0"/>
          </a:p>
        </p:txBody>
      </p:sp>
      <p:sp>
        <p:nvSpPr>
          <p:cNvPr id="42" name="Rectangle 41">
            <a:extLst>
              <a:ext uri="{FF2B5EF4-FFF2-40B4-BE49-F238E27FC236}">
                <a16:creationId xmlns:a16="http://schemas.microsoft.com/office/drawing/2014/main" id="{F5A6730D-603B-D11B-D667-47F31E8B7A8C}"/>
              </a:ext>
            </a:extLst>
          </p:cNvPr>
          <p:cNvSpPr/>
          <p:nvPr/>
        </p:nvSpPr>
        <p:spPr>
          <a:xfrm>
            <a:off x="5221019" y="375350"/>
            <a:ext cx="1100657" cy="134560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dirty="0"/>
          </a:p>
        </p:txBody>
      </p:sp>
      <p:sp>
        <p:nvSpPr>
          <p:cNvPr id="43" name="TextBox 42">
            <a:extLst>
              <a:ext uri="{FF2B5EF4-FFF2-40B4-BE49-F238E27FC236}">
                <a16:creationId xmlns:a16="http://schemas.microsoft.com/office/drawing/2014/main" id="{7286C1A8-4F4A-EA79-8276-3AD6F75F52B6}"/>
              </a:ext>
            </a:extLst>
          </p:cNvPr>
          <p:cNvSpPr txBox="1"/>
          <p:nvPr/>
        </p:nvSpPr>
        <p:spPr>
          <a:xfrm>
            <a:off x="5177436" y="361563"/>
            <a:ext cx="1144240" cy="253916"/>
          </a:xfrm>
          <a:prstGeom prst="rect">
            <a:avLst/>
          </a:prstGeom>
          <a:noFill/>
        </p:spPr>
        <p:txBody>
          <a:bodyPr wrap="square" rtlCol="0">
            <a:spAutoFit/>
          </a:bodyPr>
          <a:lstStyle/>
          <a:p>
            <a:pPr algn="ctr"/>
            <a:r>
              <a:rPr lang="vi-VN" sz="1050" b="1" dirty="0" err="1"/>
              <a:t>Chat</a:t>
            </a:r>
            <a:endParaRPr lang="vi-VN" sz="1050" b="1" dirty="0"/>
          </a:p>
        </p:txBody>
      </p:sp>
      <p:pic>
        <p:nvPicPr>
          <p:cNvPr id="46" name="Picture 45">
            <a:extLst>
              <a:ext uri="{FF2B5EF4-FFF2-40B4-BE49-F238E27FC236}">
                <a16:creationId xmlns:a16="http://schemas.microsoft.com/office/drawing/2014/main" id="{B95CDFB6-6293-4353-11AF-017076C21EE9}"/>
              </a:ext>
            </a:extLst>
          </p:cNvPr>
          <p:cNvPicPr>
            <a:picLocks noChangeAspect="1"/>
          </p:cNvPicPr>
          <p:nvPr/>
        </p:nvPicPr>
        <p:blipFill>
          <a:blip r:embed="rId7"/>
          <a:stretch>
            <a:fillRect/>
          </a:stretch>
        </p:blipFill>
        <p:spPr>
          <a:xfrm>
            <a:off x="5248461" y="582655"/>
            <a:ext cx="948122" cy="1079536"/>
          </a:xfrm>
          <a:prstGeom prst="rect">
            <a:avLst/>
          </a:prstGeom>
        </p:spPr>
      </p:pic>
      <p:pic>
        <p:nvPicPr>
          <p:cNvPr id="48" name="Picture 47">
            <a:extLst>
              <a:ext uri="{FF2B5EF4-FFF2-40B4-BE49-F238E27FC236}">
                <a16:creationId xmlns:a16="http://schemas.microsoft.com/office/drawing/2014/main" id="{5259396A-F903-6444-908B-F39E3DDF8CBD}"/>
              </a:ext>
            </a:extLst>
          </p:cNvPr>
          <p:cNvPicPr>
            <a:picLocks noChangeAspect="1"/>
          </p:cNvPicPr>
          <p:nvPr/>
        </p:nvPicPr>
        <p:blipFill>
          <a:blip r:embed="rId8"/>
          <a:stretch>
            <a:fillRect/>
          </a:stretch>
        </p:blipFill>
        <p:spPr>
          <a:xfrm>
            <a:off x="3432471" y="1070069"/>
            <a:ext cx="800865" cy="301465"/>
          </a:xfrm>
          <a:prstGeom prst="rect">
            <a:avLst/>
          </a:prstGeom>
        </p:spPr>
      </p:pic>
      <p:pic>
        <p:nvPicPr>
          <p:cNvPr id="50" name="Picture 49">
            <a:extLst>
              <a:ext uri="{FF2B5EF4-FFF2-40B4-BE49-F238E27FC236}">
                <a16:creationId xmlns:a16="http://schemas.microsoft.com/office/drawing/2014/main" id="{7484EBDC-8CA7-E311-64FE-CE5D40D8C378}"/>
              </a:ext>
            </a:extLst>
          </p:cNvPr>
          <p:cNvPicPr>
            <a:picLocks noChangeAspect="1"/>
          </p:cNvPicPr>
          <p:nvPr/>
        </p:nvPicPr>
        <p:blipFill>
          <a:blip r:embed="rId9"/>
          <a:stretch>
            <a:fillRect/>
          </a:stretch>
        </p:blipFill>
        <p:spPr>
          <a:xfrm>
            <a:off x="7157479" y="905082"/>
            <a:ext cx="838275" cy="417092"/>
          </a:xfrm>
          <a:prstGeom prst="rect">
            <a:avLst/>
          </a:prstGeom>
        </p:spPr>
      </p:pic>
      <p:cxnSp>
        <p:nvCxnSpPr>
          <p:cNvPr id="52" name="Straight Connector 51">
            <a:extLst>
              <a:ext uri="{FF2B5EF4-FFF2-40B4-BE49-F238E27FC236}">
                <a16:creationId xmlns:a16="http://schemas.microsoft.com/office/drawing/2014/main" id="{69B62ECA-F914-4D8B-6D52-D660E956FAFD}"/>
              </a:ext>
            </a:extLst>
          </p:cNvPr>
          <p:cNvCxnSpPr>
            <a:stCxn id="36" idx="2"/>
            <a:endCxn id="7" idx="0"/>
          </p:cNvCxnSpPr>
          <p:nvPr/>
        </p:nvCxnSpPr>
        <p:spPr>
          <a:xfrm>
            <a:off x="7672113" y="1404231"/>
            <a:ext cx="0" cy="1947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a:extLst>
              <a:ext uri="{FF2B5EF4-FFF2-40B4-BE49-F238E27FC236}">
                <a16:creationId xmlns:a16="http://schemas.microsoft.com/office/drawing/2014/main" id="{BC4147C1-251D-E713-2431-BF225AB5B625}"/>
              </a:ext>
            </a:extLst>
          </p:cNvPr>
          <p:cNvSpPr/>
          <p:nvPr/>
        </p:nvSpPr>
        <p:spPr>
          <a:xfrm rot="5400000">
            <a:off x="6828298" y="927316"/>
            <a:ext cx="333054" cy="2539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4" name="Straight Connector 53">
            <a:extLst>
              <a:ext uri="{FF2B5EF4-FFF2-40B4-BE49-F238E27FC236}">
                <a16:creationId xmlns:a16="http://schemas.microsoft.com/office/drawing/2014/main" id="{36673C6F-8FC5-DDC8-4676-0817DD6477BF}"/>
              </a:ext>
            </a:extLst>
          </p:cNvPr>
          <p:cNvCxnSpPr>
            <a:cxnSpLocks/>
            <a:endCxn id="32" idx="0"/>
          </p:cNvCxnSpPr>
          <p:nvPr/>
        </p:nvCxnSpPr>
        <p:spPr>
          <a:xfrm>
            <a:off x="8955443" y="1057231"/>
            <a:ext cx="0" cy="1420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D0D3B3-09C4-3CB2-C44B-9432DD6112B3}"/>
              </a:ext>
            </a:extLst>
          </p:cNvPr>
          <p:cNvCxnSpPr>
            <a:cxnSpLocks/>
          </p:cNvCxnSpPr>
          <p:nvPr/>
        </p:nvCxnSpPr>
        <p:spPr>
          <a:xfrm flipV="1">
            <a:off x="4497293" y="4126908"/>
            <a:ext cx="2609838" cy="15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AF8DC90-7D69-CA79-F6BD-E2048C257932}"/>
              </a:ext>
            </a:extLst>
          </p:cNvPr>
          <p:cNvCxnSpPr>
            <a:cxnSpLocks/>
            <a:stCxn id="13" idx="3"/>
            <a:endCxn id="35" idx="1"/>
          </p:cNvCxnSpPr>
          <p:nvPr/>
        </p:nvCxnSpPr>
        <p:spPr>
          <a:xfrm flipV="1">
            <a:off x="2508406" y="2919917"/>
            <a:ext cx="5955448" cy="1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B6A63C3-F08C-AC6A-FBF7-41C826EF0FFF}"/>
              </a:ext>
            </a:extLst>
          </p:cNvPr>
          <p:cNvCxnSpPr>
            <a:cxnSpLocks/>
            <a:stCxn id="13" idx="2"/>
            <a:endCxn id="17" idx="0"/>
          </p:cNvCxnSpPr>
          <p:nvPr/>
        </p:nvCxnSpPr>
        <p:spPr>
          <a:xfrm flipH="1">
            <a:off x="1953220" y="3237969"/>
            <a:ext cx="4858" cy="90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B7D08F5-FCCE-4E17-1843-4EA53CC3B103}"/>
              </a:ext>
            </a:extLst>
          </p:cNvPr>
          <p:cNvCxnSpPr>
            <a:cxnSpLocks/>
            <a:stCxn id="39" idx="2"/>
            <a:endCxn id="10" idx="0"/>
          </p:cNvCxnSpPr>
          <p:nvPr/>
        </p:nvCxnSpPr>
        <p:spPr>
          <a:xfrm flipH="1">
            <a:off x="3904399" y="1404231"/>
            <a:ext cx="9767" cy="206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A518E5-F003-DEDB-686A-E1E334F4C6E1}"/>
              </a:ext>
            </a:extLst>
          </p:cNvPr>
          <p:cNvCxnSpPr>
            <a:cxnSpLocks/>
            <a:stCxn id="39" idx="3"/>
            <a:endCxn id="46" idx="1"/>
          </p:cNvCxnSpPr>
          <p:nvPr/>
        </p:nvCxnSpPr>
        <p:spPr>
          <a:xfrm flipV="1">
            <a:off x="4464494" y="1122423"/>
            <a:ext cx="783967" cy="2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7CC02BF-9B97-4FE4-3A72-15D8BD8F5F97}"/>
              </a:ext>
            </a:extLst>
          </p:cNvPr>
          <p:cNvCxnSpPr>
            <a:cxnSpLocks/>
            <a:stCxn id="42" idx="3"/>
            <a:endCxn id="36" idx="1"/>
          </p:cNvCxnSpPr>
          <p:nvPr/>
        </p:nvCxnSpPr>
        <p:spPr>
          <a:xfrm>
            <a:off x="6321676" y="1048154"/>
            <a:ext cx="800108" cy="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65159DA-7209-F450-A92F-D17D4EE7E485}"/>
              </a:ext>
            </a:extLst>
          </p:cNvPr>
          <p:cNvCxnSpPr>
            <a:cxnSpLocks/>
            <a:stCxn id="36" idx="3"/>
          </p:cNvCxnSpPr>
          <p:nvPr/>
        </p:nvCxnSpPr>
        <p:spPr>
          <a:xfrm flipV="1">
            <a:off x="8222441" y="1048154"/>
            <a:ext cx="733002" cy="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0622F68-9656-FB4E-C78D-9B7DDB06560C}"/>
              </a:ext>
            </a:extLst>
          </p:cNvPr>
          <p:cNvCxnSpPr>
            <a:cxnSpLocks/>
            <a:stCxn id="2" idx="3"/>
            <a:endCxn id="28" idx="1"/>
          </p:cNvCxnSpPr>
          <p:nvPr/>
        </p:nvCxnSpPr>
        <p:spPr>
          <a:xfrm>
            <a:off x="8301452" y="4135969"/>
            <a:ext cx="1408791" cy="4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82E745-EC86-C6CB-9D7E-DEB7AB1679E9}"/>
              </a:ext>
            </a:extLst>
          </p:cNvPr>
          <p:cNvCxnSpPr>
            <a:cxnSpLocks/>
            <a:stCxn id="2" idx="2"/>
            <a:endCxn id="24" idx="0"/>
          </p:cNvCxnSpPr>
          <p:nvPr/>
        </p:nvCxnSpPr>
        <p:spPr>
          <a:xfrm flipH="1">
            <a:off x="7693904" y="4906531"/>
            <a:ext cx="1" cy="615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a:extLst>
              <a:ext uri="{FF2B5EF4-FFF2-40B4-BE49-F238E27FC236}">
                <a16:creationId xmlns:a16="http://schemas.microsoft.com/office/drawing/2014/main" id="{50512C7B-5444-0C62-8897-88AEB72E8620}"/>
              </a:ext>
            </a:extLst>
          </p:cNvPr>
          <p:cNvSpPr/>
          <p:nvPr/>
        </p:nvSpPr>
        <p:spPr>
          <a:xfrm rot="10800000">
            <a:off x="8788916" y="2222627"/>
            <a:ext cx="333054" cy="25391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3" name="Isosceles Triangle 112">
            <a:extLst>
              <a:ext uri="{FF2B5EF4-FFF2-40B4-BE49-F238E27FC236}">
                <a16:creationId xmlns:a16="http://schemas.microsoft.com/office/drawing/2014/main" id="{E7BFE0C0-647E-F0F6-DFF2-EBCC1CF9E433}"/>
              </a:ext>
            </a:extLst>
          </p:cNvPr>
          <p:cNvSpPr/>
          <p:nvPr/>
        </p:nvSpPr>
        <p:spPr>
          <a:xfrm rot="16200000">
            <a:off x="4440270" y="1002563"/>
            <a:ext cx="333054" cy="2539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3" name="Isosceles Triangle 122">
            <a:extLst>
              <a:ext uri="{FF2B5EF4-FFF2-40B4-BE49-F238E27FC236}">
                <a16:creationId xmlns:a16="http://schemas.microsoft.com/office/drawing/2014/main" id="{67D39246-C0E8-95E2-DBD7-2CF1FD7F1B28}"/>
              </a:ext>
            </a:extLst>
          </p:cNvPr>
          <p:cNvSpPr/>
          <p:nvPr/>
        </p:nvSpPr>
        <p:spPr>
          <a:xfrm>
            <a:off x="3759663" y="1414519"/>
            <a:ext cx="333054" cy="2539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4" name="Isosceles Triangle 123">
            <a:extLst>
              <a:ext uri="{FF2B5EF4-FFF2-40B4-BE49-F238E27FC236}">
                <a16:creationId xmlns:a16="http://schemas.microsoft.com/office/drawing/2014/main" id="{A578DA5B-8DC5-38A3-64B0-3DB054E8CB19}"/>
              </a:ext>
            </a:extLst>
          </p:cNvPr>
          <p:cNvSpPr/>
          <p:nvPr/>
        </p:nvSpPr>
        <p:spPr>
          <a:xfrm rot="5400000">
            <a:off x="8121540" y="2786767"/>
            <a:ext cx="333054" cy="25391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5" name="Isosceles Triangle 124">
            <a:extLst>
              <a:ext uri="{FF2B5EF4-FFF2-40B4-BE49-F238E27FC236}">
                <a16:creationId xmlns:a16="http://schemas.microsoft.com/office/drawing/2014/main" id="{518C3B95-3486-B9C7-58DC-0657D3BCE96B}"/>
              </a:ext>
            </a:extLst>
          </p:cNvPr>
          <p:cNvSpPr/>
          <p:nvPr/>
        </p:nvSpPr>
        <p:spPr>
          <a:xfrm rot="10800000">
            <a:off x="1786693" y="3898446"/>
            <a:ext cx="333054" cy="2539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6" name="Isosceles Triangle 125">
            <a:extLst>
              <a:ext uri="{FF2B5EF4-FFF2-40B4-BE49-F238E27FC236}">
                <a16:creationId xmlns:a16="http://schemas.microsoft.com/office/drawing/2014/main" id="{D3E2EE6D-1206-D989-1286-4CE4F0157085}"/>
              </a:ext>
            </a:extLst>
          </p:cNvPr>
          <p:cNvSpPr/>
          <p:nvPr/>
        </p:nvSpPr>
        <p:spPr>
          <a:xfrm rot="5400000">
            <a:off x="6773670" y="4015363"/>
            <a:ext cx="333054" cy="2539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7" name="Isosceles Triangle 126">
            <a:extLst>
              <a:ext uri="{FF2B5EF4-FFF2-40B4-BE49-F238E27FC236}">
                <a16:creationId xmlns:a16="http://schemas.microsoft.com/office/drawing/2014/main" id="{B1719C53-B2D5-A4C5-6DD3-17CDB48CA1FA}"/>
              </a:ext>
            </a:extLst>
          </p:cNvPr>
          <p:cNvSpPr/>
          <p:nvPr/>
        </p:nvSpPr>
        <p:spPr>
          <a:xfrm rot="16200000">
            <a:off x="8267413" y="4022476"/>
            <a:ext cx="333054" cy="2539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8" name="Isosceles Triangle 127">
            <a:extLst>
              <a:ext uri="{FF2B5EF4-FFF2-40B4-BE49-F238E27FC236}">
                <a16:creationId xmlns:a16="http://schemas.microsoft.com/office/drawing/2014/main" id="{ABF37F4A-77A9-F791-5412-D4CA52CCEB61}"/>
              </a:ext>
            </a:extLst>
          </p:cNvPr>
          <p:cNvSpPr/>
          <p:nvPr/>
        </p:nvSpPr>
        <p:spPr>
          <a:xfrm>
            <a:off x="7549168" y="4906531"/>
            <a:ext cx="333054" cy="25391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9" name="TextBox 128">
            <a:extLst>
              <a:ext uri="{FF2B5EF4-FFF2-40B4-BE49-F238E27FC236}">
                <a16:creationId xmlns:a16="http://schemas.microsoft.com/office/drawing/2014/main" id="{D4C8C427-73FF-D114-0F45-24531659D8B3}"/>
              </a:ext>
            </a:extLst>
          </p:cNvPr>
          <p:cNvSpPr txBox="1"/>
          <p:nvPr/>
        </p:nvSpPr>
        <p:spPr>
          <a:xfrm>
            <a:off x="2075649" y="3840738"/>
            <a:ext cx="255198" cy="246221"/>
          </a:xfrm>
          <a:prstGeom prst="rect">
            <a:avLst/>
          </a:prstGeom>
          <a:noFill/>
        </p:spPr>
        <p:txBody>
          <a:bodyPr wrap="none" rtlCol="0">
            <a:spAutoFit/>
          </a:bodyPr>
          <a:lstStyle/>
          <a:p>
            <a:r>
              <a:rPr lang="vi-VN" sz="1000" dirty="0"/>
              <a:t>1</a:t>
            </a:r>
          </a:p>
        </p:txBody>
      </p:sp>
      <p:sp>
        <p:nvSpPr>
          <p:cNvPr id="130" name="TextBox 129">
            <a:extLst>
              <a:ext uri="{FF2B5EF4-FFF2-40B4-BE49-F238E27FC236}">
                <a16:creationId xmlns:a16="http://schemas.microsoft.com/office/drawing/2014/main" id="{0DD35BCA-8E86-4692-6F2F-8F2CF158A501}"/>
              </a:ext>
            </a:extLst>
          </p:cNvPr>
          <p:cNvSpPr txBox="1"/>
          <p:nvPr/>
        </p:nvSpPr>
        <p:spPr>
          <a:xfrm>
            <a:off x="2066712" y="3264382"/>
            <a:ext cx="453970" cy="246221"/>
          </a:xfrm>
          <a:prstGeom prst="rect">
            <a:avLst/>
          </a:prstGeom>
          <a:noFill/>
        </p:spPr>
        <p:txBody>
          <a:bodyPr wrap="none" rtlCol="0">
            <a:spAutoFit/>
          </a:bodyPr>
          <a:lstStyle/>
          <a:p>
            <a:r>
              <a:rPr lang="vi-VN" sz="1000" dirty="0"/>
              <a:t>1…n</a:t>
            </a:r>
          </a:p>
        </p:txBody>
      </p:sp>
      <p:sp>
        <p:nvSpPr>
          <p:cNvPr id="131" name="TextBox 130">
            <a:extLst>
              <a:ext uri="{FF2B5EF4-FFF2-40B4-BE49-F238E27FC236}">
                <a16:creationId xmlns:a16="http://schemas.microsoft.com/office/drawing/2014/main" id="{2A466A0E-B7AF-CF01-14B2-D4435E5A43A7}"/>
              </a:ext>
            </a:extLst>
          </p:cNvPr>
          <p:cNvSpPr txBox="1"/>
          <p:nvPr/>
        </p:nvSpPr>
        <p:spPr>
          <a:xfrm>
            <a:off x="4803521" y="1088442"/>
            <a:ext cx="671979" cy="246221"/>
          </a:xfrm>
          <a:prstGeom prst="rect">
            <a:avLst/>
          </a:prstGeom>
          <a:noFill/>
        </p:spPr>
        <p:txBody>
          <a:bodyPr wrap="square" rtlCol="0">
            <a:spAutoFit/>
          </a:bodyPr>
          <a:lstStyle/>
          <a:p>
            <a:r>
              <a:rPr lang="vi-VN" sz="1000" dirty="0"/>
              <a:t>1…n</a:t>
            </a:r>
          </a:p>
        </p:txBody>
      </p:sp>
      <p:sp>
        <p:nvSpPr>
          <p:cNvPr id="132" name="TextBox 131">
            <a:extLst>
              <a:ext uri="{FF2B5EF4-FFF2-40B4-BE49-F238E27FC236}">
                <a16:creationId xmlns:a16="http://schemas.microsoft.com/office/drawing/2014/main" id="{D31EC1F3-60DA-4953-8B6B-3E6D67B55630}"/>
              </a:ext>
            </a:extLst>
          </p:cNvPr>
          <p:cNvSpPr txBox="1"/>
          <p:nvPr/>
        </p:nvSpPr>
        <p:spPr>
          <a:xfrm>
            <a:off x="4497721" y="1291408"/>
            <a:ext cx="255198" cy="246221"/>
          </a:xfrm>
          <a:prstGeom prst="rect">
            <a:avLst/>
          </a:prstGeom>
          <a:noFill/>
        </p:spPr>
        <p:txBody>
          <a:bodyPr wrap="none" rtlCol="0">
            <a:spAutoFit/>
          </a:bodyPr>
          <a:lstStyle/>
          <a:p>
            <a:r>
              <a:rPr lang="vi-VN" sz="1000" dirty="0"/>
              <a:t>1</a:t>
            </a:r>
          </a:p>
        </p:txBody>
      </p:sp>
      <p:sp>
        <p:nvSpPr>
          <p:cNvPr id="133" name="TextBox 132">
            <a:extLst>
              <a:ext uri="{FF2B5EF4-FFF2-40B4-BE49-F238E27FC236}">
                <a16:creationId xmlns:a16="http://schemas.microsoft.com/office/drawing/2014/main" id="{2779E5FB-648D-988A-3703-69174EBBAA63}"/>
              </a:ext>
            </a:extLst>
          </p:cNvPr>
          <p:cNvSpPr txBox="1"/>
          <p:nvPr/>
        </p:nvSpPr>
        <p:spPr>
          <a:xfrm>
            <a:off x="3891239" y="3247053"/>
            <a:ext cx="453970" cy="246221"/>
          </a:xfrm>
          <a:prstGeom prst="rect">
            <a:avLst/>
          </a:prstGeom>
          <a:noFill/>
        </p:spPr>
        <p:txBody>
          <a:bodyPr wrap="none" rtlCol="0">
            <a:spAutoFit/>
          </a:bodyPr>
          <a:lstStyle/>
          <a:p>
            <a:r>
              <a:rPr lang="vi-VN" sz="1000" dirty="0"/>
              <a:t>1…n</a:t>
            </a:r>
          </a:p>
        </p:txBody>
      </p:sp>
      <p:sp>
        <p:nvSpPr>
          <p:cNvPr id="134" name="TextBox 133">
            <a:extLst>
              <a:ext uri="{FF2B5EF4-FFF2-40B4-BE49-F238E27FC236}">
                <a16:creationId xmlns:a16="http://schemas.microsoft.com/office/drawing/2014/main" id="{6741756E-830E-A848-2B13-845B64C235D7}"/>
              </a:ext>
            </a:extLst>
          </p:cNvPr>
          <p:cNvSpPr txBox="1"/>
          <p:nvPr/>
        </p:nvSpPr>
        <p:spPr>
          <a:xfrm>
            <a:off x="3506971" y="1419709"/>
            <a:ext cx="255198" cy="246221"/>
          </a:xfrm>
          <a:prstGeom prst="rect">
            <a:avLst/>
          </a:prstGeom>
          <a:noFill/>
        </p:spPr>
        <p:txBody>
          <a:bodyPr wrap="none" rtlCol="0">
            <a:spAutoFit/>
          </a:bodyPr>
          <a:lstStyle/>
          <a:p>
            <a:r>
              <a:rPr lang="vi-VN" sz="1000" dirty="0"/>
              <a:t>1</a:t>
            </a:r>
          </a:p>
        </p:txBody>
      </p:sp>
      <p:sp>
        <p:nvSpPr>
          <p:cNvPr id="135" name="TextBox 134">
            <a:extLst>
              <a:ext uri="{FF2B5EF4-FFF2-40B4-BE49-F238E27FC236}">
                <a16:creationId xmlns:a16="http://schemas.microsoft.com/office/drawing/2014/main" id="{A8579D9D-B204-7307-8DC2-4872E73D445C}"/>
              </a:ext>
            </a:extLst>
          </p:cNvPr>
          <p:cNvSpPr txBox="1"/>
          <p:nvPr/>
        </p:nvSpPr>
        <p:spPr>
          <a:xfrm>
            <a:off x="4475384" y="3874800"/>
            <a:ext cx="453970" cy="246221"/>
          </a:xfrm>
          <a:prstGeom prst="rect">
            <a:avLst/>
          </a:prstGeom>
          <a:noFill/>
        </p:spPr>
        <p:txBody>
          <a:bodyPr wrap="none" rtlCol="0">
            <a:spAutoFit/>
          </a:bodyPr>
          <a:lstStyle/>
          <a:p>
            <a:r>
              <a:rPr lang="vi-VN" sz="1000" dirty="0"/>
              <a:t>1…n</a:t>
            </a:r>
          </a:p>
        </p:txBody>
      </p:sp>
      <p:sp>
        <p:nvSpPr>
          <p:cNvPr id="136" name="TextBox 135">
            <a:extLst>
              <a:ext uri="{FF2B5EF4-FFF2-40B4-BE49-F238E27FC236}">
                <a16:creationId xmlns:a16="http://schemas.microsoft.com/office/drawing/2014/main" id="{094DCD42-938C-8ECA-5587-F8F7E2EFC8F1}"/>
              </a:ext>
            </a:extLst>
          </p:cNvPr>
          <p:cNvSpPr txBox="1"/>
          <p:nvPr/>
        </p:nvSpPr>
        <p:spPr>
          <a:xfrm>
            <a:off x="7270645" y="5330658"/>
            <a:ext cx="453970" cy="246221"/>
          </a:xfrm>
          <a:prstGeom prst="rect">
            <a:avLst/>
          </a:prstGeom>
          <a:noFill/>
        </p:spPr>
        <p:txBody>
          <a:bodyPr wrap="none" rtlCol="0">
            <a:spAutoFit/>
          </a:bodyPr>
          <a:lstStyle/>
          <a:p>
            <a:r>
              <a:rPr lang="vi-VN" sz="1000" dirty="0"/>
              <a:t>1…n</a:t>
            </a:r>
          </a:p>
        </p:txBody>
      </p:sp>
      <p:sp>
        <p:nvSpPr>
          <p:cNvPr id="137" name="TextBox 136">
            <a:extLst>
              <a:ext uri="{FF2B5EF4-FFF2-40B4-BE49-F238E27FC236}">
                <a16:creationId xmlns:a16="http://schemas.microsoft.com/office/drawing/2014/main" id="{633AACEC-C428-FAA0-075A-3347394E32CC}"/>
              </a:ext>
            </a:extLst>
          </p:cNvPr>
          <p:cNvSpPr txBox="1"/>
          <p:nvPr/>
        </p:nvSpPr>
        <p:spPr>
          <a:xfrm>
            <a:off x="9299856" y="4112688"/>
            <a:ext cx="453970" cy="246221"/>
          </a:xfrm>
          <a:prstGeom prst="rect">
            <a:avLst/>
          </a:prstGeom>
          <a:noFill/>
        </p:spPr>
        <p:txBody>
          <a:bodyPr wrap="none" rtlCol="0">
            <a:spAutoFit/>
          </a:bodyPr>
          <a:lstStyle/>
          <a:p>
            <a:r>
              <a:rPr lang="vi-VN" sz="1000" dirty="0"/>
              <a:t>1…n</a:t>
            </a:r>
          </a:p>
        </p:txBody>
      </p:sp>
      <p:sp>
        <p:nvSpPr>
          <p:cNvPr id="138" name="TextBox 137">
            <a:extLst>
              <a:ext uri="{FF2B5EF4-FFF2-40B4-BE49-F238E27FC236}">
                <a16:creationId xmlns:a16="http://schemas.microsoft.com/office/drawing/2014/main" id="{2EEAF324-394C-F956-432C-0B8850AA26AE}"/>
              </a:ext>
            </a:extLst>
          </p:cNvPr>
          <p:cNvSpPr txBox="1"/>
          <p:nvPr/>
        </p:nvSpPr>
        <p:spPr>
          <a:xfrm>
            <a:off x="6267760" y="798887"/>
            <a:ext cx="453970" cy="246221"/>
          </a:xfrm>
          <a:prstGeom prst="rect">
            <a:avLst/>
          </a:prstGeom>
          <a:noFill/>
        </p:spPr>
        <p:txBody>
          <a:bodyPr wrap="none" rtlCol="0">
            <a:spAutoFit/>
          </a:bodyPr>
          <a:lstStyle/>
          <a:p>
            <a:r>
              <a:rPr lang="vi-VN" sz="1000" dirty="0"/>
              <a:t>1…n</a:t>
            </a:r>
          </a:p>
        </p:txBody>
      </p:sp>
      <p:sp>
        <p:nvSpPr>
          <p:cNvPr id="139" name="TextBox 138">
            <a:extLst>
              <a:ext uri="{FF2B5EF4-FFF2-40B4-BE49-F238E27FC236}">
                <a16:creationId xmlns:a16="http://schemas.microsoft.com/office/drawing/2014/main" id="{76CD7562-8252-7ECC-C6ED-C202DB2B4AAE}"/>
              </a:ext>
            </a:extLst>
          </p:cNvPr>
          <p:cNvSpPr txBox="1"/>
          <p:nvPr/>
        </p:nvSpPr>
        <p:spPr>
          <a:xfrm>
            <a:off x="8206955" y="833924"/>
            <a:ext cx="453970" cy="246221"/>
          </a:xfrm>
          <a:prstGeom prst="rect">
            <a:avLst/>
          </a:prstGeom>
          <a:noFill/>
        </p:spPr>
        <p:txBody>
          <a:bodyPr wrap="none" rtlCol="0">
            <a:spAutoFit/>
          </a:bodyPr>
          <a:lstStyle/>
          <a:p>
            <a:r>
              <a:rPr lang="vi-VN" sz="1000" dirty="0"/>
              <a:t>0…n</a:t>
            </a:r>
          </a:p>
        </p:txBody>
      </p:sp>
      <p:sp>
        <p:nvSpPr>
          <p:cNvPr id="140" name="TextBox 139">
            <a:extLst>
              <a:ext uri="{FF2B5EF4-FFF2-40B4-BE49-F238E27FC236}">
                <a16:creationId xmlns:a16="http://schemas.microsoft.com/office/drawing/2014/main" id="{290A8867-4FCE-08B2-2AE9-E4C8CE5F3DB6}"/>
              </a:ext>
            </a:extLst>
          </p:cNvPr>
          <p:cNvSpPr txBox="1"/>
          <p:nvPr/>
        </p:nvSpPr>
        <p:spPr>
          <a:xfrm>
            <a:off x="7258692" y="1392049"/>
            <a:ext cx="453970" cy="246221"/>
          </a:xfrm>
          <a:prstGeom prst="rect">
            <a:avLst/>
          </a:prstGeom>
          <a:noFill/>
        </p:spPr>
        <p:txBody>
          <a:bodyPr wrap="none" rtlCol="0">
            <a:spAutoFit/>
          </a:bodyPr>
          <a:lstStyle/>
          <a:p>
            <a:r>
              <a:rPr lang="vi-VN" sz="1000" dirty="0"/>
              <a:t>0…n</a:t>
            </a:r>
          </a:p>
        </p:txBody>
      </p:sp>
      <p:sp>
        <p:nvSpPr>
          <p:cNvPr id="141" name="Isosceles Triangle 140">
            <a:extLst>
              <a:ext uri="{FF2B5EF4-FFF2-40B4-BE49-F238E27FC236}">
                <a16:creationId xmlns:a16="http://schemas.microsoft.com/office/drawing/2014/main" id="{FF1D0DEF-FBDE-55E7-FEE9-62D762E979E0}"/>
              </a:ext>
            </a:extLst>
          </p:cNvPr>
          <p:cNvSpPr/>
          <p:nvPr/>
        </p:nvSpPr>
        <p:spPr>
          <a:xfrm rot="10800000">
            <a:off x="7513739" y="3088978"/>
            <a:ext cx="333054" cy="25391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3" name="TextBox 142">
            <a:extLst>
              <a:ext uri="{FF2B5EF4-FFF2-40B4-BE49-F238E27FC236}">
                <a16:creationId xmlns:a16="http://schemas.microsoft.com/office/drawing/2014/main" id="{8E10E92B-7A2C-D329-C097-DC09AC21317A}"/>
              </a:ext>
            </a:extLst>
          </p:cNvPr>
          <p:cNvSpPr txBox="1"/>
          <p:nvPr/>
        </p:nvSpPr>
        <p:spPr>
          <a:xfrm>
            <a:off x="2496943" y="2715536"/>
            <a:ext cx="453970" cy="246221"/>
          </a:xfrm>
          <a:prstGeom prst="rect">
            <a:avLst/>
          </a:prstGeom>
          <a:noFill/>
        </p:spPr>
        <p:txBody>
          <a:bodyPr wrap="square" rtlCol="0">
            <a:spAutoFit/>
          </a:bodyPr>
          <a:lstStyle/>
          <a:p>
            <a:r>
              <a:rPr lang="vi-VN" sz="1000" dirty="0"/>
              <a:t>0…n</a:t>
            </a:r>
          </a:p>
        </p:txBody>
      </p:sp>
      <p:sp>
        <p:nvSpPr>
          <p:cNvPr id="144" name="TextBox 143">
            <a:extLst>
              <a:ext uri="{FF2B5EF4-FFF2-40B4-BE49-F238E27FC236}">
                <a16:creationId xmlns:a16="http://schemas.microsoft.com/office/drawing/2014/main" id="{C153475A-9F87-B50D-B472-8599E02624D9}"/>
              </a:ext>
            </a:extLst>
          </p:cNvPr>
          <p:cNvSpPr txBox="1"/>
          <p:nvPr/>
        </p:nvSpPr>
        <p:spPr>
          <a:xfrm>
            <a:off x="7836639" y="4942786"/>
            <a:ext cx="255198" cy="246221"/>
          </a:xfrm>
          <a:prstGeom prst="rect">
            <a:avLst/>
          </a:prstGeom>
          <a:noFill/>
        </p:spPr>
        <p:txBody>
          <a:bodyPr wrap="none" rtlCol="0">
            <a:spAutoFit/>
          </a:bodyPr>
          <a:lstStyle/>
          <a:p>
            <a:r>
              <a:rPr lang="vi-VN" sz="1000" dirty="0"/>
              <a:t>1</a:t>
            </a:r>
          </a:p>
        </p:txBody>
      </p:sp>
      <p:sp>
        <p:nvSpPr>
          <p:cNvPr id="145" name="TextBox 144">
            <a:extLst>
              <a:ext uri="{FF2B5EF4-FFF2-40B4-BE49-F238E27FC236}">
                <a16:creationId xmlns:a16="http://schemas.microsoft.com/office/drawing/2014/main" id="{205F9AB8-0910-592A-C50E-A10D191836C5}"/>
              </a:ext>
            </a:extLst>
          </p:cNvPr>
          <p:cNvSpPr txBox="1"/>
          <p:nvPr/>
        </p:nvSpPr>
        <p:spPr>
          <a:xfrm>
            <a:off x="6750981" y="3741000"/>
            <a:ext cx="255198" cy="246221"/>
          </a:xfrm>
          <a:prstGeom prst="rect">
            <a:avLst/>
          </a:prstGeom>
          <a:noFill/>
        </p:spPr>
        <p:txBody>
          <a:bodyPr wrap="none" rtlCol="0">
            <a:spAutoFit/>
          </a:bodyPr>
          <a:lstStyle/>
          <a:p>
            <a:r>
              <a:rPr lang="vi-VN" sz="1000" dirty="0"/>
              <a:t>1</a:t>
            </a:r>
          </a:p>
        </p:txBody>
      </p:sp>
      <p:sp>
        <p:nvSpPr>
          <p:cNvPr id="146" name="TextBox 145">
            <a:extLst>
              <a:ext uri="{FF2B5EF4-FFF2-40B4-BE49-F238E27FC236}">
                <a16:creationId xmlns:a16="http://schemas.microsoft.com/office/drawing/2014/main" id="{31374BB3-7933-C574-F9E9-58D3053ABE81}"/>
              </a:ext>
            </a:extLst>
          </p:cNvPr>
          <p:cNvSpPr txBox="1"/>
          <p:nvPr/>
        </p:nvSpPr>
        <p:spPr>
          <a:xfrm>
            <a:off x="8276749" y="3763669"/>
            <a:ext cx="255198" cy="246221"/>
          </a:xfrm>
          <a:prstGeom prst="rect">
            <a:avLst/>
          </a:prstGeom>
          <a:noFill/>
        </p:spPr>
        <p:txBody>
          <a:bodyPr wrap="none" rtlCol="0">
            <a:spAutoFit/>
          </a:bodyPr>
          <a:lstStyle/>
          <a:p>
            <a:r>
              <a:rPr lang="vi-VN" sz="1000" dirty="0"/>
              <a:t>1</a:t>
            </a:r>
          </a:p>
        </p:txBody>
      </p:sp>
      <p:sp>
        <p:nvSpPr>
          <p:cNvPr id="147" name="TextBox 146">
            <a:extLst>
              <a:ext uri="{FF2B5EF4-FFF2-40B4-BE49-F238E27FC236}">
                <a16:creationId xmlns:a16="http://schemas.microsoft.com/office/drawing/2014/main" id="{C09E138E-358F-F3D1-ABE1-204D09FA6455}"/>
              </a:ext>
            </a:extLst>
          </p:cNvPr>
          <p:cNvSpPr txBox="1"/>
          <p:nvPr/>
        </p:nvSpPr>
        <p:spPr>
          <a:xfrm>
            <a:off x="8120595" y="2538047"/>
            <a:ext cx="255198" cy="246221"/>
          </a:xfrm>
          <a:prstGeom prst="rect">
            <a:avLst/>
          </a:prstGeom>
          <a:noFill/>
        </p:spPr>
        <p:txBody>
          <a:bodyPr wrap="none" rtlCol="0">
            <a:spAutoFit/>
          </a:bodyPr>
          <a:lstStyle/>
          <a:p>
            <a:r>
              <a:rPr lang="vi-VN" sz="1000" dirty="0"/>
              <a:t>1</a:t>
            </a:r>
          </a:p>
        </p:txBody>
      </p:sp>
      <p:sp>
        <p:nvSpPr>
          <p:cNvPr id="148" name="TextBox 147">
            <a:extLst>
              <a:ext uri="{FF2B5EF4-FFF2-40B4-BE49-F238E27FC236}">
                <a16:creationId xmlns:a16="http://schemas.microsoft.com/office/drawing/2014/main" id="{4BF73E18-0B42-1490-6CCF-8D3AE4694C89}"/>
              </a:ext>
            </a:extLst>
          </p:cNvPr>
          <p:cNvSpPr txBox="1"/>
          <p:nvPr/>
        </p:nvSpPr>
        <p:spPr>
          <a:xfrm>
            <a:off x="7672112" y="3146461"/>
            <a:ext cx="255198" cy="246221"/>
          </a:xfrm>
          <a:prstGeom prst="rect">
            <a:avLst/>
          </a:prstGeom>
          <a:noFill/>
        </p:spPr>
        <p:txBody>
          <a:bodyPr wrap="none" rtlCol="0">
            <a:spAutoFit/>
          </a:bodyPr>
          <a:lstStyle/>
          <a:p>
            <a:r>
              <a:rPr lang="vi-VN" sz="1000" dirty="0"/>
              <a:t>1</a:t>
            </a:r>
          </a:p>
        </p:txBody>
      </p:sp>
      <p:sp>
        <p:nvSpPr>
          <p:cNvPr id="149" name="TextBox 148">
            <a:extLst>
              <a:ext uri="{FF2B5EF4-FFF2-40B4-BE49-F238E27FC236}">
                <a16:creationId xmlns:a16="http://schemas.microsoft.com/office/drawing/2014/main" id="{C2E987AF-D317-CC5D-A0A0-A540FA224FF7}"/>
              </a:ext>
            </a:extLst>
          </p:cNvPr>
          <p:cNvSpPr txBox="1"/>
          <p:nvPr/>
        </p:nvSpPr>
        <p:spPr>
          <a:xfrm>
            <a:off x="8994371" y="2272876"/>
            <a:ext cx="255198" cy="246221"/>
          </a:xfrm>
          <a:prstGeom prst="rect">
            <a:avLst/>
          </a:prstGeom>
          <a:noFill/>
        </p:spPr>
        <p:txBody>
          <a:bodyPr wrap="none" rtlCol="0">
            <a:spAutoFit/>
          </a:bodyPr>
          <a:lstStyle/>
          <a:p>
            <a:r>
              <a:rPr lang="vi-VN" sz="1000" dirty="0"/>
              <a:t>1</a:t>
            </a:r>
          </a:p>
        </p:txBody>
      </p:sp>
    </p:spTree>
    <p:extLst>
      <p:ext uri="{BB962C8B-B14F-4D97-AF65-F5344CB8AC3E}">
        <p14:creationId xmlns:p14="http://schemas.microsoft.com/office/powerpoint/2010/main" val="3530402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3031370"/>
            <a:ext cx="7772400" cy="755367"/>
          </a:xfrm>
          <a:prstGeom prst="rect">
            <a:avLst/>
          </a:prstGeom>
        </p:spPr>
        <p:txBody>
          <a:bodyPr vert="horz" lIns="91425" tIns="91425" rIns="91425" bIns="91425" rtlCol="0" anchor="b" anchorCtr="0">
            <a:noAutofit/>
          </a:bodyPr>
          <a:lstStyle/>
          <a:p>
            <a:r>
              <a:rPr lang="vi-VN" sz="7200" err="1">
                <a:solidFill>
                  <a:srgbClr val="7ECEFD"/>
                </a:solidFill>
              </a:rPr>
              <a:t>Phần</a:t>
            </a:r>
            <a:r>
              <a:rPr lang="vi-VN" sz="7200" dirty="0">
                <a:solidFill>
                  <a:srgbClr val="7ECEFD"/>
                </a:solidFill>
              </a:rPr>
              <a:t> 1</a:t>
            </a:r>
            <a:endParaRPr lang="en" sz="7200" dirty="0">
              <a:solidFill>
                <a:srgbClr val="7ECEFD"/>
              </a:solidFill>
            </a:endParaRPr>
          </a:p>
          <a:p>
            <a:endParaRPr lang="en" dirty="0"/>
          </a:p>
        </p:txBody>
      </p:sp>
      <p:sp>
        <p:nvSpPr>
          <p:cNvPr id="101" name="Shape 101"/>
          <p:cNvSpPr txBox="1">
            <a:spLocks noGrp="1"/>
          </p:cNvSpPr>
          <p:nvPr>
            <p:ph type="subTitle" idx="1"/>
          </p:nvPr>
        </p:nvSpPr>
        <p:spPr>
          <a:xfrm>
            <a:off x="1665269" y="3170287"/>
            <a:ext cx="9060951" cy="1046400"/>
          </a:xfrm>
          <a:prstGeom prst="rect">
            <a:avLst/>
          </a:prstGeom>
        </p:spPr>
        <p:txBody>
          <a:bodyPr vert="horz" lIns="91425" tIns="91425" rIns="91425" bIns="91425" rtlCol="0" anchor="t" anchorCtr="0">
            <a:noAutofit/>
          </a:bodyPr>
          <a:lstStyle/>
          <a:p>
            <a:pPr marL="457200" indent="-457200">
              <a:buAutoNum type="arabicPeriod"/>
            </a:pPr>
            <a:r>
              <a:rPr lang="vi-VN" sz="2400" b="1" dirty="0">
                <a:solidFill>
                  <a:schemeClr val="bg1"/>
                </a:solidFill>
              </a:rPr>
              <a:t>Trình bày vấn đề, giải pháp và yêu cầu từ người dùng</a:t>
            </a:r>
            <a:r>
              <a:rPr lang="vi-VN" dirty="0">
                <a:solidFill>
                  <a:schemeClr val="bg1"/>
                </a:solidFill>
              </a:rPr>
              <a:t> </a:t>
            </a:r>
          </a:p>
          <a:p>
            <a:pPr marL="0" indent="0"/>
            <a:r>
              <a:rPr lang="vi-VN" dirty="0">
                <a:solidFill>
                  <a:schemeClr val="bg1"/>
                </a:solidFill>
              </a:rPr>
              <a:t>&amp; sơ đồ hệ thống</a:t>
            </a:r>
            <a:endParaRPr lang="en" dirty="0">
              <a:solidFill>
                <a:schemeClr val="bg1"/>
              </a:solidFill>
            </a:endParaRPr>
          </a:p>
        </p:txBody>
      </p:sp>
    </p:spTree>
    <p:extLst>
      <p:ext uri="{BB962C8B-B14F-4D97-AF65-F5344CB8AC3E}">
        <p14:creationId xmlns:p14="http://schemas.microsoft.com/office/powerpoint/2010/main" val="8101172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A69-F1AD-5487-6089-D059126450F4}"/>
              </a:ext>
            </a:extLst>
          </p:cNvPr>
          <p:cNvSpPr txBox="1"/>
          <p:nvPr/>
        </p:nvSpPr>
        <p:spPr>
          <a:xfrm>
            <a:off x="88900" y="148976"/>
            <a:ext cx="6096000" cy="392159"/>
          </a:xfrm>
          <a:prstGeom prst="rect">
            <a:avLst/>
          </a:prstGeom>
          <a:noFill/>
        </p:spPr>
        <p:txBody>
          <a:bodyPr wrap="square">
            <a:spAutoFit/>
          </a:bodyPr>
          <a:lstStyle/>
          <a:p>
            <a:pPr marL="342900" marR="0">
              <a:lnSpc>
                <a:spcPct val="115000"/>
              </a:lnSpc>
              <a:spcBef>
                <a:spcPts val="0"/>
              </a:spcBef>
              <a:spcAft>
                <a:spcPts val="0"/>
              </a:spcAft>
            </a:pP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4.2 Sơ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đồ</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ER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Entity</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Relationship</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E94A43-10DA-E453-FB93-6B2C1FDDD666}"/>
              </a:ext>
            </a:extLst>
          </p:cNvPr>
          <p:cNvPicPr>
            <a:picLocks noChangeAspect="1"/>
          </p:cNvPicPr>
          <p:nvPr/>
        </p:nvPicPr>
        <p:blipFill>
          <a:blip r:embed="rId2"/>
          <a:stretch>
            <a:fillRect/>
          </a:stretch>
        </p:blipFill>
        <p:spPr>
          <a:xfrm>
            <a:off x="0" y="650470"/>
            <a:ext cx="12192000" cy="6058553"/>
          </a:xfrm>
          <a:prstGeom prst="rect">
            <a:avLst/>
          </a:prstGeom>
        </p:spPr>
      </p:pic>
    </p:spTree>
    <p:extLst>
      <p:ext uri="{BB962C8B-B14F-4D97-AF65-F5344CB8AC3E}">
        <p14:creationId xmlns:p14="http://schemas.microsoft.com/office/powerpoint/2010/main" val="894602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5</a:t>
            </a:r>
            <a:endParaRPr lang="en" sz="7200" dirty="0">
              <a:solidFill>
                <a:srgbClr val="7ECEFD"/>
              </a:solidFill>
            </a:endParaRPr>
          </a:p>
        </p:txBody>
      </p:sp>
      <p:sp>
        <p:nvSpPr>
          <p:cNvPr id="101" name="Shape 101"/>
          <p:cNvSpPr txBox="1">
            <a:spLocks noGrp="1"/>
          </p:cNvSpPr>
          <p:nvPr>
            <p:ph type="subTitle" idx="1"/>
          </p:nvPr>
        </p:nvSpPr>
        <p:spPr>
          <a:xfrm>
            <a:off x="2209800" y="3786737"/>
            <a:ext cx="7772400" cy="1046400"/>
          </a:xfrm>
          <a:prstGeom prst="rect">
            <a:avLst/>
          </a:prstGeom>
        </p:spPr>
        <p:txBody>
          <a:bodyPr vert="horz" lIns="91425" tIns="91425" rIns="91425" bIns="91425" rtlCol="0" anchor="t" anchorCtr="0">
            <a:noAutofit/>
          </a:bodyPr>
          <a:lstStyle/>
          <a:p>
            <a:r>
              <a:rPr lang="vi-VN" dirty="0">
                <a:solidFill>
                  <a:schemeClr val="bg1"/>
                </a:solidFill>
              </a:rPr>
              <a:t>5</a:t>
            </a:r>
            <a:r>
              <a:rPr lang="vi-VN" sz="2400" b="1" dirty="0">
                <a:solidFill>
                  <a:schemeClr val="bg1"/>
                </a:solidFill>
              </a:rPr>
              <a:t>. </a:t>
            </a:r>
            <a:r>
              <a:rPr lang="vi-VN" sz="2400" b="1" dirty="0" err="1">
                <a:solidFill>
                  <a:schemeClr val="bg1"/>
                </a:solidFill>
              </a:rPr>
              <a:t>Bản</a:t>
            </a:r>
            <a:r>
              <a:rPr lang="vi-VN" sz="2400" b="1" dirty="0">
                <a:solidFill>
                  <a:schemeClr val="bg1"/>
                </a:solidFill>
              </a:rPr>
              <a:t> </a:t>
            </a:r>
            <a:r>
              <a:rPr lang="vi-VN" sz="2400" b="1" dirty="0" err="1">
                <a:solidFill>
                  <a:schemeClr val="bg1"/>
                </a:solidFill>
              </a:rPr>
              <a:t>vẽ</a:t>
            </a:r>
            <a:r>
              <a:rPr lang="vi-VN" sz="2400" b="1" dirty="0">
                <a:solidFill>
                  <a:schemeClr val="bg1"/>
                </a:solidFill>
              </a:rPr>
              <a:t> </a:t>
            </a:r>
            <a:r>
              <a:rPr lang="vi-VN" sz="2400" b="1" dirty="0" err="1">
                <a:solidFill>
                  <a:schemeClr val="bg1"/>
                </a:solidFill>
              </a:rPr>
              <a:t>mockup</a:t>
            </a:r>
            <a:r>
              <a:rPr lang="vi-VN" sz="2400" b="1" dirty="0">
                <a:solidFill>
                  <a:schemeClr val="bg1"/>
                </a:solidFill>
              </a:rPr>
              <a:t> giao </a:t>
            </a:r>
            <a:r>
              <a:rPr lang="vi-VN" sz="2400" b="1" dirty="0" err="1">
                <a:solidFill>
                  <a:schemeClr val="bg1"/>
                </a:solidFill>
              </a:rPr>
              <a:t>diện</a:t>
            </a:r>
            <a:r>
              <a:rPr lang="vi-VN" sz="2400" b="1" dirty="0">
                <a:solidFill>
                  <a:schemeClr val="bg1"/>
                </a:solidFill>
              </a:rPr>
              <a:t> </a:t>
            </a:r>
            <a:r>
              <a:rPr lang="vi-VN" sz="2400" b="1" dirty="0" err="1">
                <a:solidFill>
                  <a:schemeClr val="bg1"/>
                </a:solidFill>
              </a:rPr>
              <a:t>của</a:t>
            </a:r>
            <a:r>
              <a:rPr lang="vi-VN" sz="2400" b="1" dirty="0">
                <a:solidFill>
                  <a:schemeClr val="bg1"/>
                </a:solidFill>
              </a:rPr>
              <a:t> </a:t>
            </a:r>
            <a:r>
              <a:rPr lang="vi-VN" sz="2400" b="1" dirty="0" err="1">
                <a:solidFill>
                  <a:schemeClr val="bg1"/>
                </a:solidFill>
              </a:rPr>
              <a:t>dự</a:t>
            </a:r>
            <a:r>
              <a:rPr lang="vi-VN" sz="2400" b="1" dirty="0">
                <a:solidFill>
                  <a:schemeClr val="bg1"/>
                </a:solidFill>
              </a:rPr>
              <a:t> </a:t>
            </a:r>
            <a:r>
              <a:rPr lang="vi-VN" sz="2400" b="1" dirty="0" err="1">
                <a:solidFill>
                  <a:schemeClr val="bg1"/>
                </a:solidFill>
              </a:rPr>
              <a:t>án</a:t>
            </a:r>
            <a:r>
              <a:rPr lang="vi-VN" sz="2400" b="1" dirty="0">
                <a:solidFill>
                  <a:schemeClr val="bg1"/>
                </a:solidFill>
              </a:rPr>
              <a:t>.</a:t>
            </a:r>
          </a:p>
        </p:txBody>
      </p:sp>
    </p:spTree>
    <p:extLst>
      <p:ext uri="{BB962C8B-B14F-4D97-AF65-F5344CB8AC3E}">
        <p14:creationId xmlns:p14="http://schemas.microsoft.com/office/powerpoint/2010/main" val="712088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266" name="Picture 1">
            <a:extLst>
              <a:ext uri="{FF2B5EF4-FFF2-40B4-BE49-F238E27FC236}">
                <a16:creationId xmlns:a16="http://schemas.microsoft.com/office/drawing/2014/main" id="{0ED18AF4-3815-3E36-131F-BE65C53FD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76"/>
            <a:ext cx="6014092" cy="62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C05B3D3B-674D-3270-4475-7D87E4914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640" y="59076"/>
            <a:ext cx="6284360" cy="613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AE41C39-232B-1579-3F38-6411352DD6FB}"/>
              </a:ext>
            </a:extLst>
          </p:cNvPr>
          <p:cNvSpPr txBox="1"/>
          <p:nvPr/>
        </p:nvSpPr>
        <p:spPr>
          <a:xfrm>
            <a:off x="1695235" y="6308333"/>
            <a:ext cx="2929007" cy="369332"/>
          </a:xfrm>
          <a:prstGeom prst="rect">
            <a:avLst/>
          </a:prstGeom>
          <a:noFill/>
        </p:spPr>
        <p:txBody>
          <a:bodyPr wrap="none" rtlCol="0">
            <a:spAutoFit/>
          </a:bodyPr>
          <a:lstStyle/>
          <a:p>
            <a:r>
              <a:rPr lang="vi-VN" dirty="0" err="1"/>
              <a:t>Bản</a:t>
            </a:r>
            <a:r>
              <a:rPr lang="vi-VN" dirty="0"/>
              <a:t> </a:t>
            </a:r>
            <a:r>
              <a:rPr lang="vi-VN" dirty="0" err="1"/>
              <a:t>vẽ</a:t>
            </a:r>
            <a:r>
              <a:rPr lang="vi-VN" dirty="0"/>
              <a:t> </a:t>
            </a:r>
            <a:r>
              <a:rPr lang="vi-VN" dirty="0" err="1"/>
              <a:t>mockup</a:t>
            </a:r>
            <a:r>
              <a:rPr lang="vi-VN" dirty="0"/>
              <a:t> </a:t>
            </a:r>
            <a:r>
              <a:rPr lang="vi-VN" dirty="0" err="1"/>
              <a:t>Login</a:t>
            </a:r>
            <a:r>
              <a:rPr lang="vi-VN" dirty="0"/>
              <a:t> </a:t>
            </a:r>
            <a:r>
              <a:rPr lang="vi-VN" dirty="0" err="1"/>
              <a:t>form</a:t>
            </a:r>
            <a:endParaRPr lang="vi-VN" dirty="0"/>
          </a:p>
        </p:txBody>
      </p:sp>
      <p:sp>
        <p:nvSpPr>
          <p:cNvPr id="4" name="TextBox 3">
            <a:extLst>
              <a:ext uri="{FF2B5EF4-FFF2-40B4-BE49-F238E27FC236}">
                <a16:creationId xmlns:a16="http://schemas.microsoft.com/office/drawing/2014/main" id="{2C88E551-3CC9-D85D-E0DC-1EC76BA823F3}"/>
              </a:ext>
            </a:extLst>
          </p:cNvPr>
          <p:cNvSpPr txBox="1"/>
          <p:nvPr/>
        </p:nvSpPr>
        <p:spPr>
          <a:xfrm>
            <a:off x="7709327" y="6308333"/>
            <a:ext cx="3223959" cy="369332"/>
          </a:xfrm>
          <a:prstGeom prst="rect">
            <a:avLst/>
          </a:prstGeom>
          <a:noFill/>
        </p:spPr>
        <p:txBody>
          <a:bodyPr wrap="none" rtlCol="0">
            <a:spAutoFit/>
          </a:bodyPr>
          <a:lstStyle/>
          <a:p>
            <a:r>
              <a:rPr lang="vi-VN" dirty="0" err="1"/>
              <a:t>Bản</a:t>
            </a:r>
            <a:r>
              <a:rPr lang="vi-VN" dirty="0"/>
              <a:t> </a:t>
            </a:r>
            <a:r>
              <a:rPr lang="vi-VN" dirty="0" err="1"/>
              <a:t>vẽ</a:t>
            </a:r>
            <a:r>
              <a:rPr lang="vi-VN" dirty="0"/>
              <a:t> </a:t>
            </a:r>
            <a:r>
              <a:rPr lang="vi-VN" dirty="0" err="1"/>
              <a:t>mockup</a:t>
            </a:r>
            <a:r>
              <a:rPr lang="vi-VN" dirty="0"/>
              <a:t> </a:t>
            </a:r>
            <a:r>
              <a:rPr lang="vi-VN" dirty="0" err="1"/>
              <a:t>Register</a:t>
            </a:r>
            <a:r>
              <a:rPr lang="vi-VN" dirty="0"/>
              <a:t> </a:t>
            </a:r>
            <a:r>
              <a:rPr lang="vi-VN" dirty="0" err="1"/>
              <a:t>form</a:t>
            </a:r>
            <a:endParaRPr lang="vi-VN" dirty="0"/>
          </a:p>
        </p:txBody>
      </p:sp>
      <p:sp>
        <p:nvSpPr>
          <p:cNvPr id="5" name="TextBox 4">
            <a:extLst>
              <a:ext uri="{FF2B5EF4-FFF2-40B4-BE49-F238E27FC236}">
                <a16:creationId xmlns:a16="http://schemas.microsoft.com/office/drawing/2014/main" id="{8C4B2C9D-7664-349A-59B1-E1F558E6C999}"/>
              </a:ext>
            </a:extLst>
          </p:cNvPr>
          <p:cNvSpPr txBox="1"/>
          <p:nvPr/>
        </p:nvSpPr>
        <p:spPr>
          <a:xfrm>
            <a:off x="111738" y="59076"/>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5.1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Bản</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vẽ</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mockup</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của</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chương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trình</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2290" name="Picture 1">
            <a:extLst>
              <a:ext uri="{FF2B5EF4-FFF2-40B4-BE49-F238E27FC236}">
                <a16:creationId xmlns:a16="http://schemas.microsoft.com/office/drawing/2014/main" id="{91F19885-EECC-B715-79BB-D26226D45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550"/>
            <a:ext cx="6216650" cy="627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1">
            <a:extLst>
              <a:ext uri="{FF2B5EF4-FFF2-40B4-BE49-F238E27FC236}">
                <a16:creationId xmlns:a16="http://schemas.microsoft.com/office/drawing/2014/main" id="{1C60957A-F964-61F9-B4E2-F081CEC15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50" y="309550"/>
            <a:ext cx="5975350" cy="627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1C888A8-AA10-B93D-75F2-07E4DA59F861}"/>
              </a:ext>
            </a:extLst>
          </p:cNvPr>
          <p:cNvSpPr txBox="1"/>
          <p:nvPr/>
        </p:nvSpPr>
        <p:spPr>
          <a:xfrm>
            <a:off x="1643822" y="6398684"/>
            <a:ext cx="3506088" cy="369332"/>
          </a:xfrm>
          <a:prstGeom prst="rect">
            <a:avLst/>
          </a:prstGeom>
          <a:noFill/>
        </p:spPr>
        <p:txBody>
          <a:bodyPr wrap="none" rtlCol="0">
            <a:spAutoFit/>
          </a:bodyPr>
          <a:lstStyle/>
          <a:p>
            <a:r>
              <a:rPr lang="vi-VN" dirty="0" err="1"/>
              <a:t>Bản</a:t>
            </a:r>
            <a:r>
              <a:rPr lang="vi-VN" dirty="0"/>
              <a:t> </a:t>
            </a:r>
            <a:r>
              <a:rPr lang="vi-VN" dirty="0" err="1"/>
              <a:t>vẽ</a:t>
            </a:r>
            <a:r>
              <a:rPr lang="vi-VN" dirty="0"/>
              <a:t> </a:t>
            </a:r>
            <a:r>
              <a:rPr lang="vi-VN" dirty="0" err="1"/>
              <a:t>mockup</a:t>
            </a:r>
            <a:r>
              <a:rPr lang="vi-VN" dirty="0"/>
              <a:t> Messenger </a:t>
            </a:r>
            <a:r>
              <a:rPr lang="vi-VN" dirty="0" err="1"/>
              <a:t>form</a:t>
            </a:r>
            <a:endParaRPr lang="vi-VN" dirty="0"/>
          </a:p>
        </p:txBody>
      </p:sp>
      <p:sp>
        <p:nvSpPr>
          <p:cNvPr id="6" name="TextBox 5">
            <a:extLst>
              <a:ext uri="{FF2B5EF4-FFF2-40B4-BE49-F238E27FC236}">
                <a16:creationId xmlns:a16="http://schemas.microsoft.com/office/drawing/2014/main" id="{6B6AABB7-F2D0-45E3-5C33-2ECB370590B2}"/>
              </a:ext>
            </a:extLst>
          </p:cNvPr>
          <p:cNvSpPr txBox="1"/>
          <p:nvPr/>
        </p:nvSpPr>
        <p:spPr>
          <a:xfrm>
            <a:off x="7739821" y="6363784"/>
            <a:ext cx="3441968" cy="369332"/>
          </a:xfrm>
          <a:prstGeom prst="rect">
            <a:avLst/>
          </a:prstGeom>
          <a:noFill/>
        </p:spPr>
        <p:txBody>
          <a:bodyPr wrap="none" rtlCol="0">
            <a:spAutoFit/>
          </a:bodyPr>
          <a:lstStyle/>
          <a:p>
            <a:r>
              <a:rPr lang="vi-VN" dirty="0" err="1"/>
              <a:t>Bản</a:t>
            </a:r>
            <a:r>
              <a:rPr lang="vi-VN" dirty="0"/>
              <a:t> </a:t>
            </a:r>
            <a:r>
              <a:rPr lang="vi-VN" dirty="0" err="1"/>
              <a:t>vẽ</a:t>
            </a:r>
            <a:r>
              <a:rPr lang="vi-VN" dirty="0"/>
              <a:t> </a:t>
            </a:r>
            <a:r>
              <a:rPr lang="vi-VN" dirty="0" err="1"/>
              <a:t>mockup</a:t>
            </a:r>
            <a:r>
              <a:rPr lang="vi-VN" dirty="0"/>
              <a:t> </a:t>
            </a:r>
            <a:r>
              <a:rPr lang="vi-VN" dirty="0" err="1"/>
              <a:t>List</a:t>
            </a:r>
            <a:r>
              <a:rPr lang="vi-VN" dirty="0"/>
              <a:t> </a:t>
            </a:r>
            <a:r>
              <a:rPr lang="vi-VN" dirty="0" err="1"/>
              <a:t>Friend</a:t>
            </a:r>
            <a:r>
              <a:rPr lang="vi-VN" dirty="0"/>
              <a:t> </a:t>
            </a:r>
            <a:r>
              <a:rPr lang="vi-VN" dirty="0" err="1"/>
              <a:t>form</a:t>
            </a:r>
            <a:endParaRPr lang="vi-VN" dirty="0"/>
          </a:p>
        </p:txBody>
      </p:sp>
      <p:sp>
        <p:nvSpPr>
          <p:cNvPr id="7" name="TextBox 6">
            <a:extLst>
              <a:ext uri="{FF2B5EF4-FFF2-40B4-BE49-F238E27FC236}">
                <a16:creationId xmlns:a16="http://schemas.microsoft.com/office/drawing/2014/main" id="{67DCFA8D-7934-3D62-DC1E-9E66245A0D9D}"/>
              </a:ext>
            </a:extLst>
          </p:cNvPr>
          <p:cNvSpPr txBox="1"/>
          <p:nvPr/>
        </p:nvSpPr>
        <p:spPr>
          <a:xfrm>
            <a:off x="111738" y="59076"/>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5.1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Bản</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vẽ</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mockup</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của</a:t>
            </a:r>
            <a:r>
              <a:rPr lang="vi-VN"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chương </a:t>
            </a:r>
            <a:r>
              <a:rPr lang="vi-VN"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trình</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201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6</a:t>
            </a:r>
            <a:endParaRPr lang="en" sz="7200" dirty="0">
              <a:solidFill>
                <a:srgbClr val="7ECEFD"/>
              </a:solidFill>
            </a:endParaRPr>
          </a:p>
        </p:txBody>
      </p:sp>
      <p:sp>
        <p:nvSpPr>
          <p:cNvPr id="101" name="Shape 101"/>
          <p:cNvSpPr txBox="1">
            <a:spLocks noGrp="1"/>
          </p:cNvSpPr>
          <p:nvPr>
            <p:ph type="subTitle" idx="1"/>
          </p:nvPr>
        </p:nvSpPr>
        <p:spPr>
          <a:xfrm>
            <a:off x="2209800" y="3735366"/>
            <a:ext cx="7772400" cy="1046400"/>
          </a:xfrm>
          <a:prstGeom prst="rect">
            <a:avLst/>
          </a:prstGeom>
        </p:spPr>
        <p:txBody>
          <a:bodyPr vert="horz" lIns="91425" tIns="91425" rIns="91425" bIns="91425" rtlCol="0" anchor="t" anchorCtr="0">
            <a:noAutofit/>
          </a:bodyPr>
          <a:lstStyle/>
          <a:p>
            <a:r>
              <a:rPr lang="vi-VN" dirty="0"/>
              <a:t>6. Kiểm thử chương trình.</a:t>
            </a:r>
            <a:endParaRPr lang="en" dirty="0"/>
          </a:p>
        </p:txBody>
      </p:sp>
    </p:spTree>
    <p:extLst>
      <p:ext uri="{BB962C8B-B14F-4D97-AF65-F5344CB8AC3E}">
        <p14:creationId xmlns:p14="http://schemas.microsoft.com/office/powerpoint/2010/main" val="149747105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DD97AE8-BD1D-5570-6B71-58378CEBBED1}"/>
              </a:ext>
            </a:extLst>
          </p:cNvPr>
          <p:cNvGraphicFramePr>
            <a:graphicFrameLocks noGrp="1"/>
          </p:cNvGraphicFramePr>
          <p:nvPr>
            <p:extLst>
              <p:ext uri="{D42A27DB-BD31-4B8C-83A1-F6EECF244321}">
                <p14:modId xmlns:p14="http://schemas.microsoft.com/office/powerpoint/2010/main" val="281036538"/>
              </p:ext>
            </p:extLst>
          </p:nvPr>
        </p:nvGraphicFramePr>
        <p:xfrm>
          <a:off x="0" y="-1"/>
          <a:ext cx="6441897" cy="6739848"/>
        </p:xfrm>
        <a:graphic>
          <a:graphicData uri="http://schemas.openxmlformats.org/drawingml/2006/table">
            <a:tbl>
              <a:tblPr firstRow="1" firstCol="1" bandRow="1">
                <a:tableStyleId>{5C22544A-7EE6-4342-B048-85BDC9FD1C3A}</a:tableStyleId>
              </a:tblPr>
              <a:tblGrid>
                <a:gridCol w="441334">
                  <a:extLst>
                    <a:ext uri="{9D8B030D-6E8A-4147-A177-3AD203B41FA5}">
                      <a16:colId xmlns:a16="http://schemas.microsoft.com/office/drawing/2014/main" val="1980618855"/>
                    </a:ext>
                  </a:extLst>
                </a:gridCol>
                <a:gridCol w="2754276">
                  <a:extLst>
                    <a:ext uri="{9D8B030D-6E8A-4147-A177-3AD203B41FA5}">
                      <a16:colId xmlns:a16="http://schemas.microsoft.com/office/drawing/2014/main" val="3286089491"/>
                    </a:ext>
                  </a:extLst>
                </a:gridCol>
                <a:gridCol w="2852819">
                  <a:extLst>
                    <a:ext uri="{9D8B030D-6E8A-4147-A177-3AD203B41FA5}">
                      <a16:colId xmlns:a16="http://schemas.microsoft.com/office/drawing/2014/main" val="3140040057"/>
                    </a:ext>
                  </a:extLst>
                </a:gridCol>
                <a:gridCol w="393468">
                  <a:extLst>
                    <a:ext uri="{9D8B030D-6E8A-4147-A177-3AD203B41FA5}">
                      <a16:colId xmlns:a16="http://schemas.microsoft.com/office/drawing/2014/main" val="2106069014"/>
                    </a:ext>
                  </a:extLst>
                </a:gridCol>
              </a:tblGrid>
              <a:tr h="340278">
                <a:tc>
                  <a:txBody>
                    <a:bodyPr/>
                    <a:lstStyle/>
                    <a:p>
                      <a:pPr marL="0" marR="0" algn="ctr">
                        <a:lnSpc>
                          <a:spcPct val="115000"/>
                        </a:lnSpc>
                        <a:spcBef>
                          <a:spcPts val="0"/>
                        </a:spcBef>
                        <a:spcAft>
                          <a:spcPts val="1000"/>
                        </a:spcAft>
                        <a:tabLst>
                          <a:tab pos="3840480" algn="l"/>
                        </a:tabLst>
                      </a:pPr>
                      <a:r>
                        <a:rPr lang="vi-VN" sz="1200">
                          <a:effectLst/>
                        </a:rPr>
                        <a:t>STT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tabLst>
                          <a:tab pos="3840480" algn="l"/>
                        </a:tabLst>
                      </a:pPr>
                      <a:r>
                        <a:rPr lang="vi-VN" sz="1200">
                          <a:effectLst/>
                        </a:rPr>
                        <a:t>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tabLst>
                          <a:tab pos="3840480" algn="l"/>
                        </a:tabLst>
                      </a:pPr>
                      <a:r>
                        <a:rPr lang="vi-VN" sz="1200">
                          <a:effectLst/>
                        </a:rPr>
                        <a:t>Kết quả thực tế</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tabLst>
                          <a:tab pos="3840480" algn="l"/>
                        </a:tabLst>
                      </a:pPr>
                      <a:r>
                        <a:rPr lang="vi-VN" sz="1200">
                          <a:effectLst/>
                        </a:rPr>
                        <a:t>TT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3464430939"/>
                  </a:ext>
                </a:extLst>
              </a:tr>
              <a:tr h="197617">
                <a:tc gridSpan="4">
                  <a:txBody>
                    <a:bodyPr/>
                    <a:lstStyle/>
                    <a:p>
                      <a:pPr marL="0" marR="0" algn="ctr">
                        <a:lnSpc>
                          <a:spcPct val="115000"/>
                        </a:lnSpc>
                        <a:spcBef>
                          <a:spcPts val="0"/>
                        </a:spcBef>
                        <a:spcAft>
                          <a:spcPts val="1000"/>
                        </a:spcAft>
                        <a:tabLst>
                          <a:tab pos="3840480" algn="l"/>
                        </a:tabLst>
                      </a:pPr>
                      <a:r>
                        <a:rPr lang="vi-VN" sz="1200">
                          <a:effectLst/>
                        </a:rPr>
                        <a:t>Đăng nhập</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321393959"/>
                  </a:ext>
                </a:extLst>
              </a:tr>
              <a:tr h="867617">
                <a:tc>
                  <a:txBody>
                    <a:bodyPr/>
                    <a:lstStyle/>
                    <a:p>
                      <a:pPr marL="0" marR="0" algn="ctr">
                        <a:lnSpc>
                          <a:spcPct val="115000"/>
                        </a:lnSpc>
                        <a:spcBef>
                          <a:spcPts val="0"/>
                        </a:spcBef>
                        <a:spcAft>
                          <a:spcPts val="1000"/>
                        </a:spcAft>
                      </a:pPr>
                      <a:r>
                        <a:rPr lang="vi-VN" sz="1200">
                          <a:effectLst/>
                        </a:rPr>
                        <a:t>1</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a:effectLst/>
                        </a:rPr>
                        <a:t>Kiểm tra giao diện có đúng như bản vẽ mẫu mockup hay không, Có bị thiếu phần nào hay không, có bị lỗi giao diện không</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a:effectLst/>
                        </a:rPr>
                        <a:t>Các thành phần component như Jlabel, Jcombobox,… lệch vài px. Sai text vài chỗ, đang gửi lại cho bộ phận DEV. (2/12/2022)</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dirty="0">
                          <a:effectLst/>
                          <a:latin typeface="Calibri" panose="020F0502020204030204" pitchFamily="34" charset="0"/>
                          <a:ea typeface="Times New Roman" panose="02020603050405020304" pitchFamily="18" charset="0"/>
                          <a:cs typeface="Times New Roman" panose="02020603050405020304" pitchFamily="18" charset="0"/>
                        </a:rPr>
                        <a:t>OK</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1941183916"/>
                  </a:ext>
                </a:extLst>
              </a:tr>
              <a:tr h="1043397">
                <a:tc>
                  <a:txBody>
                    <a:bodyPr/>
                    <a:lstStyle/>
                    <a:p>
                      <a:pPr marL="0" marR="0" algn="ctr">
                        <a:lnSpc>
                          <a:spcPct val="115000"/>
                        </a:lnSpc>
                        <a:spcBef>
                          <a:spcPts val="0"/>
                        </a:spcBef>
                        <a:spcAft>
                          <a:spcPts val="1000"/>
                        </a:spcAft>
                      </a:pPr>
                      <a:r>
                        <a:rPr lang="vi-VN" sz="1200">
                          <a:effectLst/>
                        </a:rPr>
                        <a:t>2</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Test lỗi các logic cơ bản như là nếu tôi bỏ trống thông tin, hoặc cố tình nhập sai mật khẩu hoài, Nên trả ra thông báo sai nếu sai, đúng nếu đúng.</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Ok</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874481908"/>
                  </a:ext>
                </a:extLst>
              </a:tr>
              <a:tr h="1072735">
                <a:tc>
                  <a:txBody>
                    <a:bodyPr/>
                    <a:lstStyle/>
                    <a:p>
                      <a:pPr marL="0" marR="0" algn="ctr">
                        <a:lnSpc>
                          <a:spcPct val="115000"/>
                        </a:lnSpc>
                        <a:spcBef>
                          <a:spcPts val="0"/>
                        </a:spcBef>
                        <a:spcAft>
                          <a:spcPts val="1000"/>
                        </a:spcAft>
                      </a:pPr>
                      <a:r>
                        <a:rPr lang="vi-VN" sz="1200">
                          <a:effectLst/>
                        </a:rPr>
                        <a:t>3</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dirty="0" err="1">
                          <a:effectLst/>
                        </a:rPr>
                        <a:t>Test</a:t>
                      </a:r>
                      <a:r>
                        <a:rPr lang="vi-VN" sz="1200" dirty="0">
                          <a:effectLst/>
                        </a:rPr>
                        <a:t> </a:t>
                      </a:r>
                      <a:r>
                        <a:rPr lang="vi-VN" sz="1200" dirty="0" err="1">
                          <a:effectLst/>
                        </a:rPr>
                        <a:t>sự</a:t>
                      </a:r>
                      <a:r>
                        <a:rPr lang="vi-VN" sz="1200" dirty="0">
                          <a:effectLst/>
                        </a:rPr>
                        <a:t> </a:t>
                      </a:r>
                      <a:r>
                        <a:rPr lang="vi-VN" sz="1200" dirty="0" err="1">
                          <a:effectLst/>
                        </a:rPr>
                        <a:t>kiện</a:t>
                      </a:r>
                      <a:r>
                        <a:rPr lang="vi-VN" sz="1200" dirty="0">
                          <a:effectLst/>
                        </a:rPr>
                        <a:t> </a:t>
                      </a:r>
                      <a:r>
                        <a:rPr lang="vi-VN" sz="1200" dirty="0" err="1">
                          <a:effectLst/>
                        </a:rPr>
                        <a:t>evt</a:t>
                      </a:r>
                      <a:r>
                        <a:rPr lang="vi-VN" sz="1200" dirty="0">
                          <a:effectLst/>
                        </a:rPr>
                        <a:t> khi </a:t>
                      </a:r>
                      <a:r>
                        <a:rPr lang="vi-VN" sz="1200" dirty="0" err="1">
                          <a:effectLst/>
                        </a:rPr>
                        <a:t>người</a:t>
                      </a:r>
                      <a:r>
                        <a:rPr lang="vi-VN" sz="1200" dirty="0">
                          <a:effectLst/>
                        </a:rPr>
                        <a:t> </a:t>
                      </a:r>
                      <a:r>
                        <a:rPr lang="vi-VN" sz="1200" dirty="0" err="1">
                          <a:effectLst/>
                        </a:rPr>
                        <a:t>dùng</a:t>
                      </a:r>
                      <a:r>
                        <a:rPr lang="vi-VN" sz="1200" dirty="0">
                          <a:effectLst/>
                        </a:rPr>
                        <a:t> </a:t>
                      </a:r>
                      <a:r>
                        <a:rPr lang="vi-VN" sz="1200" dirty="0" err="1">
                          <a:effectLst/>
                        </a:rPr>
                        <a:t>click</a:t>
                      </a:r>
                      <a:r>
                        <a:rPr lang="vi-VN" sz="1200" dirty="0">
                          <a:effectLst/>
                        </a:rPr>
                        <a:t> </a:t>
                      </a:r>
                      <a:r>
                        <a:rPr lang="vi-VN" sz="1200" dirty="0" err="1">
                          <a:effectLst/>
                        </a:rPr>
                        <a:t>vào</a:t>
                      </a:r>
                      <a:r>
                        <a:rPr lang="vi-VN" sz="1200" dirty="0">
                          <a:effectLst/>
                        </a:rPr>
                        <a:t> </a:t>
                      </a:r>
                      <a:r>
                        <a:rPr lang="vi-VN" sz="1200" dirty="0" err="1">
                          <a:effectLst/>
                        </a:rPr>
                        <a:t>Jtextfield</a:t>
                      </a:r>
                      <a:r>
                        <a:rPr lang="vi-VN" sz="1200" dirty="0">
                          <a:effectLst/>
                        </a:rPr>
                        <a:t> </a:t>
                      </a:r>
                      <a:r>
                        <a:rPr lang="vi-VN" sz="1200" dirty="0" err="1">
                          <a:effectLst/>
                        </a:rPr>
                        <a:t>thì</a:t>
                      </a:r>
                      <a:r>
                        <a:rPr lang="vi-VN" sz="1200" dirty="0">
                          <a:effectLst/>
                        </a:rPr>
                        <a:t> </a:t>
                      </a:r>
                      <a:r>
                        <a:rPr lang="vi-VN" sz="1200" dirty="0" err="1">
                          <a:effectLst/>
                        </a:rPr>
                        <a:t>phải</a:t>
                      </a:r>
                      <a:r>
                        <a:rPr lang="vi-VN" sz="1200" dirty="0">
                          <a:effectLst/>
                        </a:rPr>
                        <a:t> </a:t>
                      </a:r>
                      <a:r>
                        <a:rPr lang="vi-VN" sz="1200" dirty="0" err="1">
                          <a:effectLst/>
                        </a:rPr>
                        <a:t>mất</a:t>
                      </a:r>
                      <a:r>
                        <a:rPr lang="vi-VN" sz="1200" dirty="0">
                          <a:effectLst/>
                        </a:rPr>
                        <a:t> </a:t>
                      </a:r>
                      <a:r>
                        <a:rPr lang="vi-VN" sz="1200" dirty="0" err="1">
                          <a:effectLst/>
                        </a:rPr>
                        <a:t>chữ</a:t>
                      </a:r>
                      <a:r>
                        <a:rPr lang="vi-VN" sz="1200" dirty="0">
                          <a:effectLst/>
                        </a:rPr>
                        <a:t> ở </a:t>
                      </a:r>
                      <a:r>
                        <a:rPr lang="vi-VN" sz="1200" dirty="0" err="1">
                          <a:effectLst/>
                        </a:rPr>
                        <a:t>place</a:t>
                      </a:r>
                      <a:r>
                        <a:rPr lang="vi-VN" sz="1200" dirty="0">
                          <a:effectLst/>
                        </a:rPr>
                        <a:t> </a:t>
                      </a:r>
                      <a:r>
                        <a:rPr lang="vi-VN" sz="1200" dirty="0" err="1">
                          <a:effectLst/>
                        </a:rPr>
                        <a:t>holder</a:t>
                      </a:r>
                      <a:r>
                        <a:rPr lang="vi-VN" sz="1200" dirty="0">
                          <a:effectLst/>
                        </a:rPr>
                        <a:t>, </a:t>
                      </a:r>
                      <a:r>
                        <a:rPr lang="vi-VN" sz="1200" dirty="0" err="1">
                          <a:effectLst/>
                        </a:rPr>
                        <a:t>ngoài</a:t>
                      </a:r>
                      <a:r>
                        <a:rPr lang="vi-VN" sz="1200" dirty="0">
                          <a:effectLst/>
                        </a:rPr>
                        <a:t> ra </a:t>
                      </a:r>
                      <a:r>
                        <a:rPr lang="vi-VN" sz="1200" dirty="0" err="1">
                          <a:effectLst/>
                        </a:rPr>
                        <a:t>người</a:t>
                      </a:r>
                      <a:r>
                        <a:rPr lang="vi-VN" sz="1200" dirty="0">
                          <a:effectLst/>
                        </a:rPr>
                        <a:t> </a:t>
                      </a:r>
                      <a:r>
                        <a:rPr lang="vi-VN" sz="1200" dirty="0" err="1">
                          <a:effectLst/>
                        </a:rPr>
                        <a:t>dùng</a:t>
                      </a:r>
                      <a:r>
                        <a:rPr lang="vi-VN" sz="1200" dirty="0">
                          <a:effectLst/>
                        </a:rPr>
                        <a:t> không </a:t>
                      </a:r>
                      <a:r>
                        <a:rPr lang="vi-VN" sz="1200" dirty="0" err="1">
                          <a:effectLst/>
                        </a:rPr>
                        <a:t>thể</a:t>
                      </a:r>
                      <a:r>
                        <a:rPr lang="vi-VN" sz="1200" dirty="0">
                          <a:effectLst/>
                        </a:rPr>
                        <a:t> đăng </a:t>
                      </a:r>
                      <a:r>
                        <a:rPr lang="vi-VN" sz="1200" dirty="0" err="1">
                          <a:effectLst/>
                        </a:rPr>
                        <a:t>nhập</a:t>
                      </a:r>
                      <a:r>
                        <a:rPr lang="vi-VN" sz="1200" dirty="0">
                          <a:effectLst/>
                        </a:rPr>
                        <a:t> </a:t>
                      </a:r>
                      <a:r>
                        <a:rPr lang="vi-VN" sz="1200" dirty="0" err="1">
                          <a:effectLst/>
                        </a:rPr>
                        <a:t>nếu</a:t>
                      </a:r>
                      <a:r>
                        <a:rPr lang="vi-VN" sz="1200" dirty="0">
                          <a:effectLst/>
                        </a:rPr>
                        <a:t> </a:t>
                      </a:r>
                      <a:r>
                        <a:rPr lang="vi-VN" sz="1200" dirty="0" err="1">
                          <a:effectLst/>
                        </a:rPr>
                        <a:t>placeholder</a:t>
                      </a:r>
                      <a:r>
                        <a:rPr lang="vi-VN" sz="1200" dirty="0">
                          <a:effectLst/>
                        </a:rPr>
                        <a:t> không </a:t>
                      </a:r>
                      <a:r>
                        <a:rPr lang="vi-VN" sz="1200" dirty="0" err="1">
                          <a:effectLst/>
                        </a:rPr>
                        <a:t>biến</a:t>
                      </a:r>
                      <a:r>
                        <a:rPr lang="vi-VN" sz="1200" dirty="0">
                          <a:effectLst/>
                        </a:rPr>
                        <a:t> </a:t>
                      </a:r>
                      <a:r>
                        <a:rPr lang="vi-VN" sz="1200" dirty="0" err="1">
                          <a:effectLst/>
                        </a:rPr>
                        <a:t>mất</a:t>
                      </a:r>
                      <a:r>
                        <a:rPr lang="vi-VN" sz="1200" dirty="0">
                          <a:effectLst/>
                        </a:rPr>
                        <a:t>.</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Ok</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813832576"/>
                  </a:ext>
                </a:extLst>
              </a:tr>
              <a:tr h="1072735">
                <a:tc>
                  <a:txBody>
                    <a:bodyPr/>
                    <a:lstStyle/>
                    <a:p>
                      <a:pPr marL="0" marR="0" algn="ctr">
                        <a:lnSpc>
                          <a:spcPct val="115000"/>
                        </a:lnSpc>
                        <a:spcBef>
                          <a:spcPts val="0"/>
                        </a:spcBef>
                        <a:spcAft>
                          <a:spcPts val="1000"/>
                        </a:spcAft>
                      </a:pPr>
                      <a:r>
                        <a:rPr lang="vi-VN" sz="1200">
                          <a:effectLst/>
                        </a:rPr>
                        <a:t>4</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a:effectLst/>
                        </a:rPr>
                        <a:t>Test sự kiện evt khi người dùng click vào Password Field thì phải mất chữ ở place holder, ngoài ra người dùng không thể đăng nhập nếu placeholder không biến mất.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Ok</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2494301078"/>
                  </a:ext>
                </a:extLst>
              </a:tr>
              <a:tr h="1253291">
                <a:tc>
                  <a:txBody>
                    <a:bodyPr/>
                    <a:lstStyle/>
                    <a:p>
                      <a:pPr marL="0" marR="0" algn="ctr">
                        <a:lnSpc>
                          <a:spcPct val="115000"/>
                        </a:lnSpc>
                        <a:spcBef>
                          <a:spcPts val="0"/>
                        </a:spcBef>
                        <a:spcAft>
                          <a:spcPts val="1000"/>
                        </a:spcAft>
                      </a:pPr>
                      <a:r>
                        <a:rPr lang="vi-VN" sz="1200">
                          <a:effectLst/>
                        </a:rPr>
                        <a:t>5</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dirty="0" err="1">
                          <a:effectLst/>
                        </a:rPr>
                        <a:t>Test</a:t>
                      </a:r>
                      <a:r>
                        <a:rPr lang="vi-VN" sz="1200" dirty="0">
                          <a:effectLst/>
                        </a:rPr>
                        <a:t> </a:t>
                      </a:r>
                      <a:r>
                        <a:rPr lang="vi-VN" sz="1200" dirty="0" err="1">
                          <a:effectLst/>
                        </a:rPr>
                        <a:t>sự</a:t>
                      </a:r>
                      <a:r>
                        <a:rPr lang="vi-VN" sz="1200" dirty="0">
                          <a:effectLst/>
                        </a:rPr>
                        <a:t> </a:t>
                      </a:r>
                      <a:r>
                        <a:rPr lang="vi-VN" sz="1200" dirty="0" err="1">
                          <a:effectLst/>
                        </a:rPr>
                        <a:t>kiện</a:t>
                      </a:r>
                      <a:r>
                        <a:rPr lang="vi-VN" sz="1200" dirty="0">
                          <a:effectLst/>
                        </a:rPr>
                        <a:t> </a:t>
                      </a:r>
                      <a:r>
                        <a:rPr lang="vi-VN" sz="1200" dirty="0" err="1">
                          <a:effectLst/>
                        </a:rPr>
                        <a:t>checkbox</a:t>
                      </a:r>
                      <a:r>
                        <a:rPr lang="vi-VN" sz="1200" dirty="0">
                          <a:effectLst/>
                        </a:rPr>
                        <a:t> </a:t>
                      </a:r>
                      <a:r>
                        <a:rPr lang="vi-VN" sz="1200" dirty="0" err="1">
                          <a:effectLst/>
                        </a:rPr>
                        <a:t>Remember</a:t>
                      </a:r>
                      <a:r>
                        <a:rPr lang="vi-VN" sz="1200" dirty="0">
                          <a:effectLst/>
                        </a:rPr>
                        <a:t> me, khi </a:t>
                      </a:r>
                      <a:r>
                        <a:rPr lang="vi-VN" sz="1200" dirty="0" err="1">
                          <a:effectLst/>
                        </a:rPr>
                        <a:t>mà</a:t>
                      </a:r>
                      <a:r>
                        <a:rPr lang="vi-VN" sz="1200" dirty="0">
                          <a:effectLst/>
                        </a:rPr>
                        <a:t> </a:t>
                      </a:r>
                      <a:r>
                        <a:rPr lang="vi-VN" sz="1200" dirty="0" err="1">
                          <a:effectLst/>
                        </a:rPr>
                        <a:t>người</a:t>
                      </a:r>
                      <a:r>
                        <a:rPr lang="vi-VN" sz="1200" dirty="0">
                          <a:effectLst/>
                        </a:rPr>
                        <a:t> </a:t>
                      </a:r>
                      <a:r>
                        <a:rPr lang="vi-VN" sz="1200" dirty="0" err="1">
                          <a:effectLst/>
                        </a:rPr>
                        <a:t>dùng</a:t>
                      </a:r>
                      <a:r>
                        <a:rPr lang="vi-VN" sz="1200" dirty="0">
                          <a:effectLst/>
                        </a:rPr>
                        <a:t> </a:t>
                      </a:r>
                      <a:r>
                        <a:rPr lang="vi-VN" sz="1200" dirty="0" err="1">
                          <a:effectLst/>
                        </a:rPr>
                        <a:t>có</a:t>
                      </a:r>
                      <a:r>
                        <a:rPr lang="vi-VN" sz="1200" dirty="0">
                          <a:effectLst/>
                        </a:rPr>
                        <a:t> </a:t>
                      </a:r>
                      <a:r>
                        <a:rPr lang="vi-VN" sz="1200" dirty="0" err="1">
                          <a:effectLst/>
                        </a:rPr>
                        <a:t>check</a:t>
                      </a:r>
                      <a:r>
                        <a:rPr lang="vi-VN" sz="1200" dirty="0">
                          <a:effectLst/>
                        </a:rPr>
                        <a:t> </a:t>
                      </a:r>
                      <a:r>
                        <a:rPr lang="vi-VN" sz="1200" dirty="0" err="1">
                          <a:effectLst/>
                        </a:rPr>
                        <a:t>vào</a:t>
                      </a:r>
                      <a:r>
                        <a:rPr lang="vi-VN" sz="1200" dirty="0">
                          <a:effectLst/>
                        </a:rPr>
                        <a:t> </a:t>
                      </a:r>
                      <a:r>
                        <a:rPr lang="vi-VN" sz="1200" dirty="0" err="1">
                          <a:effectLst/>
                        </a:rPr>
                        <a:t>thì</a:t>
                      </a:r>
                      <a:r>
                        <a:rPr lang="vi-VN" sz="1200" dirty="0">
                          <a:effectLst/>
                        </a:rPr>
                        <a:t> </a:t>
                      </a:r>
                      <a:r>
                        <a:rPr lang="vi-VN" sz="1200" dirty="0" err="1">
                          <a:effectLst/>
                        </a:rPr>
                        <a:t>tài</a:t>
                      </a:r>
                      <a:r>
                        <a:rPr lang="vi-VN" sz="1200" dirty="0">
                          <a:effectLst/>
                        </a:rPr>
                        <a:t> </a:t>
                      </a:r>
                      <a:r>
                        <a:rPr lang="vi-VN" sz="1200" dirty="0" err="1">
                          <a:effectLst/>
                        </a:rPr>
                        <a:t>khoản</a:t>
                      </a:r>
                      <a:r>
                        <a:rPr lang="vi-VN" sz="1200" dirty="0">
                          <a:effectLst/>
                        </a:rPr>
                        <a:t> </a:t>
                      </a:r>
                      <a:r>
                        <a:rPr lang="vi-VN" sz="1200" dirty="0" err="1">
                          <a:effectLst/>
                        </a:rPr>
                        <a:t>có</a:t>
                      </a:r>
                      <a:r>
                        <a:rPr lang="vi-VN" sz="1200" dirty="0">
                          <a:effectLst/>
                        </a:rPr>
                        <a:t> </a:t>
                      </a:r>
                      <a:r>
                        <a:rPr lang="vi-VN" sz="1200" dirty="0" err="1">
                          <a:effectLst/>
                        </a:rPr>
                        <a:t>được</a:t>
                      </a:r>
                      <a:r>
                        <a:rPr lang="vi-VN" sz="1200" dirty="0">
                          <a:effectLst/>
                        </a:rPr>
                        <a:t> lưu hay không? </a:t>
                      </a:r>
                      <a:r>
                        <a:rPr lang="vi-VN" sz="1200" dirty="0" err="1">
                          <a:effectLst/>
                        </a:rPr>
                        <a:t>Nếu</a:t>
                      </a:r>
                      <a:r>
                        <a:rPr lang="vi-VN" sz="1200" dirty="0">
                          <a:effectLst/>
                        </a:rPr>
                        <a:t> </a:t>
                      </a:r>
                      <a:r>
                        <a:rPr lang="vi-VN" sz="1200" dirty="0" err="1">
                          <a:effectLst/>
                        </a:rPr>
                        <a:t>được</a:t>
                      </a:r>
                      <a:r>
                        <a:rPr lang="vi-VN" sz="1200" dirty="0">
                          <a:effectLst/>
                        </a:rPr>
                        <a:t> </a:t>
                      </a:r>
                      <a:r>
                        <a:rPr lang="vi-VN" sz="1200" dirty="0" err="1">
                          <a:effectLst/>
                        </a:rPr>
                        <a:t>thì</a:t>
                      </a:r>
                      <a:r>
                        <a:rPr lang="vi-VN" sz="1200" dirty="0">
                          <a:effectLst/>
                        </a:rPr>
                        <a:t> </a:t>
                      </a:r>
                      <a:r>
                        <a:rPr lang="vi-VN" sz="1200" dirty="0" err="1">
                          <a:effectLst/>
                        </a:rPr>
                        <a:t>lần</a:t>
                      </a:r>
                      <a:r>
                        <a:rPr lang="vi-VN" sz="1200" dirty="0">
                          <a:effectLst/>
                        </a:rPr>
                        <a:t> sau </a:t>
                      </a:r>
                      <a:r>
                        <a:rPr lang="vi-VN" sz="1200" dirty="0" err="1">
                          <a:effectLst/>
                        </a:rPr>
                        <a:t>mở</a:t>
                      </a:r>
                      <a:r>
                        <a:rPr lang="vi-VN" sz="1200" dirty="0">
                          <a:effectLst/>
                        </a:rPr>
                        <a:t> lên </a:t>
                      </a:r>
                      <a:r>
                        <a:rPr lang="vi-VN" sz="1200" dirty="0" err="1">
                          <a:effectLst/>
                        </a:rPr>
                        <a:t>có</a:t>
                      </a:r>
                      <a:r>
                        <a:rPr lang="vi-VN" sz="1200" dirty="0">
                          <a:effectLst/>
                        </a:rPr>
                        <a:t> </a:t>
                      </a:r>
                      <a:r>
                        <a:rPr lang="vi-VN" sz="1200" dirty="0" err="1">
                          <a:effectLst/>
                        </a:rPr>
                        <a:t>nhớ</a:t>
                      </a:r>
                      <a:r>
                        <a:rPr lang="vi-VN" sz="1200" dirty="0">
                          <a:effectLst/>
                        </a:rPr>
                        <a:t>, </a:t>
                      </a:r>
                      <a:r>
                        <a:rPr lang="vi-VN" sz="1200" dirty="0" err="1">
                          <a:effectLst/>
                        </a:rPr>
                        <a:t>và</a:t>
                      </a:r>
                      <a:r>
                        <a:rPr lang="vi-VN" sz="1200" dirty="0">
                          <a:effectLst/>
                        </a:rPr>
                        <a:t> </a:t>
                      </a:r>
                      <a:r>
                        <a:rPr lang="vi-VN" sz="1200" dirty="0" err="1">
                          <a:effectLst/>
                        </a:rPr>
                        <a:t>có</a:t>
                      </a:r>
                      <a:r>
                        <a:rPr lang="vi-VN" sz="1200" dirty="0">
                          <a:effectLst/>
                        </a:rPr>
                        <a:t> </a:t>
                      </a:r>
                      <a:r>
                        <a:rPr lang="vi-VN" sz="1200" dirty="0" err="1">
                          <a:effectLst/>
                        </a:rPr>
                        <a:t>xóa</a:t>
                      </a:r>
                      <a:r>
                        <a:rPr lang="vi-VN" sz="1200" dirty="0">
                          <a:effectLst/>
                        </a:rPr>
                        <a:t> tên </a:t>
                      </a:r>
                      <a:r>
                        <a:rPr lang="vi-VN" sz="1200" dirty="0" err="1">
                          <a:effectLst/>
                        </a:rPr>
                        <a:t>của</a:t>
                      </a:r>
                      <a:r>
                        <a:rPr lang="vi-VN" sz="1200" dirty="0">
                          <a:effectLst/>
                        </a:rPr>
                        <a:t> </a:t>
                      </a:r>
                      <a:r>
                        <a:rPr lang="vi-VN" sz="1200" dirty="0" err="1">
                          <a:effectLst/>
                        </a:rPr>
                        <a:t>tài</a:t>
                      </a:r>
                      <a:r>
                        <a:rPr lang="vi-VN" sz="1200" dirty="0">
                          <a:effectLst/>
                        </a:rPr>
                        <a:t> </a:t>
                      </a:r>
                      <a:r>
                        <a:rPr lang="vi-VN" sz="1200" dirty="0" err="1">
                          <a:effectLst/>
                        </a:rPr>
                        <a:t>khoản</a:t>
                      </a:r>
                      <a:r>
                        <a:rPr lang="vi-VN" sz="1200" dirty="0">
                          <a:effectLst/>
                        </a:rPr>
                        <a:t> </a:t>
                      </a:r>
                      <a:r>
                        <a:rPr lang="vi-VN" sz="1200" dirty="0" err="1">
                          <a:effectLst/>
                        </a:rPr>
                        <a:t>khác</a:t>
                      </a:r>
                      <a:r>
                        <a:rPr lang="vi-VN" sz="1200" dirty="0">
                          <a:effectLst/>
                        </a:rPr>
                        <a:t> không?</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Ok</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2533782523"/>
                  </a:ext>
                </a:extLst>
              </a:tr>
              <a:tr h="892178">
                <a:tc>
                  <a:txBody>
                    <a:bodyPr/>
                    <a:lstStyle/>
                    <a:p>
                      <a:pPr marL="0" marR="0" algn="ctr">
                        <a:lnSpc>
                          <a:spcPct val="115000"/>
                        </a:lnSpc>
                        <a:spcBef>
                          <a:spcPts val="0"/>
                        </a:spcBef>
                        <a:spcAft>
                          <a:spcPts val="1000"/>
                        </a:spcAft>
                      </a:pPr>
                      <a:r>
                        <a:rPr lang="vi-VN" sz="1200">
                          <a:effectLst/>
                        </a:rPr>
                        <a:t>6</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nSpc>
                          <a:spcPct val="115000"/>
                        </a:lnSpc>
                        <a:spcBef>
                          <a:spcPts val="0"/>
                        </a:spcBef>
                        <a:spcAft>
                          <a:spcPts val="1000"/>
                        </a:spcAft>
                      </a:pPr>
                      <a:r>
                        <a:rPr lang="vi-VN" sz="1200" dirty="0" err="1">
                          <a:effectLst/>
                        </a:rPr>
                        <a:t>Test</a:t>
                      </a:r>
                      <a:r>
                        <a:rPr lang="vi-VN" sz="1200" dirty="0">
                          <a:effectLst/>
                        </a:rPr>
                        <a:t> </a:t>
                      </a:r>
                      <a:r>
                        <a:rPr lang="vi-VN" sz="1200" dirty="0" err="1">
                          <a:effectLst/>
                        </a:rPr>
                        <a:t>mã</a:t>
                      </a:r>
                      <a:r>
                        <a:rPr lang="vi-VN" sz="1200" dirty="0">
                          <a:effectLst/>
                        </a:rPr>
                        <a:t> </a:t>
                      </a:r>
                      <a:r>
                        <a:rPr lang="vi-VN" sz="1200" dirty="0" err="1">
                          <a:effectLst/>
                        </a:rPr>
                        <a:t>captcha</a:t>
                      </a:r>
                      <a:r>
                        <a:rPr lang="vi-VN" sz="1200" dirty="0">
                          <a:effectLst/>
                        </a:rPr>
                        <a:t> </a:t>
                      </a:r>
                      <a:r>
                        <a:rPr lang="vi-VN" sz="1200" dirty="0" err="1">
                          <a:effectLst/>
                        </a:rPr>
                        <a:t>có</a:t>
                      </a:r>
                      <a:r>
                        <a:rPr lang="vi-VN" sz="1200" dirty="0">
                          <a:effectLst/>
                        </a:rPr>
                        <a:t> </a:t>
                      </a:r>
                      <a:r>
                        <a:rPr lang="vi-VN" sz="1200" dirty="0" err="1">
                          <a:effectLst/>
                        </a:rPr>
                        <a:t>reload</a:t>
                      </a:r>
                      <a:r>
                        <a:rPr lang="vi-VN" sz="1200" dirty="0">
                          <a:effectLst/>
                        </a:rPr>
                        <a:t> </a:t>
                      </a:r>
                      <a:r>
                        <a:rPr lang="vi-VN" sz="1200" dirty="0" err="1">
                          <a:effectLst/>
                        </a:rPr>
                        <a:t>lại</a:t>
                      </a:r>
                      <a:r>
                        <a:rPr lang="vi-VN" sz="1200" dirty="0">
                          <a:effectLst/>
                        </a:rPr>
                        <a:t> </a:t>
                      </a:r>
                      <a:r>
                        <a:rPr lang="vi-VN" sz="1200" dirty="0" err="1">
                          <a:effectLst/>
                        </a:rPr>
                        <a:t>mỗi</a:t>
                      </a:r>
                      <a:r>
                        <a:rPr lang="vi-VN" sz="1200" dirty="0">
                          <a:effectLst/>
                        </a:rPr>
                        <a:t> </a:t>
                      </a:r>
                      <a:r>
                        <a:rPr lang="vi-VN" sz="1200" dirty="0" err="1">
                          <a:effectLst/>
                        </a:rPr>
                        <a:t>lần</a:t>
                      </a:r>
                      <a:r>
                        <a:rPr lang="vi-VN" sz="1200" dirty="0">
                          <a:effectLst/>
                        </a:rPr>
                        <a:t> đăng </a:t>
                      </a:r>
                      <a:r>
                        <a:rPr lang="vi-VN" sz="1200" dirty="0" err="1">
                          <a:effectLst/>
                        </a:rPr>
                        <a:t>nhập</a:t>
                      </a:r>
                      <a:r>
                        <a:rPr lang="vi-VN" sz="1200" dirty="0">
                          <a:effectLst/>
                        </a:rPr>
                        <a:t> </a:t>
                      </a:r>
                      <a:r>
                        <a:rPr lang="vi-VN" sz="1200" dirty="0" err="1">
                          <a:effectLst/>
                        </a:rPr>
                        <a:t>fail</a:t>
                      </a:r>
                      <a:r>
                        <a:rPr lang="vi-VN" sz="1200" dirty="0">
                          <a:effectLst/>
                        </a:rPr>
                        <a:t> hay không? </a:t>
                      </a:r>
                      <a:r>
                        <a:rPr lang="vi-VN" sz="1200" dirty="0" err="1">
                          <a:effectLst/>
                        </a:rPr>
                        <a:t>Ngoài</a:t>
                      </a:r>
                      <a:r>
                        <a:rPr lang="vi-VN" sz="1200" dirty="0">
                          <a:effectLst/>
                        </a:rPr>
                        <a:t> ra </a:t>
                      </a:r>
                      <a:r>
                        <a:rPr lang="vi-VN" sz="1200" dirty="0" err="1">
                          <a:effectLst/>
                        </a:rPr>
                        <a:t>giá</a:t>
                      </a:r>
                      <a:r>
                        <a:rPr lang="vi-VN" sz="1200" dirty="0">
                          <a:effectLst/>
                        </a:rPr>
                        <a:t> </a:t>
                      </a:r>
                      <a:r>
                        <a:rPr lang="vi-VN" sz="1200" dirty="0" err="1">
                          <a:effectLst/>
                        </a:rPr>
                        <a:t>trị</a:t>
                      </a:r>
                      <a:r>
                        <a:rPr lang="vi-VN" sz="1200" dirty="0">
                          <a:effectLst/>
                        </a:rPr>
                        <a:t> </a:t>
                      </a:r>
                      <a:r>
                        <a:rPr lang="vi-VN" sz="1200" dirty="0" err="1">
                          <a:effectLst/>
                        </a:rPr>
                        <a:t>của</a:t>
                      </a:r>
                      <a:r>
                        <a:rPr lang="vi-VN" sz="1200" dirty="0">
                          <a:effectLst/>
                        </a:rPr>
                        <a:t> </a:t>
                      </a:r>
                      <a:r>
                        <a:rPr lang="vi-VN" sz="1200" dirty="0" err="1">
                          <a:effectLst/>
                        </a:rPr>
                        <a:t>captcha</a:t>
                      </a:r>
                      <a:r>
                        <a:rPr lang="vi-VN" sz="1200" dirty="0">
                          <a:effectLst/>
                        </a:rPr>
                        <a:t> </a:t>
                      </a:r>
                      <a:r>
                        <a:rPr lang="vi-VN" sz="1200" dirty="0" err="1">
                          <a:effectLst/>
                        </a:rPr>
                        <a:t>có</a:t>
                      </a:r>
                      <a:r>
                        <a:rPr lang="vi-VN" sz="1200" dirty="0">
                          <a:effectLst/>
                        </a:rPr>
                        <a:t> tương </a:t>
                      </a:r>
                      <a:r>
                        <a:rPr lang="vi-VN" sz="1200" dirty="0" err="1">
                          <a:effectLst/>
                        </a:rPr>
                        <a:t>thích</a:t>
                      </a:r>
                      <a:r>
                        <a:rPr lang="vi-VN" sz="1200" dirty="0">
                          <a:effectLst/>
                        </a:rPr>
                        <a:t> </a:t>
                      </a:r>
                      <a:r>
                        <a:rPr lang="vi-VN" sz="1200" dirty="0" err="1">
                          <a:effectLst/>
                        </a:rPr>
                        <a:t>với</a:t>
                      </a:r>
                      <a:r>
                        <a:rPr lang="vi-VN" sz="1200" dirty="0">
                          <a:effectLst/>
                        </a:rPr>
                        <a:t> </a:t>
                      </a:r>
                      <a:r>
                        <a:rPr lang="vi-VN" sz="1200" dirty="0" err="1">
                          <a:effectLst/>
                        </a:rPr>
                        <a:t>hình</a:t>
                      </a:r>
                      <a:r>
                        <a:rPr lang="vi-VN" sz="1200" dirty="0">
                          <a:effectLst/>
                        </a:rPr>
                        <a:t> </a:t>
                      </a:r>
                      <a:r>
                        <a:rPr lang="vi-VN" sz="1200" dirty="0" err="1">
                          <a:effectLst/>
                        </a:rPr>
                        <a:t>ảnh</a:t>
                      </a:r>
                      <a:r>
                        <a:rPr lang="vi-VN" sz="1200" dirty="0">
                          <a:effectLst/>
                        </a:rPr>
                        <a:t> </a:t>
                      </a:r>
                      <a:r>
                        <a:rPr lang="vi-VN" sz="1200" dirty="0" err="1">
                          <a:effectLst/>
                        </a:rPr>
                        <a:t>hiện</a:t>
                      </a:r>
                      <a:r>
                        <a:rPr lang="vi-VN" sz="1200" dirty="0">
                          <a:effectLst/>
                        </a:rPr>
                        <a:t> </a:t>
                      </a:r>
                      <a:r>
                        <a:rPr lang="vi-VN" sz="1200" dirty="0" err="1">
                          <a:effectLst/>
                        </a:rPr>
                        <a:t>thị</a:t>
                      </a:r>
                      <a:r>
                        <a:rPr lang="vi-VN" sz="1200" dirty="0">
                          <a:effectLst/>
                        </a:rPr>
                        <a:t> hay không?</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tc>
                  <a:txBody>
                    <a:bodyPr/>
                    <a:lstStyle/>
                    <a:p>
                      <a:pPr marL="0" marR="0" algn="ctr">
                        <a:lnSpc>
                          <a:spcPct val="115000"/>
                        </a:lnSpc>
                        <a:spcBef>
                          <a:spcPts val="0"/>
                        </a:spcBef>
                        <a:spcAft>
                          <a:spcPts val="1000"/>
                        </a:spcAft>
                      </a:pPr>
                      <a:r>
                        <a:rPr lang="vi-VN" sz="1200" dirty="0" err="1">
                          <a:effectLst/>
                        </a:rPr>
                        <a:t>Ok</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5222" marR="35222" marT="0" marB="0"/>
                </a:tc>
                <a:extLst>
                  <a:ext uri="{0D108BD9-81ED-4DB2-BD59-A6C34878D82A}">
                    <a16:rowId xmlns:a16="http://schemas.microsoft.com/office/drawing/2014/main" val="928251163"/>
                  </a:ext>
                </a:extLst>
              </a:tr>
            </a:tbl>
          </a:graphicData>
        </a:graphic>
      </p:graphicFrame>
      <p:pic>
        <p:nvPicPr>
          <p:cNvPr id="13313" name="Picture 1">
            <a:extLst>
              <a:ext uri="{FF2B5EF4-FFF2-40B4-BE49-F238E27FC236}">
                <a16:creationId xmlns:a16="http://schemas.microsoft.com/office/drawing/2014/main" id="{C5359EBB-70C7-A6E1-D0E3-88EFA51E9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555" y="791111"/>
            <a:ext cx="4094315" cy="4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A9F9FF5-62FB-DCA5-3204-5457F799C973}"/>
              </a:ext>
            </a:extLst>
          </p:cNvPr>
          <p:cNvSpPr txBox="1"/>
          <p:nvPr/>
        </p:nvSpPr>
        <p:spPr>
          <a:xfrm>
            <a:off x="6893538" y="253999"/>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6.1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Kiểm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thử</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form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đăng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nhập</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A499069-21EB-2C34-BF28-A55DDBAB80CB}"/>
              </a:ext>
            </a:extLst>
          </p:cNvPr>
          <p:cNvGraphicFramePr>
            <a:graphicFrameLocks noGrp="1"/>
          </p:cNvGraphicFramePr>
          <p:nvPr>
            <p:extLst>
              <p:ext uri="{D42A27DB-BD31-4B8C-83A1-F6EECF244321}">
                <p14:modId xmlns:p14="http://schemas.microsoft.com/office/powerpoint/2010/main" val="1184371903"/>
              </p:ext>
            </p:extLst>
          </p:nvPr>
        </p:nvGraphicFramePr>
        <p:xfrm>
          <a:off x="-1" y="0"/>
          <a:ext cx="7890553" cy="6758530"/>
        </p:xfrm>
        <a:graphic>
          <a:graphicData uri="http://schemas.openxmlformats.org/drawingml/2006/table">
            <a:tbl>
              <a:tblPr firstRow="1" firstCol="1" bandRow="1">
                <a:tableStyleId>{5C22544A-7EE6-4342-B048-85BDC9FD1C3A}</a:tableStyleId>
              </a:tblPr>
              <a:tblGrid>
                <a:gridCol w="540578">
                  <a:extLst>
                    <a:ext uri="{9D8B030D-6E8A-4147-A177-3AD203B41FA5}">
                      <a16:colId xmlns:a16="http://schemas.microsoft.com/office/drawing/2014/main" val="2936749242"/>
                    </a:ext>
                  </a:extLst>
                </a:gridCol>
                <a:gridCol w="3373659">
                  <a:extLst>
                    <a:ext uri="{9D8B030D-6E8A-4147-A177-3AD203B41FA5}">
                      <a16:colId xmlns:a16="http://schemas.microsoft.com/office/drawing/2014/main" val="1010699591"/>
                    </a:ext>
                  </a:extLst>
                </a:gridCol>
                <a:gridCol w="3494363">
                  <a:extLst>
                    <a:ext uri="{9D8B030D-6E8A-4147-A177-3AD203B41FA5}">
                      <a16:colId xmlns:a16="http://schemas.microsoft.com/office/drawing/2014/main" val="4056891519"/>
                    </a:ext>
                  </a:extLst>
                </a:gridCol>
                <a:gridCol w="481953">
                  <a:extLst>
                    <a:ext uri="{9D8B030D-6E8A-4147-A177-3AD203B41FA5}">
                      <a16:colId xmlns:a16="http://schemas.microsoft.com/office/drawing/2014/main" val="2623613347"/>
                    </a:ext>
                  </a:extLst>
                </a:gridCol>
              </a:tblGrid>
              <a:tr h="167740">
                <a:tc gridSpan="4">
                  <a:txBody>
                    <a:bodyPr/>
                    <a:lstStyle/>
                    <a:p>
                      <a:pPr marL="0" marR="0" algn="ctr">
                        <a:lnSpc>
                          <a:spcPct val="115000"/>
                        </a:lnSpc>
                        <a:spcBef>
                          <a:spcPts val="0"/>
                        </a:spcBef>
                        <a:spcAft>
                          <a:spcPts val="1000"/>
                        </a:spcAft>
                      </a:pPr>
                      <a:r>
                        <a:rPr lang="vi-VN" sz="1050">
                          <a:effectLst/>
                        </a:rPr>
                        <a:t>Đăng ký</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533305931"/>
                  </a:ext>
                </a:extLst>
              </a:tr>
              <a:tr h="596803">
                <a:tc>
                  <a:txBody>
                    <a:bodyPr/>
                    <a:lstStyle/>
                    <a:p>
                      <a:pPr marL="0" marR="0">
                        <a:lnSpc>
                          <a:spcPct val="115000"/>
                        </a:lnSpc>
                        <a:spcBef>
                          <a:spcPts val="0"/>
                        </a:spcBef>
                        <a:spcAft>
                          <a:spcPts val="1000"/>
                        </a:spcAft>
                      </a:pPr>
                      <a:r>
                        <a:rPr lang="vi-VN" sz="1050">
                          <a:effectLst/>
                        </a:rPr>
                        <a:t>1</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Kiểm tra giao diện có đúng như bản vẽ mẫu mockup hay không, Có bị thiếu phần nào hay không, có bị lỗi giao diện không</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Các thành phần component như Jlabel, Jcombobox, Font chữ… lệch vài px. Sai text vài chỗ, đang gửi lại cho bộ phận DEV. (6/12/2022)</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dirty="0">
                          <a:effectLst/>
                          <a:latin typeface="Calibri" panose="020F0502020204030204" pitchFamily="34" charset="0"/>
                          <a:ea typeface="Times New Roman" panose="02020603050405020304" pitchFamily="18" charset="0"/>
                          <a:cs typeface="Times New Roman" panose="02020603050405020304" pitchFamily="18" charset="0"/>
                        </a:rPr>
                        <a:t>OK</a:t>
                      </a:r>
                      <a:endParaRPr lang="vi-V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3033173770"/>
                  </a:ext>
                </a:extLst>
              </a:tr>
              <a:tr h="596803">
                <a:tc>
                  <a:txBody>
                    <a:bodyPr/>
                    <a:lstStyle/>
                    <a:p>
                      <a:pPr marL="0" marR="0" algn="ctr">
                        <a:lnSpc>
                          <a:spcPct val="115000"/>
                        </a:lnSpc>
                        <a:spcBef>
                          <a:spcPts val="0"/>
                        </a:spcBef>
                        <a:spcAft>
                          <a:spcPts val="1000"/>
                        </a:spcAft>
                      </a:pPr>
                      <a:r>
                        <a:rPr lang="vi-VN" sz="1050">
                          <a:effectLst/>
                        </a:rPr>
                        <a:t>2</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Test lỗi các logic cơ bản như là nếu tôi bỏ trống thông tin, hoặc cố tình nhập sai mật khẩu hoài, Nên trả ra thông báo sai nếu sai, đúng nếu đúng.</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4222589364"/>
                  </a:ext>
                </a:extLst>
              </a:tr>
              <a:tr h="717583">
                <a:tc>
                  <a:txBody>
                    <a:bodyPr/>
                    <a:lstStyle/>
                    <a:p>
                      <a:pPr marL="0" marR="0" algn="ctr">
                        <a:lnSpc>
                          <a:spcPct val="115000"/>
                        </a:lnSpc>
                        <a:spcBef>
                          <a:spcPts val="0"/>
                        </a:spcBef>
                        <a:spcAft>
                          <a:spcPts val="1000"/>
                        </a:spcAft>
                      </a:pPr>
                      <a:r>
                        <a:rPr lang="vi-VN" sz="1050">
                          <a:effectLst/>
                        </a:rPr>
                        <a:t>3</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Test sự kiện evt khi người dùng click vào Jtextfield thì phải mất chữ ở place holder, ngoài ra người dùng không thể đăng nhập nếu placeholder không biến mất.</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3352748251"/>
                  </a:ext>
                </a:extLst>
              </a:tr>
              <a:tr h="717583">
                <a:tc>
                  <a:txBody>
                    <a:bodyPr/>
                    <a:lstStyle/>
                    <a:p>
                      <a:pPr marL="0" marR="0" algn="ctr">
                        <a:lnSpc>
                          <a:spcPct val="115000"/>
                        </a:lnSpc>
                        <a:spcBef>
                          <a:spcPts val="0"/>
                        </a:spcBef>
                        <a:spcAft>
                          <a:spcPts val="1000"/>
                        </a:spcAft>
                      </a:pPr>
                      <a:r>
                        <a:rPr lang="vi-VN" sz="1050">
                          <a:effectLst/>
                        </a:rPr>
                        <a:t>4</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sự kiện evt khi người dùng click vào Password Field thì phải mất chữ ở place holder, ngoài ra người dùng không thể đăng nhập nếu placeholder không biến mất.</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1114987992"/>
                  </a:ext>
                </a:extLst>
              </a:tr>
              <a:tr h="526228">
                <a:tc>
                  <a:txBody>
                    <a:bodyPr/>
                    <a:lstStyle/>
                    <a:p>
                      <a:pPr marL="0" marR="0" algn="ctr">
                        <a:lnSpc>
                          <a:spcPct val="115000"/>
                        </a:lnSpc>
                        <a:spcBef>
                          <a:spcPts val="0"/>
                        </a:spcBef>
                        <a:spcAft>
                          <a:spcPts val="1000"/>
                        </a:spcAft>
                      </a:pPr>
                      <a:r>
                        <a:rPr lang="vi-VN" sz="1050">
                          <a:effectLst/>
                        </a:rPr>
                        <a:t>5</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logic liên quan đến 2 mật khẩu là mật khẩu và xác nhận mật khẩu không giống nhau. Nếu có thì trả ra thông báo</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670023787"/>
                  </a:ext>
                </a:extLst>
              </a:tr>
              <a:tr h="838363">
                <a:tc>
                  <a:txBody>
                    <a:bodyPr/>
                    <a:lstStyle/>
                    <a:p>
                      <a:pPr marL="0" marR="0" algn="ctr">
                        <a:lnSpc>
                          <a:spcPct val="115000"/>
                        </a:lnSpc>
                        <a:spcBef>
                          <a:spcPts val="0"/>
                        </a:spcBef>
                        <a:spcAft>
                          <a:spcPts val="1000"/>
                        </a:spcAft>
                      </a:pPr>
                      <a:r>
                        <a:rPr lang="vi-VN" sz="1050">
                          <a:effectLst/>
                        </a:rPr>
                        <a:t>6</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phần chức năng thêm hình ảnh back_ground và ảnh avatar, nếu không chọn thì có lỗi không? Hoặc nếu chọn ảnh rồi tiến hành chọn thêm thì có chấp nhận lấy anh mới hay không</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2445523048"/>
                  </a:ext>
                </a:extLst>
              </a:tr>
              <a:tr h="526228">
                <a:tc>
                  <a:txBody>
                    <a:bodyPr/>
                    <a:lstStyle/>
                    <a:p>
                      <a:pPr marL="0" marR="0" algn="ctr">
                        <a:lnSpc>
                          <a:spcPct val="115000"/>
                        </a:lnSpc>
                        <a:spcBef>
                          <a:spcPts val="0"/>
                        </a:spcBef>
                        <a:spcAft>
                          <a:spcPts val="1000"/>
                        </a:spcAft>
                      </a:pPr>
                      <a:r>
                        <a:rPr lang="vi-VN" sz="1050">
                          <a:effectLst/>
                        </a:rPr>
                        <a:t>5</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logic liên quan đến 2 mật khẩu là mật khẩu và xác nhận mật khẩu không giống nhau. Nếu có thì trả ra thông báo</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1868160232"/>
                  </a:ext>
                </a:extLst>
              </a:tr>
              <a:tr h="838363">
                <a:tc>
                  <a:txBody>
                    <a:bodyPr/>
                    <a:lstStyle/>
                    <a:p>
                      <a:pPr marL="0" marR="0" algn="ctr">
                        <a:lnSpc>
                          <a:spcPct val="115000"/>
                        </a:lnSpc>
                        <a:spcBef>
                          <a:spcPts val="0"/>
                        </a:spcBef>
                        <a:spcAft>
                          <a:spcPts val="1000"/>
                        </a:spcAft>
                      </a:pPr>
                      <a:r>
                        <a:rPr lang="vi-VN" sz="1050">
                          <a:effectLst/>
                        </a:rPr>
                        <a:t>6</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phần chức năng thêm hình ảnh back_ground và ảnh avatar, nếu không chọn thì có lỗi không? Hoặc nếu chọn ảnh rồi tiến hành chọn thêm thì có chấp nhận lấy anh mới hay không</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305499886"/>
                  </a:ext>
                </a:extLst>
              </a:tr>
              <a:tr h="596803">
                <a:tc>
                  <a:txBody>
                    <a:bodyPr/>
                    <a:lstStyle/>
                    <a:p>
                      <a:pPr marL="0" marR="0" algn="ctr">
                        <a:lnSpc>
                          <a:spcPct val="115000"/>
                        </a:lnSpc>
                        <a:spcBef>
                          <a:spcPts val="0"/>
                        </a:spcBef>
                        <a:spcAft>
                          <a:spcPts val="1000"/>
                        </a:spcAft>
                      </a:pPr>
                      <a:r>
                        <a:rPr lang="vi-VN" sz="1050">
                          <a:effectLst/>
                        </a:rPr>
                        <a:t>7</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logic liên quan đến việc có tạo được tài khoản có trùng username hay không? Nếu không thì trả ra thông báo thích ứng.</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Ok</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2031982769"/>
                  </a:ext>
                </a:extLst>
              </a:tr>
              <a:tr h="596803">
                <a:tc>
                  <a:txBody>
                    <a:bodyPr/>
                    <a:lstStyle/>
                    <a:p>
                      <a:pPr marL="0" marR="0">
                        <a:lnSpc>
                          <a:spcPct val="115000"/>
                        </a:lnSpc>
                        <a:spcBef>
                          <a:spcPts val="0"/>
                        </a:spcBef>
                        <a:spcAft>
                          <a:spcPts val="1000"/>
                        </a:spcAft>
                      </a:pPr>
                      <a:r>
                        <a:rPr lang="vi-VN" sz="1050">
                          <a:effectLst/>
                        </a:rPr>
                        <a:t> 8</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nSpc>
                          <a:spcPct val="115000"/>
                        </a:lnSpc>
                        <a:spcBef>
                          <a:spcPts val="0"/>
                        </a:spcBef>
                        <a:spcAft>
                          <a:spcPts val="1000"/>
                        </a:spcAft>
                      </a:pPr>
                      <a:r>
                        <a:rPr lang="vi-VN" sz="1050">
                          <a:effectLst/>
                        </a:rPr>
                        <a:t>Test xem 2 nút show password có hiện thị đúng JpasswordField của mình hay chưa? (mỗi nút sẽ apply cho mỗi bên)</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a:effectLst/>
                        </a:rPr>
                        <a:t>Hoàn thành tuyệt vời! Pass test case.</a:t>
                      </a:r>
                      <a:endParaRPr lang="vi-V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tc>
                  <a:txBody>
                    <a:bodyPr/>
                    <a:lstStyle/>
                    <a:p>
                      <a:pPr marL="0" marR="0" algn="ctr">
                        <a:lnSpc>
                          <a:spcPct val="115000"/>
                        </a:lnSpc>
                        <a:spcBef>
                          <a:spcPts val="0"/>
                        </a:spcBef>
                        <a:spcAft>
                          <a:spcPts val="1000"/>
                        </a:spcAft>
                      </a:pPr>
                      <a:r>
                        <a:rPr lang="vi-VN" sz="1050" dirty="0" err="1">
                          <a:effectLst/>
                        </a:rPr>
                        <a:t>Ok</a:t>
                      </a:r>
                      <a:endParaRPr lang="vi-V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376" marR="22376" marT="0" marB="0"/>
                </a:tc>
                <a:extLst>
                  <a:ext uri="{0D108BD9-81ED-4DB2-BD59-A6C34878D82A}">
                    <a16:rowId xmlns:a16="http://schemas.microsoft.com/office/drawing/2014/main" val="429814409"/>
                  </a:ext>
                </a:extLst>
              </a:tr>
            </a:tbl>
          </a:graphicData>
        </a:graphic>
      </p:graphicFrame>
      <p:pic>
        <p:nvPicPr>
          <p:cNvPr id="14337" name="Picture 1">
            <a:extLst>
              <a:ext uri="{FF2B5EF4-FFF2-40B4-BE49-F238E27FC236}">
                <a16:creationId xmlns:a16="http://schemas.microsoft.com/office/drawing/2014/main" id="{13E6F15A-A45E-B22F-918F-32A907906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298" y="1154450"/>
            <a:ext cx="3272693" cy="454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03383DB-2846-A28F-6441-DD7F7A533289}"/>
              </a:ext>
            </a:extLst>
          </p:cNvPr>
          <p:cNvSpPr txBox="1"/>
          <p:nvPr/>
        </p:nvSpPr>
        <p:spPr>
          <a:xfrm>
            <a:off x="8100038" y="368299"/>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6.2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Kiểm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thử</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form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đăng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ký</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188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85069B2-E90D-14CF-C30A-54AF1F1A86C0}"/>
              </a:ext>
            </a:extLst>
          </p:cNvPr>
          <p:cNvGraphicFramePr>
            <a:graphicFrameLocks noGrp="1"/>
          </p:cNvGraphicFramePr>
          <p:nvPr>
            <p:extLst>
              <p:ext uri="{D42A27DB-BD31-4B8C-83A1-F6EECF244321}">
                <p14:modId xmlns:p14="http://schemas.microsoft.com/office/powerpoint/2010/main" val="1575077934"/>
              </p:ext>
            </p:extLst>
          </p:nvPr>
        </p:nvGraphicFramePr>
        <p:xfrm>
          <a:off x="-1" y="0"/>
          <a:ext cx="7695345" cy="6739026"/>
        </p:xfrm>
        <a:graphic>
          <a:graphicData uri="http://schemas.openxmlformats.org/drawingml/2006/table">
            <a:tbl>
              <a:tblPr firstRow="1" firstCol="1" bandRow="1">
                <a:tableStyleId>{5C22544A-7EE6-4342-B048-85BDC9FD1C3A}</a:tableStyleId>
              </a:tblPr>
              <a:tblGrid>
                <a:gridCol w="527205">
                  <a:extLst>
                    <a:ext uri="{9D8B030D-6E8A-4147-A177-3AD203B41FA5}">
                      <a16:colId xmlns:a16="http://schemas.microsoft.com/office/drawing/2014/main" val="349481540"/>
                    </a:ext>
                  </a:extLst>
                </a:gridCol>
                <a:gridCol w="3290197">
                  <a:extLst>
                    <a:ext uri="{9D8B030D-6E8A-4147-A177-3AD203B41FA5}">
                      <a16:colId xmlns:a16="http://schemas.microsoft.com/office/drawing/2014/main" val="1342925003"/>
                    </a:ext>
                  </a:extLst>
                </a:gridCol>
                <a:gridCol w="3407915">
                  <a:extLst>
                    <a:ext uri="{9D8B030D-6E8A-4147-A177-3AD203B41FA5}">
                      <a16:colId xmlns:a16="http://schemas.microsoft.com/office/drawing/2014/main" val="3730935489"/>
                    </a:ext>
                  </a:extLst>
                </a:gridCol>
                <a:gridCol w="470028">
                  <a:extLst>
                    <a:ext uri="{9D8B030D-6E8A-4147-A177-3AD203B41FA5}">
                      <a16:colId xmlns:a16="http://schemas.microsoft.com/office/drawing/2014/main" val="1012400320"/>
                    </a:ext>
                  </a:extLst>
                </a:gridCol>
              </a:tblGrid>
              <a:tr h="177061">
                <a:tc gridSpan="4">
                  <a:txBody>
                    <a:bodyPr/>
                    <a:lstStyle/>
                    <a:p>
                      <a:pPr marL="0" marR="0" algn="ctr">
                        <a:lnSpc>
                          <a:spcPct val="115000"/>
                        </a:lnSpc>
                        <a:spcBef>
                          <a:spcPts val="0"/>
                        </a:spcBef>
                        <a:spcAft>
                          <a:spcPts val="1000"/>
                        </a:spcAft>
                      </a:pPr>
                      <a:r>
                        <a:rPr lang="vi-VN" sz="1200">
                          <a:effectLst/>
                        </a:rPr>
                        <a:t>Messenger view</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11551656"/>
                  </a:ext>
                </a:extLst>
              </a:tr>
              <a:tr h="705848">
                <a:tc>
                  <a:txBody>
                    <a:bodyPr/>
                    <a:lstStyle/>
                    <a:p>
                      <a:pPr marL="0" marR="0" algn="ctr">
                        <a:lnSpc>
                          <a:spcPct val="115000"/>
                        </a:lnSpc>
                        <a:spcBef>
                          <a:spcPts val="0"/>
                        </a:spcBef>
                        <a:spcAft>
                          <a:spcPts val="1000"/>
                        </a:spcAft>
                      </a:pPr>
                      <a:r>
                        <a:rPr lang="vi-VN" sz="1200">
                          <a:effectLst/>
                        </a:rPr>
                        <a:t>1</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Kiểm tra giao diện có đúng như bản vẽ mẫu mockup hay không, Có bị thiếu phần nào hay không, có bị lỗi giao diện không</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Các thành phần component như 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3049817492"/>
                  </a:ext>
                </a:extLst>
              </a:tr>
              <a:tr h="884939">
                <a:tc>
                  <a:txBody>
                    <a:bodyPr/>
                    <a:lstStyle/>
                    <a:p>
                      <a:pPr marL="0" marR="0" algn="ctr">
                        <a:lnSpc>
                          <a:spcPct val="115000"/>
                        </a:lnSpc>
                        <a:spcBef>
                          <a:spcPts val="0"/>
                        </a:spcBef>
                        <a:spcAft>
                          <a:spcPts val="1000"/>
                        </a:spcAft>
                      </a:pPr>
                      <a:r>
                        <a:rPr lang="vi-VN" sz="1200">
                          <a:effectLst/>
                        </a:rPr>
                        <a:t>2</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Test lỗi các logic cơ bản như là nếu tôi bỏ trống phần tin nhắn và không kết bạn thì có gửi được thì tin nhắn phải không được gửi.</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2708216822"/>
                  </a:ext>
                </a:extLst>
              </a:tr>
              <a:tr h="705848">
                <a:tc>
                  <a:txBody>
                    <a:bodyPr/>
                    <a:lstStyle/>
                    <a:p>
                      <a:pPr marL="0" marR="0" algn="ctr">
                        <a:lnSpc>
                          <a:spcPct val="115000"/>
                        </a:lnSpc>
                        <a:spcBef>
                          <a:spcPts val="0"/>
                        </a:spcBef>
                        <a:spcAft>
                          <a:spcPts val="1000"/>
                        </a:spcAft>
                      </a:pPr>
                      <a:r>
                        <a:rPr lang="vi-VN" sz="1200">
                          <a:effectLst/>
                        </a:rPr>
                        <a:t>3</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Khi click chọn vào các sự kiện popup thì có bị trùng sự kiện với popup bên bảng khác không. Nếu có gì phải fix.</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1439051387"/>
                  </a:ext>
                </a:extLst>
              </a:tr>
              <a:tr h="705848">
                <a:tc>
                  <a:txBody>
                    <a:bodyPr/>
                    <a:lstStyle/>
                    <a:p>
                      <a:pPr marL="0" marR="0" algn="ctr">
                        <a:lnSpc>
                          <a:spcPct val="115000"/>
                        </a:lnSpc>
                        <a:spcBef>
                          <a:spcPts val="0"/>
                        </a:spcBef>
                        <a:spcAft>
                          <a:spcPts val="1000"/>
                        </a:spcAft>
                      </a:pPr>
                      <a:r>
                        <a:rPr lang="vi-VN" sz="1200">
                          <a:effectLst/>
                        </a:rPr>
                        <a:t>4</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Test sự kiện xóa tin nhắn 1 bên, thì bên còn lại vẫn phải xem được tin nhắn. Nếu xóa đi thì phải xóa cả 2 side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2581615565"/>
                  </a:ext>
                </a:extLst>
              </a:tr>
              <a:tr h="1243122">
                <a:tc>
                  <a:txBody>
                    <a:bodyPr/>
                    <a:lstStyle/>
                    <a:p>
                      <a:pPr marL="0" marR="0" algn="ctr">
                        <a:lnSpc>
                          <a:spcPct val="115000"/>
                        </a:lnSpc>
                        <a:spcBef>
                          <a:spcPts val="0"/>
                        </a:spcBef>
                        <a:spcAft>
                          <a:spcPts val="1000"/>
                        </a:spcAft>
                      </a:pPr>
                      <a:r>
                        <a:rPr lang="vi-VN" sz="1200">
                          <a:effectLst/>
                        </a:rPr>
                        <a:t>5</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dirty="0" err="1">
                          <a:effectLst/>
                        </a:rPr>
                        <a:t>Test</a:t>
                      </a:r>
                      <a:r>
                        <a:rPr lang="vi-VN" sz="1200" dirty="0">
                          <a:effectLst/>
                        </a:rPr>
                        <a:t> </a:t>
                      </a:r>
                      <a:r>
                        <a:rPr lang="vi-VN" sz="1200" dirty="0" err="1">
                          <a:effectLst/>
                        </a:rPr>
                        <a:t>về</a:t>
                      </a:r>
                      <a:r>
                        <a:rPr lang="vi-VN" sz="1200" dirty="0">
                          <a:effectLst/>
                        </a:rPr>
                        <a:t> </a:t>
                      </a:r>
                      <a:r>
                        <a:rPr lang="vi-VN" sz="1200" dirty="0" err="1">
                          <a:effectLst/>
                        </a:rPr>
                        <a:t>thuật</a:t>
                      </a:r>
                      <a:r>
                        <a:rPr lang="vi-VN" sz="1200" dirty="0">
                          <a:effectLst/>
                        </a:rPr>
                        <a:t> </a:t>
                      </a:r>
                      <a:r>
                        <a:rPr lang="vi-VN" sz="1200" dirty="0" err="1">
                          <a:effectLst/>
                        </a:rPr>
                        <a:t>toán</a:t>
                      </a:r>
                      <a:r>
                        <a:rPr lang="vi-VN" sz="1200" dirty="0">
                          <a:effectLst/>
                        </a:rPr>
                        <a:t> chia </a:t>
                      </a:r>
                      <a:r>
                        <a:rPr lang="vi-VN" sz="1200" dirty="0" err="1">
                          <a:effectLst/>
                        </a:rPr>
                        <a:t>cắt</a:t>
                      </a:r>
                      <a:r>
                        <a:rPr lang="vi-VN" sz="1200" dirty="0">
                          <a:effectLst/>
                        </a:rPr>
                        <a:t> </a:t>
                      </a:r>
                      <a:r>
                        <a:rPr lang="vi-VN" sz="1200" dirty="0" err="1">
                          <a:effectLst/>
                        </a:rPr>
                        <a:t>chuỗi</a:t>
                      </a:r>
                      <a:r>
                        <a:rPr lang="vi-VN" sz="1200" dirty="0">
                          <a:effectLst/>
                        </a:rPr>
                        <a:t> tin </a:t>
                      </a:r>
                      <a:r>
                        <a:rPr lang="vi-VN" sz="1200" dirty="0" err="1">
                          <a:effectLst/>
                        </a:rPr>
                        <a:t>nhắn</a:t>
                      </a:r>
                      <a:r>
                        <a:rPr lang="vi-VN" sz="1200" dirty="0">
                          <a:effectLst/>
                        </a:rPr>
                        <a:t>, </a:t>
                      </a:r>
                      <a:r>
                        <a:rPr lang="vi-VN" sz="1200" dirty="0" err="1">
                          <a:effectLst/>
                        </a:rPr>
                        <a:t>mỗi</a:t>
                      </a:r>
                      <a:r>
                        <a:rPr lang="vi-VN" sz="1200" dirty="0">
                          <a:effectLst/>
                        </a:rPr>
                        <a:t> </a:t>
                      </a:r>
                      <a:r>
                        <a:rPr lang="vi-VN" sz="1200" dirty="0" err="1">
                          <a:effectLst/>
                        </a:rPr>
                        <a:t>dòng</a:t>
                      </a:r>
                      <a:r>
                        <a:rPr lang="vi-VN" sz="1200" dirty="0">
                          <a:effectLst/>
                        </a:rPr>
                        <a:t> </a:t>
                      </a:r>
                      <a:r>
                        <a:rPr lang="vi-VN" sz="1200" dirty="0" err="1">
                          <a:effectLst/>
                        </a:rPr>
                        <a:t>chỉ</a:t>
                      </a:r>
                      <a:r>
                        <a:rPr lang="vi-VN" sz="1200" dirty="0">
                          <a:effectLst/>
                        </a:rPr>
                        <a:t> cho </a:t>
                      </a:r>
                      <a:r>
                        <a:rPr lang="vi-VN" sz="1200" dirty="0" err="1">
                          <a:effectLst/>
                        </a:rPr>
                        <a:t>tối</a:t>
                      </a:r>
                      <a:r>
                        <a:rPr lang="vi-VN" sz="1200" dirty="0">
                          <a:effectLst/>
                        </a:rPr>
                        <a:t> </a:t>
                      </a:r>
                      <a:r>
                        <a:rPr lang="vi-VN" sz="1200" dirty="0" err="1">
                          <a:effectLst/>
                        </a:rPr>
                        <a:t>đã</a:t>
                      </a:r>
                      <a:r>
                        <a:rPr lang="vi-VN" sz="1200" dirty="0">
                          <a:effectLst/>
                        </a:rPr>
                        <a:t> </a:t>
                      </a:r>
                      <a:r>
                        <a:rPr lang="vi-VN" sz="1200" dirty="0" err="1">
                          <a:effectLst/>
                        </a:rPr>
                        <a:t>dưới</a:t>
                      </a:r>
                      <a:r>
                        <a:rPr lang="vi-VN" sz="1200" dirty="0">
                          <a:effectLst/>
                        </a:rPr>
                        <a:t> 20 </a:t>
                      </a:r>
                      <a:r>
                        <a:rPr lang="vi-VN" sz="1200" dirty="0" err="1">
                          <a:effectLst/>
                        </a:rPr>
                        <a:t>kí</a:t>
                      </a:r>
                      <a:r>
                        <a:rPr lang="vi-VN" sz="1200" dirty="0">
                          <a:effectLst/>
                        </a:rPr>
                        <a:t> </a:t>
                      </a:r>
                      <a:r>
                        <a:rPr lang="vi-VN" sz="1200" dirty="0" err="1">
                          <a:effectLst/>
                        </a:rPr>
                        <a:t>tự</a:t>
                      </a:r>
                      <a:r>
                        <a:rPr lang="vi-VN" sz="1200" dirty="0">
                          <a:effectLst/>
                        </a:rPr>
                        <a:t> bao </a:t>
                      </a:r>
                      <a:r>
                        <a:rPr lang="vi-VN" sz="1200" dirty="0" err="1">
                          <a:effectLst/>
                        </a:rPr>
                        <a:t>gồm</a:t>
                      </a:r>
                      <a:r>
                        <a:rPr lang="vi-VN" sz="1200" dirty="0">
                          <a:effectLst/>
                        </a:rPr>
                        <a:t> </a:t>
                      </a:r>
                      <a:r>
                        <a:rPr lang="vi-VN" sz="1200" dirty="0" err="1">
                          <a:effectLst/>
                        </a:rPr>
                        <a:t>dấu</a:t>
                      </a:r>
                      <a:r>
                        <a:rPr lang="vi-VN" sz="1200" dirty="0">
                          <a:effectLst/>
                        </a:rPr>
                        <a:t> </a:t>
                      </a:r>
                      <a:r>
                        <a:rPr lang="vi-VN" sz="1200" dirty="0" err="1">
                          <a:effectLst/>
                        </a:rPr>
                        <a:t>cách</a:t>
                      </a:r>
                      <a:r>
                        <a:rPr lang="vi-VN" sz="1200" dirty="0">
                          <a:effectLst/>
                        </a:rPr>
                        <a:t>, </a:t>
                      </a:r>
                      <a:r>
                        <a:rPr lang="vi-VN" sz="1200" dirty="0" err="1">
                          <a:effectLst/>
                        </a:rPr>
                        <a:t>nếu</a:t>
                      </a:r>
                      <a:r>
                        <a:rPr lang="vi-VN" sz="1200" dirty="0">
                          <a:effectLst/>
                        </a:rPr>
                        <a:t> </a:t>
                      </a:r>
                      <a:r>
                        <a:rPr lang="vi-VN" sz="1200" dirty="0" err="1">
                          <a:effectLst/>
                        </a:rPr>
                        <a:t>vượt</a:t>
                      </a:r>
                      <a:r>
                        <a:rPr lang="vi-VN" sz="1200" dirty="0">
                          <a:effectLst/>
                        </a:rPr>
                        <a:t> </a:t>
                      </a:r>
                      <a:r>
                        <a:rPr lang="vi-VN" sz="1200" dirty="0" err="1">
                          <a:effectLst/>
                        </a:rPr>
                        <a:t>quá</a:t>
                      </a:r>
                      <a:r>
                        <a:rPr lang="vi-VN" sz="1200" dirty="0">
                          <a:effectLst/>
                        </a:rPr>
                        <a:t> </a:t>
                      </a:r>
                      <a:r>
                        <a:rPr lang="vi-VN" sz="1200" dirty="0" err="1">
                          <a:effectLst/>
                        </a:rPr>
                        <a:t>phải</a:t>
                      </a:r>
                      <a:r>
                        <a:rPr lang="vi-VN" sz="1200" dirty="0">
                          <a:effectLst/>
                        </a:rPr>
                        <a:t> </a:t>
                      </a:r>
                      <a:r>
                        <a:rPr lang="vi-VN" sz="1200" dirty="0" err="1">
                          <a:effectLst/>
                        </a:rPr>
                        <a:t>xuống</a:t>
                      </a:r>
                      <a:r>
                        <a:rPr lang="vi-VN" sz="1200" dirty="0">
                          <a:effectLst/>
                        </a:rPr>
                        <a:t> </a:t>
                      </a:r>
                      <a:r>
                        <a:rPr lang="vi-VN" sz="1200" dirty="0" err="1">
                          <a:effectLst/>
                        </a:rPr>
                        <a:t>hàng</a:t>
                      </a:r>
                      <a:r>
                        <a:rPr lang="vi-VN" sz="1200" dirty="0">
                          <a:effectLst/>
                        </a:rPr>
                        <a:t> sau, </a:t>
                      </a:r>
                      <a:r>
                        <a:rPr lang="vi-VN" sz="1200" dirty="0" err="1">
                          <a:effectLst/>
                        </a:rPr>
                        <a:t>chỉ</a:t>
                      </a:r>
                      <a:r>
                        <a:rPr lang="vi-VN" sz="1200" dirty="0">
                          <a:effectLst/>
                        </a:rPr>
                        <a:t> </a:t>
                      </a:r>
                      <a:r>
                        <a:rPr lang="vi-VN" sz="1200" dirty="0" err="1">
                          <a:effectLst/>
                        </a:rPr>
                        <a:t>có</a:t>
                      </a:r>
                      <a:r>
                        <a:rPr lang="vi-VN" sz="1200" dirty="0">
                          <a:effectLst/>
                        </a:rPr>
                        <a:t> tên </a:t>
                      </a:r>
                      <a:r>
                        <a:rPr lang="vi-VN" sz="1200" dirty="0" err="1">
                          <a:effectLst/>
                        </a:rPr>
                        <a:t>người</a:t>
                      </a:r>
                      <a:r>
                        <a:rPr lang="vi-VN" sz="1200" dirty="0">
                          <a:effectLst/>
                        </a:rPr>
                        <a:t> </a:t>
                      </a:r>
                      <a:r>
                        <a:rPr lang="vi-VN" sz="1200" dirty="0" err="1">
                          <a:effectLst/>
                        </a:rPr>
                        <a:t>dùng</a:t>
                      </a:r>
                      <a:r>
                        <a:rPr lang="vi-VN" sz="1200" dirty="0">
                          <a:effectLst/>
                        </a:rPr>
                        <a:t> </a:t>
                      </a:r>
                      <a:r>
                        <a:rPr lang="vi-VN" sz="1200" dirty="0" err="1">
                          <a:effectLst/>
                        </a:rPr>
                        <a:t>được</a:t>
                      </a:r>
                      <a:r>
                        <a:rPr lang="vi-VN" sz="1200" dirty="0">
                          <a:effectLst/>
                        </a:rPr>
                        <a:t> </a:t>
                      </a:r>
                      <a:r>
                        <a:rPr lang="vi-VN" sz="1200" dirty="0" err="1">
                          <a:effectLst/>
                        </a:rPr>
                        <a:t>phép</a:t>
                      </a:r>
                      <a:r>
                        <a:rPr lang="vi-VN" sz="1200" dirty="0">
                          <a:effectLst/>
                        </a:rPr>
                        <a:t> </a:t>
                      </a:r>
                      <a:r>
                        <a:rPr lang="vi-VN" sz="1200" dirty="0" err="1">
                          <a:effectLst/>
                        </a:rPr>
                        <a:t>hiển</a:t>
                      </a:r>
                      <a:r>
                        <a:rPr lang="vi-VN" sz="1200" dirty="0">
                          <a:effectLst/>
                        </a:rPr>
                        <a:t> </a:t>
                      </a:r>
                      <a:r>
                        <a:rPr lang="vi-VN" sz="1200" dirty="0" err="1">
                          <a:effectLst/>
                        </a:rPr>
                        <a:t>thị</a:t>
                      </a:r>
                      <a:r>
                        <a:rPr lang="vi-VN" sz="1200" dirty="0">
                          <a:effectLst/>
                        </a:rPr>
                        <a:t> khi </a:t>
                      </a:r>
                      <a:r>
                        <a:rPr lang="vi-VN" sz="1200" dirty="0" err="1">
                          <a:effectLst/>
                        </a:rPr>
                        <a:t>đó</a:t>
                      </a:r>
                      <a:r>
                        <a:rPr lang="vi-VN" sz="1200" dirty="0">
                          <a:effectLst/>
                        </a:rPr>
                        <a:t> </a:t>
                      </a:r>
                      <a:r>
                        <a:rPr lang="vi-VN" sz="1200" dirty="0" err="1">
                          <a:effectLst/>
                        </a:rPr>
                        <a:t>là</a:t>
                      </a:r>
                      <a:r>
                        <a:rPr lang="vi-VN" sz="1200" dirty="0">
                          <a:effectLst/>
                        </a:rPr>
                        <a:t> </a:t>
                      </a:r>
                      <a:r>
                        <a:rPr lang="vi-VN" sz="1200" dirty="0" err="1">
                          <a:effectLst/>
                        </a:rPr>
                        <a:t>dòng</a:t>
                      </a:r>
                      <a:r>
                        <a:rPr lang="vi-VN" sz="1200" dirty="0">
                          <a:effectLst/>
                        </a:rPr>
                        <a:t> </a:t>
                      </a:r>
                      <a:r>
                        <a:rPr lang="vi-VN" sz="1200" dirty="0" err="1">
                          <a:effectLst/>
                        </a:rPr>
                        <a:t>cuối</a:t>
                      </a:r>
                      <a:r>
                        <a:rPr lang="vi-VN" sz="1200" dirty="0">
                          <a:effectLst/>
                        </a:rPr>
                        <a:t> </a:t>
                      </a:r>
                      <a:r>
                        <a:rPr lang="vi-VN" sz="1200" dirty="0" err="1">
                          <a:effectLst/>
                        </a:rPr>
                        <a:t>cùng</a:t>
                      </a:r>
                      <a:r>
                        <a:rPr lang="vi-VN" sz="12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2501266981"/>
                  </a:ext>
                </a:extLst>
              </a:tr>
              <a:tr h="705848">
                <a:tc>
                  <a:txBody>
                    <a:bodyPr/>
                    <a:lstStyle/>
                    <a:p>
                      <a:pPr marL="0" marR="0" algn="ctr">
                        <a:lnSpc>
                          <a:spcPct val="115000"/>
                        </a:lnSpc>
                        <a:spcBef>
                          <a:spcPts val="0"/>
                        </a:spcBef>
                        <a:spcAft>
                          <a:spcPts val="1000"/>
                        </a:spcAft>
                      </a:pPr>
                      <a:r>
                        <a:rPr lang="vi-VN" sz="1200">
                          <a:effectLst/>
                        </a:rPr>
                        <a:t>6</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Khi nhắn tin thì tin nhắn phải luôn được đồng bộ qua bên kia đúng thứ tự diễn ra đoạn hội thoại, và phải load lên liền</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2411389687"/>
                  </a:ext>
                </a:extLst>
              </a:tr>
              <a:tr h="1064031">
                <a:tc>
                  <a:txBody>
                    <a:bodyPr/>
                    <a:lstStyle/>
                    <a:p>
                      <a:pPr marL="0" marR="0" algn="ctr">
                        <a:lnSpc>
                          <a:spcPct val="115000"/>
                        </a:lnSpc>
                        <a:spcBef>
                          <a:spcPts val="0"/>
                        </a:spcBef>
                        <a:spcAft>
                          <a:spcPts val="1000"/>
                        </a:spcAft>
                      </a:pPr>
                      <a:r>
                        <a:rPr lang="vi-VN" sz="1200">
                          <a:effectLst/>
                        </a:rPr>
                        <a:t>7</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sự kiện FillToTable() có load được tin nhắn mới nhất của mỗi người lên trên bảng mess_view_team không? Và phải luôn load tin nhắn mới theo tuần tự</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4091841674"/>
                  </a:ext>
                </a:extLst>
              </a:tr>
              <a:tr h="526755">
                <a:tc>
                  <a:txBody>
                    <a:bodyPr/>
                    <a:lstStyle/>
                    <a:p>
                      <a:pPr marL="0" marR="0" algn="ctr">
                        <a:lnSpc>
                          <a:spcPct val="115000"/>
                        </a:lnSpc>
                        <a:spcBef>
                          <a:spcPts val="0"/>
                        </a:spcBef>
                        <a:spcAft>
                          <a:spcPts val="1000"/>
                        </a:spcAft>
                      </a:pPr>
                      <a:r>
                        <a:rPr lang="vi-VN" sz="1200">
                          <a:effectLst/>
                        </a:rPr>
                        <a:t> 8</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Các sự kiện popup có thực hiện đúng chức năng yêu cầu chưa? Ví dụ showInfo_view,…</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tc>
                  <a:txBody>
                    <a:bodyPr/>
                    <a:lstStyle/>
                    <a:p>
                      <a:pPr marL="0" marR="0" algn="ctr">
                        <a:lnSpc>
                          <a:spcPct val="115000"/>
                        </a:lnSpc>
                        <a:spcBef>
                          <a:spcPts val="0"/>
                        </a:spcBef>
                        <a:spcAft>
                          <a:spcPts val="1000"/>
                        </a:spcAft>
                      </a:pPr>
                      <a:r>
                        <a:rPr lang="vi-VN" sz="1200" dirty="0" err="1">
                          <a:effectLst/>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2457" marR="32457" marT="0" marB="0"/>
                </a:tc>
                <a:extLst>
                  <a:ext uri="{0D108BD9-81ED-4DB2-BD59-A6C34878D82A}">
                    <a16:rowId xmlns:a16="http://schemas.microsoft.com/office/drawing/2014/main" val="3931109200"/>
                  </a:ext>
                </a:extLst>
              </a:tr>
            </a:tbl>
          </a:graphicData>
        </a:graphic>
      </p:graphicFrame>
      <p:pic>
        <p:nvPicPr>
          <p:cNvPr id="15361" name="Picture 1">
            <a:extLst>
              <a:ext uri="{FF2B5EF4-FFF2-40B4-BE49-F238E27FC236}">
                <a16:creationId xmlns:a16="http://schemas.microsoft.com/office/drawing/2014/main" id="{D489A712-64C5-560A-A65E-3BD940358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535" y="1456931"/>
            <a:ext cx="4280534" cy="37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A5FCB56-1488-0672-4194-AAA84FD707B2}"/>
              </a:ext>
            </a:extLst>
          </p:cNvPr>
          <p:cNvSpPr txBox="1"/>
          <p:nvPr/>
        </p:nvSpPr>
        <p:spPr>
          <a:xfrm>
            <a:off x="7695344" y="533399"/>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6.3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Kiểm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thử</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form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Messenger</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3136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3" name="Picture 1">
            <a:extLst>
              <a:ext uri="{FF2B5EF4-FFF2-40B4-BE49-F238E27FC236}">
                <a16:creationId xmlns:a16="http://schemas.microsoft.com/office/drawing/2014/main" id="{7D279043-6C7D-269D-7605-C773C8F79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780" y="1191799"/>
            <a:ext cx="4630220" cy="420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B6FCAAAA-A093-A3E0-8674-9B0A3453E25C}"/>
              </a:ext>
            </a:extLst>
          </p:cNvPr>
          <p:cNvGraphicFramePr>
            <a:graphicFrameLocks noGrp="1"/>
          </p:cNvGraphicFramePr>
          <p:nvPr>
            <p:extLst>
              <p:ext uri="{D42A27DB-BD31-4B8C-83A1-F6EECF244321}">
                <p14:modId xmlns:p14="http://schemas.microsoft.com/office/powerpoint/2010/main" val="3825559676"/>
              </p:ext>
            </p:extLst>
          </p:nvPr>
        </p:nvGraphicFramePr>
        <p:xfrm>
          <a:off x="0" y="0"/>
          <a:ext cx="7561779" cy="6777900"/>
        </p:xfrm>
        <a:graphic>
          <a:graphicData uri="http://schemas.openxmlformats.org/drawingml/2006/table">
            <a:tbl>
              <a:tblPr firstRow="1" firstCol="1" bandRow="1">
                <a:tableStyleId>{5C22544A-7EE6-4342-B048-85BDC9FD1C3A}</a:tableStyleId>
              </a:tblPr>
              <a:tblGrid>
                <a:gridCol w="518055">
                  <a:extLst>
                    <a:ext uri="{9D8B030D-6E8A-4147-A177-3AD203B41FA5}">
                      <a16:colId xmlns:a16="http://schemas.microsoft.com/office/drawing/2014/main" val="1862408591"/>
                    </a:ext>
                  </a:extLst>
                </a:gridCol>
                <a:gridCol w="3233089">
                  <a:extLst>
                    <a:ext uri="{9D8B030D-6E8A-4147-A177-3AD203B41FA5}">
                      <a16:colId xmlns:a16="http://schemas.microsoft.com/office/drawing/2014/main" val="1589917555"/>
                    </a:ext>
                  </a:extLst>
                </a:gridCol>
                <a:gridCol w="3348764">
                  <a:extLst>
                    <a:ext uri="{9D8B030D-6E8A-4147-A177-3AD203B41FA5}">
                      <a16:colId xmlns:a16="http://schemas.microsoft.com/office/drawing/2014/main" val="3882252101"/>
                    </a:ext>
                  </a:extLst>
                </a:gridCol>
                <a:gridCol w="461871">
                  <a:extLst>
                    <a:ext uri="{9D8B030D-6E8A-4147-A177-3AD203B41FA5}">
                      <a16:colId xmlns:a16="http://schemas.microsoft.com/office/drawing/2014/main" val="201294231"/>
                    </a:ext>
                  </a:extLst>
                </a:gridCol>
              </a:tblGrid>
              <a:tr h="152624">
                <a:tc gridSpan="4">
                  <a:txBody>
                    <a:bodyPr/>
                    <a:lstStyle/>
                    <a:p>
                      <a:pPr marL="0" marR="0" algn="ctr">
                        <a:lnSpc>
                          <a:spcPct val="115000"/>
                        </a:lnSpc>
                        <a:spcBef>
                          <a:spcPts val="0"/>
                        </a:spcBef>
                        <a:spcAft>
                          <a:spcPts val="1000"/>
                        </a:spcAft>
                      </a:pPr>
                      <a:r>
                        <a:rPr lang="vi-VN" sz="1100">
                          <a:effectLst/>
                        </a:rPr>
                        <a:t>List_friend view</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98322518"/>
                  </a:ext>
                </a:extLst>
              </a:tr>
              <a:tr h="627887">
                <a:tc>
                  <a:txBody>
                    <a:bodyPr/>
                    <a:lstStyle/>
                    <a:p>
                      <a:pPr marL="0" marR="0" algn="ctr">
                        <a:lnSpc>
                          <a:spcPct val="115000"/>
                        </a:lnSpc>
                        <a:spcBef>
                          <a:spcPts val="0"/>
                        </a:spcBef>
                        <a:spcAft>
                          <a:spcPts val="1000"/>
                        </a:spcAft>
                      </a:pPr>
                      <a:r>
                        <a:rPr lang="vi-VN" sz="1100">
                          <a:effectLst/>
                        </a:rPr>
                        <a:t>1</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Kiểm</a:t>
                      </a:r>
                      <a:r>
                        <a:rPr lang="vi-VN" sz="1100" dirty="0">
                          <a:effectLst/>
                        </a:rPr>
                        <a:t> tra giao </a:t>
                      </a:r>
                      <a:r>
                        <a:rPr lang="vi-VN" sz="1100" dirty="0" err="1">
                          <a:effectLst/>
                        </a:rPr>
                        <a:t>diện</a:t>
                      </a:r>
                      <a:r>
                        <a:rPr lang="vi-VN" sz="1100" dirty="0">
                          <a:effectLst/>
                        </a:rPr>
                        <a:t> </a:t>
                      </a:r>
                      <a:r>
                        <a:rPr lang="vi-VN" sz="1100" dirty="0" err="1">
                          <a:effectLst/>
                        </a:rPr>
                        <a:t>có</a:t>
                      </a:r>
                      <a:r>
                        <a:rPr lang="vi-VN" sz="1100" dirty="0">
                          <a:effectLst/>
                        </a:rPr>
                        <a:t> </a:t>
                      </a:r>
                      <a:r>
                        <a:rPr lang="vi-VN" sz="1100" dirty="0" err="1">
                          <a:effectLst/>
                        </a:rPr>
                        <a:t>đúng</a:t>
                      </a:r>
                      <a:r>
                        <a:rPr lang="vi-VN" sz="1100" dirty="0">
                          <a:effectLst/>
                        </a:rPr>
                        <a:t> như </a:t>
                      </a:r>
                      <a:r>
                        <a:rPr lang="vi-VN" sz="1100" dirty="0" err="1">
                          <a:effectLst/>
                        </a:rPr>
                        <a:t>bản</a:t>
                      </a:r>
                      <a:r>
                        <a:rPr lang="vi-VN" sz="1100" dirty="0">
                          <a:effectLst/>
                        </a:rPr>
                        <a:t> </a:t>
                      </a:r>
                      <a:r>
                        <a:rPr lang="vi-VN" sz="1100" dirty="0" err="1">
                          <a:effectLst/>
                        </a:rPr>
                        <a:t>vẽ</a:t>
                      </a:r>
                      <a:r>
                        <a:rPr lang="vi-VN" sz="1100" dirty="0">
                          <a:effectLst/>
                        </a:rPr>
                        <a:t> </a:t>
                      </a:r>
                      <a:r>
                        <a:rPr lang="vi-VN" sz="1100" dirty="0" err="1">
                          <a:effectLst/>
                        </a:rPr>
                        <a:t>mẫu</a:t>
                      </a:r>
                      <a:r>
                        <a:rPr lang="vi-VN" sz="1100" dirty="0">
                          <a:effectLst/>
                        </a:rPr>
                        <a:t> </a:t>
                      </a:r>
                      <a:r>
                        <a:rPr lang="vi-VN" sz="1100" dirty="0" err="1">
                          <a:effectLst/>
                        </a:rPr>
                        <a:t>mockup</a:t>
                      </a:r>
                      <a:r>
                        <a:rPr lang="vi-VN" sz="1100" dirty="0">
                          <a:effectLst/>
                        </a:rPr>
                        <a:t> hay không, </a:t>
                      </a:r>
                      <a:r>
                        <a:rPr lang="vi-VN" sz="1100" dirty="0" err="1">
                          <a:effectLst/>
                        </a:rPr>
                        <a:t>Có</a:t>
                      </a:r>
                      <a:r>
                        <a:rPr lang="vi-VN" sz="1100" dirty="0">
                          <a:effectLst/>
                        </a:rPr>
                        <a:t> </a:t>
                      </a:r>
                      <a:r>
                        <a:rPr lang="vi-VN" sz="1100" dirty="0" err="1">
                          <a:effectLst/>
                        </a:rPr>
                        <a:t>bị</a:t>
                      </a:r>
                      <a:r>
                        <a:rPr lang="vi-VN" sz="1100" dirty="0">
                          <a:effectLst/>
                        </a:rPr>
                        <a:t> </a:t>
                      </a:r>
                      <a:r>
                        <a:rPr lang="vi-VN" sz="1100" dirty="0" err="1">
                          <a:effectLst/>
                        </a:rPr>
                        <a:t>thiếu</a:t>
                      </a:r>
                      <a:r>
                        <a:rPr lang="vi-VN" sz="1100" dirty="0">
                          <a:effectLst/>
                        </a:rPr>
                        <a:t> </a:t>
                      </a:r>
                      <a:r>
                        <a:rPr lang="vi-VN" sz="1100" dirty="0" err="1">
                          <a:effectLst/>
                        </a:rPr>
                        <a:t>phần</a:t>
                      </a:r>
                      <a:r>
                        <a:rPr lang="vi-VN" sz="1100" dirty="0">
                          <a:effectLst/>
                        </a:rPr>
                        <a:t> </a:t>
                      </a:r>
                      <a:r>
                        <a:rPr lang="vi-VN" sz="1100" dirty="0" err="1">
                          <a:effectLst/>
                        </a:rPr>
                        <a:t>nào</a:t>
                      </a:r>
                      <a:r>
                        <a:rPr lang="vi-VN" sz="1100" dirty="0">
                          <a:effectLst/>
                        </a:rPr>
                        <a:t> hay không, </a:t>
                      </a:r>
                      <a:r>
                        <a:rPr lang="vi-VN" sz="1100" dirty="0" err="1">
                          <a:effectLst/>
                        </a:rPr>
                        <a:t>có</a:t>
                      </a:r>
                      <a:r>
                        <a:rPr lang="vi-VN" sz="1100" dirty="0">
                          <a:effectLst/>
                        </a:rPr>
                        <a:t> </a:t>
                      </a:r>
                      <a:r>
                        <a:rPr lang="vi-VN" sz="1100" dirty="0" err="1">
                          <a:effectLst/>
                        </a:rPr>
                        <a:t>bị</a:t>
                      </a:r>
                      <a:r>
                        <a:rPr lang="vi-VN" sz="1100" dirty="0">
                          <a:effectLst/>
                        </a:rPr>
                        <a:t> </a:t>
                      </a:r>
                      <a:r>
                        <a:rPr lang="vi-VN" sz="1100" dirty="0" err="1">
                          <a:effectLst/>
                        </a:rPr>
                        <a:t>lỗi</a:t>
                      </a:r>
                      <a:r>
                        <a:rPr lang="vi-VN" sz="1100" dirty="0">
                          <a:effectLst/>
                        </a:rPr>
                        <a:t> giao </a:t>
                      </a:r>
                      <a:r>
                        <a:rPr lang="vi-VN" sz="1100" dirty="0" err="1">
                          <a:effectLst/>
                        </a:rPr>
                        <a:t>diện</a:t>
                      </a:r>
                      <a:r>
                        <a:rPr lang="vi-VN" sz="1100" dirty="0">
                          <a:effectLst/>
                        </a:rPr>
                        <a:t> không</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Các</a:t>
                      </a:r>
                      <a:r>
                        <a:rPr lang="vi-VN" sz="1100" dirty="0">
                          <a:effectLst/>
                        </a:rPr>
                        <a:t> </a:t>
                      </a:r>
                      <a:r>
                        <a:rPr lang="vi-VN" sz="1100" dirty="0" err="1">
                          <a:effectLst/>
                        </a:rPr>
                        <a:t>thành</a:t>
                      </a:r>
                      <a:r>
                        <a:rPr lang="vi-VN" sz="1100" dirty="0">
                          <a:effectLst/>
                        </a:rPr>
                        <a:t> </a:t>
                      </a:r>
                      <a:r>
                        <a:rPr lang="vi-VN" sz="1100" dirty="0" err="1">
                          <a:effectLst/>
                        </a:rPr>
                        <a:t>phần</a:t>
                      </a:r>
                      <a:r>
                        <a:rPr lang="vi-VN" sz="1100" dirty="0">
                          <a:effectLst/>
                        </a:rPr>
                        <a:t> </a:t>
                      </a:r>
                      <a:r>
                        <a:rPr lang="vi-VN" sz="1100" dirty="0" err="1">
                          <a:effectLst/>
                        </a:rPr>
                        <a:t>component</a:t>
                      </a:r>
                      <a:r>
                        <a:rPr lang="vi-VN" sz="1100" dirty="0">
                          <a:effectLst/>
                        </a:rPr>
                        <a:t> như </a:t>
                      </a: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211702036"/>
                  </a:ext>
                </a:extLst>
              </a:tr>
              <a:tr h="787199">
                <a:tc>
                  <a:txBody>
                    <a:bodyPr/>
                    <a:lstStyle/>
                    <a:p>
                      <a:pPr marL="0" marR="0" algn="ctr">
                        <a:lnSpc>
                          <a:spcPct val="115000"/>
                        </a:lnSpc>
                        <a:spcBef>
                          <a:spcPts val="0"/>
                        </a:spcBef>
                        <a:spcAft>
                          <a:spcPts val="1000"/>
                        </a:spcAft>
                      </a:pPr>
                      <a:r>
                        <a:rPr lang="vi-VN" sz="1100">
                          <a:effectLst/>
                        </a:rPr>
                        <a:t>2</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Test</a:t>
                      </a:r>
                      <a:r>
                        <a:rPr lang="vi-VN" sz="1100" dirty="0">
                          <a:effectLst/>
                        </a:rPr>
                        <a:t> </a:t>
                      </a:r>
                      <a:r>
                        <a:rPr lang="vi-VN" sz="1100" dirty="0" err="1">
                          <a:effectLst/>
                        </a:rPr>
                        <a:t>lỗi</a:t>
                      </a:r>
                      <a:r>
                        <a:rPr lang="vi-VN" sz="1100" dirty="0">
                          <a:effectLst/>
                        </a:rPr>
                        <a:t> </a:t>
                      </a:r>
                      <a:r>
                        <a:rPr lang="vi-VN" sz="1100" dirty="0" err="1">
                          <a:effectLst/>
                        </a:rPr>
                        <a:t>các</a:t>
                      </a:r>
                      <a:r>
                        <a:rPr lang="vi-VN" sz="1100" dirty="0">
                          <a:effectLst/>
                        </a:rPr>
                        <a:t> </a:t>
                      </a:r>
                      <a:r>
                        <a:rPr lang="vi-VN" sz="1100" dirty="0" err="1">
                          <a:effectLst/>
                        </a:rPr>
                        <a:t>logic</a:t>
                      </a:r>
                      <a:r>
                        <a:rPr lang="vi-VN" sz="1100" dirty="0">
                          <a:effectLst/>
                        </a:rPr>
                        <a:t> cơ </a:t>
                      </a:r>
                      <a:r>
                        <a:rPr lang="vi-VN" sz="1100" dirty="0" err="1">
                          <a:effectLst/>
                        </a:rPr>
                        <a:t>bản</a:t>
                      </a:r>
                      <a:r>
                        <a:rPr lang="vi-VN" sz="1100" dirty="0">
                          <a:effectLst/>
                        </a:rPr>
                        <a:t> như </a:t>
                      </a:r>
                      <a:r>
                        <a:rPr lang="vi-VN" sz="1100" dirty="0" err="1">
                          <a:effectLst/>
                        </a:rPr>
                        <a:t>là</a:t>
                      </a:r>
                      <a:r>
                        <a:rPr lang="vi-VN" sz="1100" dirty="0">
                          <a:effectLst/>
                        </a:rPr>
                        <a:t> </a:t>
                      </a:r>
                      <a:r>
                        <a:rPr lang="vi-VN" sz="1100" dirty="0" err="1">
                          <a:effectLst/>
                        </a:rPr>
                        <a:t>nếu</a:t>
                      </a:r>
                      <a:r>
                        <a:rPr lang="vi-VN" sz="1100" dirty="0">
                          <a:effectLst/>
                        </a:rPr>
                        <a:t> tôi </a:t>
                      </a:r>
                      <a:r>
                        <a:rPr lang="vi-VN" sz="1100" dirty="0" err="1">
                          <a:effectLst/>
                        </a:rPr>
                        <a:t>bỏ</a:t>
                      </a:r>
                      <a:r>
                        <a:rPr lang="vi-VN" sz="1100" dirty="0">
                          <a:effectLst/>
                        </a:rPr>
                        <a:t> </a:t>
                      </a:r>
                      <a:r>
                        <a:rPr lang="vi-VN" sz="1100" dirty="0" err="1">
                          <a:effectLst/>
                        </a:rPr>
                        <a:t>trống</a:t>
                      </a:r>
                      <a:r>
                        <a:rPr lang="vi-VN" sz="1100" dirty="0">
                          <a:effectLst/>
                        </a:rPr>
                        <a:t> </a:t>
                      </a:r>
                      <a:r>
                        <a:rPr lang="vi-VN" sz="1100" dirty="0" err="1">
                          <a:effectLst/>
                        </a:rPr>
                        <a:t>phần</a:t>
                      </a:r>
                      <a:r>
                        <a:rPr lang="vi-VN" sz="1100" dirty="0">
                          <a:effectLst/>
                        </a:rPr>
                        <a:t> tin </a:t>
                      </a:r>
                      <a:r>
                        <a:rPr lang="vi-VN" sz="1100" dirty="0" err="1">
                          <a:effectLst/>
                        </a:rPr>
                        <a:t>nhắn</a:t>
                      </a:r>
                      <a:r>
                        <a:rPr lang="vi-VN" sz="1100" dirty="0">
                          <a:effectLst/>
                        </a:rPr>
                        <a:t> </a:t>
                      </a:r>
                      <a:r>
                        <a:rPr lang="vi-VN" sz="1100" dirty="0" err="1">
                          <a:effectLst/>
                        </a:rPr>
                        <a:t>và</a:t>
                      </a:r>
                      <a:r>
                        <a:rPr lang="vi-VN" sz="1100" dirty="0">
                          <a:effectLst/>
                        </a:rPr>
                        <a:t> không </a:t>
                      </a:r>
                      <a:r>
                        <a:rPr lang="vi-VN" sz="1100" dirty="0" err="1">
                          <a:effectLst/>
                        </a:rPr>
                        <a:t>kết</a:t>
                      </a:r>
                      <a:r>
                        <a:rPr lang="vi-VN" sz="1100" dirty="0">
                          <a:effectLst/>
                        </a:rPr>
                        <a:t> </a:t>
                      </a:r>
                      <a:r>
                        <a:rPr lang="vi-VN" sz="1100" dirty="0" err="1">
                          <a:effectLst/>
                        </a:rPr>
                        <a:t>bạn</a:t>
                      </a:r>
                      <a:r>
                        <a:rPr lang="vi-VN" sz="1100" dirty="0">
                          <a:effectLst/>
                        </a:rPr>
                        <a:t> </a:t>
                      </a:r>
                      <a:r>
                        <a:rPr lang="vi-VN" sz="1100" dirty="0" err="1">
                          <a:effectLst/>
                        </a:rPr>
                        <a:t>thì</a:t>
                      </a:r>
                      <a:r>
                        <a:rPr lang="vi-VN" sz="1100" dirty="0">
                          <a:effectLst/>
                        </a:rPr>
                        <a:t> </a:t>
                      </a:r>
                      <a:r>
                        <a:rPr lang="vi-VN" sz="1100" dirty="0" err="1">
                          <a:effectLst/>
                        </a:rPr>
                        <a:t>có</a:t>
                      </a:r>
                      <a:r>
                        <a:rPr lang="vi-VN" sz="1100" dirty="0">
                          <a:effectLst/>
                        </a:rPr>
                        <a:t> </a:t>
                      </a:r>
                      <a:r>
                        <a:rPr lang="vi-VN" sz="1100" dirty="0" err="1">
                          <a:effectLst/>
                        </a:rPr>
                        <a:t>gửi</a:t>
                      </a:r>
                      <a:r>
                        <a:rPr lang="vi-VN" sz="1100" dirty="0">
                          <a:effectLst/>
                        </a:rPr>
                        <a:t> </a:t>
                      </a:r>
                      <a:r>
                        <a:rPr lang="vi-VN" sz="1100" dirty="0" err="1">
                          <a:effectLst/>
                        </a:rPr>
                        <a:t>được</a:t>
                      </a:r>
                      <a:r>
                        <a:rPr lang="vi-VN" sz="1100" dirty="0">
                          <a:effectLst/>
                        </a:rPr>
                        <a:t> </a:t>
                      </a:r>
                      <a:r>
                        <a:rPr lang="vi-VN" sz="1100" dirty="0" err="1">
                          <a:effectLst/>
                        </a:rPr>
                        <a:t>thì</a:t>
                      </a:r>
                      <a:r>
                        <a:rPr lang="vi-VN" sz="1100" dirty="0">
                          <a:effectLst/>
                        </a:rPr>
                        <a:t> tin </a:t>
                      </a:r>
                      <a:r>
                        <a:rPr lang="vi-VN" sz="1100" dirty="0" err="1">
                          <a:effectLst/>
                        </a:rPr>
                        <a:t>nhắn</a:t>
                      </a:r>
                      <a:r>
                        <a:rPr lang="vi-VN" sz="1100" dirty="0">
                          <a:effectLst/>
                        </a:rPr>
                        <a:t> </a:t>
                      </a:r>
                      <a:r>
                        <a:rPr lang="vi-VN" sz="1100" dirty="0" err="1">
                          <a:effectLst/>
                        </a:rPr>
                        <a:t>phải</a:t>
                      </a:r>
                      <a:r>
                        <a:rPr lang="vi-VN" sz="1100" dirty="0">
                          <a:effectLst/>
                        </a:rPr>
                        <a:t> không </a:t>
                      </a:r>
                      <a:r>
                        <a:rPr lang="vi-VN" sz="1100" dirty="0" err="1">
                          <a:effectLst/>
                        </a:rPr>
                        <a:t>được</a:t>
                      </a:r>
                      <a:r>
                        <a:rPr lang="vi-VN" sz="1100" dirty="0">
                          <a:effectLst/>
                        </a:rPr>
                        <a:t> </a:t>
                      </a:r>
                      <a:r>
                        <a:rPr lang="vi-VN" sz="1100" dirty="0" err="1">
                          <a:effectLst/>
                        </a:rPr>
                        <a:t>gửi</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a:effectLst/>
                        </a:rPr>
                        <a:t> 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343260636"/>
                  </a:ext>
                </a:extLst>
              </a:tr>
              <a:tr h="627887">
                <a:tc>
                  <a:txBody>
                    <a:bodyPr/>
                    <a:lstStyle/>
                    <a:p>
                      <a:pPr marL="0" marR="0" algn="ctr">
                        <a:lnSpc>
                          <a:spcPct val="115000"/>
                        </a:lnSpc>
                        <a:spcBef>
                          <a:spcPts val="0"/>
                        </a:spcBef>
                        <a:spcAft>
                          <a:spcPts val="1000"/>
                        </a:spcAft>
                      </a:pPr>
                      <a:r>
                        <a:rPr lang="vi-VN" sz="1100">
                          <a:effectLst/>
                        </a:rPr>
                        <a:t>3</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Khi click chọn vào các sự kiện popup thì có bị trùng sự kiện với popup bên bảng khác không. Nếu có gì phải fix.</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a:effectLst/>
                        </a:rPr>
                        <a:t>Ok</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2580284392"/>
                  </a:ext>
                </a:extLst>
              </a:tr>
              <a:tr h="627887">
                <a:tc>
                  <a:txBody>
                    <a:bodyPr/>
                    <a:lstStyle/>
                    <a:p>
                      <a:pPr marL="0" marR="0" algn="ctr">
                        <a:lnSpc>
                          <a:spcPct val="115000"/>
                        </a:lnSpc>
                        <a:spcBef>
                          <a:spcPts val="0"/>
                        </a:spcBef>
                        <a:spcAft>
                          <a:spcPts val="1000"/>
                        </a:spcAft>
                      </a:pPr>
                      <a:r>
                        <a:rPr lang="vi-VN" sz="1100">
                          <a:effectLst/>
                        </a:rPr>
                        <a:t>4</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Test</a:t>
                      </a:r>
                      <a:r>
                        <a:rPr lang="vi-VN" sz="1100" dirty="0">
                          <a:effectLst/>
                        </a:rPr>
                        <a:t> </a:t>
                      </a:r>
                      <a:r>
                        <a:rPr lang="vi-VN" sz="1100" dirty="0" err="1">
                          <a:effectLst/>
                        </a:rPr>
                        <a:t>sự</a:t>
                      </a:r>
                      <a:r>
                        <a:rPr lang="vi-VN" sz="1100" dirty="0">
                          <a:effectLst/>
                        </a:rPr>
                        <a:t> </a:t>
                      </a:r>
                      <a:r>
                        <a:rPr lang="vi-VN" sz="1100" dirty="0" err="1">
                          <a:effectLst/>
                        </a:rPr>
                        <a:t>kiện</a:t>
                      </a:r>
                      <a:r>
                        <a:rPr lang="vi-VN" sz="1100" dirty="0">
                          <a:effectLst/>
                        </a:rPr>
                        <a:t> </a:t>
                      </a:r>
                      <a:r>
                        <a:rPr lang="vi-VN" sz="1100" dirty="0" err="1">
                          <a:effectLst/>
                        </a:rPr>
                        <a:t>xóa</a:t>
                      </a:r>
                      <a:r>
                        <a:rPr lang="vi-VN" sz="1100" dirty="0">
                          <a:effectLst/>
                        </a:rPr>
                        <a:t> tin </a:t>
                      </a:r>
                      <a:r>
                        <a:rPr lang="vi-VN" sz="1100" dirty="0" err="1">
                          <a:effectLst/>
                        </a:rPr>
                        <a:t>nhắn</a:t>
                      </a:r>
                      <a:r>
                        <a:rPr lang="vi-VN" sz="1100" dirty="0">
                          <a:effectLst/>
                        </a:rPr>
                        <a:t> 1 bên, </a:t>
                      </a:r>
                      <a:r>
                        <a:rPr lang="vi-VN" sz="1100" dirty="0" err="1">
                          <a:effectLst/>
                        </a:rPr>
                        <a:t>thì</a:t>
                      </a:r>
                      <a:r>
                        <a:rPr lang="vi-VN" sz="1100" dirty="0">
                          <a:effectLst/>
                        </a:rPr>
                        <a:t> bên </a:t>
                      </a:r>
                      <a:r>
                        <a:rPr lang="vi-VN" sz="1100" dirty="0" err="1">
                          <a:effectLst/>
                        </a:rPr>
                        <a:t>còn</a:t>
                      </a:r>
                      <a:r>
                        <a:rPr lang="vi-VN" sz="1100" dirty="0">
                          <a:effectLst/>
                        </a:rPr>
                        <a:t> </a:t>
                      </a:r>
                      <a:r>
                        <a:rPr lang="vi-VN" sz="1100" dirty="0" err="1">
                          <a:effectLst/>
                        </a:rPr>
                        <a:t>lại</a:t>
                      </a:r>
                      <a:r>
                        <a:rPr lang="vi-VN" sz="1100" dirty="0">
                          <a:effectLst/>
                        </a:rPr>
                        <a:t> </a:t>
                      </a:r>
                      <a:r>
                        <a:rPr lang="vi-VN" sz="1100" dirty="0" err="1">
                          <a:effectLst/>
                        </a:rPr>
                        <a:t>vẫn</a:t>
                      </a:r>
                      <a:r>
                        <a:rPr lang="vi-VN" sz="1100" dirty="0">
                          <a:effectLst/>
                        </a:rPr>
                        <a:t> </a:t>
                      </a:r>
                      <a:r>
                        <a:rPr lang="vi-VN" sz="1100" dirty="0" err="1">
                          <a:effectLst/>
                        </a:rPr>
                        <a:t>phải</a:t>
                      </a:r>
                      <a:r>
                        <a:rPr lang="vi-VN" sz="1100" dirty="0">
                          <a:effectLst/>
                        </a:rPr>
                        <a:t> xem </a:t>
                      </a:r>
                      <a:r>
                        <a:rPr lang="vi-VN" sz="1100" dirty="0" err="1">
                          <a:effectLst/>
                        </a:rPr>
                        <a:t>được</a:t>
                      </a:r>
                      <a:r>
                        <a:rPr lang="vi-VN" sz="1100" dirty="0">
                          <a:effectLst/>
                        </a:rPr>
                        <a:t> tin </a:t>
                      </a:r>
                      <a:r>
                        <a:rPr lang="vi-VN" sz="1100" dirty="0" err="1">
                          <a:effectLst/>
                        </a:rPr>
                        <a:t>nhắn</a:t>
                      </a:r>
                      <a:r>
                        <a:rPr lang="vi-VN" sz="1100" dirty="0">
                          <a:effectLst/>
                        </a:rPr>
                        <a:t>. </a:t>
                      </a:r>
                      <a:r>
                        <a:rPr lang="vi-VN" sz="1100" dirty="0" err="1">
                          <a:effectLst/>
                        </a:rPr>
                        <a:t>Nếu</a:t>
                      </a:r>
                      <a:r>
                        <a:rPr lang="vi-VN" sz="1100" dirty="0">
                          <a:effectLst/>
                        </a:rPr>
                        <a:t> </a:t>
                      </a:r>
                      <a:r>
                        <a:rPr lang="vi-VN" sz="1100" dirty="0" err="1">
                          <a:effectLst/>
                        </a:rPr>
                        <a:t>xóa</a:t>
                      </a:r>
                      <a:r>
                        <a:rPr lang="vi-VN" sz="1100" dirty="0">
                          <a:effectLst/>
                        </a:rPr>
                        <a:t> đi </a:t>
                      </a:r>
                      <a:r>
                        <a:rPr lang="vi-VN" sz="1100" dirty="0" err="1">
                          <a:effectLst/>
                        </a:rPr>
                        <a:t>thì</a:t>
                      </a:r>
                      <a:r>
                        <a:rPr lang="vi-VN" sz="1100" dirty="0">
                          <a:effectLst/>
                        </a:rPr>
                        <a:t> </a:t>
                      </a:r>
                      <a:r>
                        <a:rPr lang="vi-VN" sz="1100" dirty="0" err="1">
                          <a:effectLst/>
                        </a:rPr>
                        <a:t>phải</a:t>
                      </a:r>
                      <a:r>
                        <a:rPr lang="vi-VN" sz="1100" dirty="0">
                          <a:effectLst/>
                        </a:rPr>
                        <a:t> </a:t>
                      </a:r>
                      <a:r>
                        <a:rPr lang="vi-VN" sz="1100" dirty="0" err="1">
                          <a:effectLst/>
                        </a:rPr>
                        <a:t>xóa</a:t>
                      </a:r>
                      <a:r>
                        <a:rPr lang="vi-VN" sz="1100" dirty="0">
                          <a:effectLst/>
                        </a:rPr>
                        <a:t> </a:t>
                      </a:r>
                      <a:r>
                        <a:rPr lang="vi-VN" sz="1100" dirty="0" err="1">
                          <a:effectLst/>
                        </a:rPr>
                        <a:t>cả</a:t>
                      </a:r>
                      <a:r>
                        <a:rPr lang="vi-VN" sz="1100" dirty="0">
                          <a:effectLst/>
                        </a:rPr>
                        <a:t> 2 </a:t>
                      </a:r>
                      <a:r>
                        <a:rPr lang="vi-VN" sz="1100" dirty="0" err="1">
                          <a:effectLst/>
                        </a:rPr>
                        <a:t>side</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rPr>
                        <a:t>OK </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290761118"/>
                  </a:ext>
                </a:extLst>
              </a:tr>
              <a:tr h="627887">
                <a:tc>
                  <a:txBody>
                    <a:bodyPr/>
                    <a:lstStyle/>
                    <a:p>
                      <a:pPr marL="0" marR="0" algn="ctr">
                        <a:lnSpc>
                          <a:spcPct val="115000"/>
                        </a:lnSpc>
                        <a:spcBef>
                          <a:spcPts val="0"/>
                        </a:spcBef>
                        <a:spcAft>
                          <a:spcPts val="1000"/>
                        </a:spcAft>
                      </a:pPr>
                      <a:r>
                        <a:rPr lang="vi-VN" sz="1100">
                          <a:effectLst/>
                        </a:rPr>
                        <a:t>5</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Hiện thị đúng danh sách kết bạn và danh sách gửi kết bạn, mỗi lần load thì phải chạy lại và fill lên chương trình</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rPr>
                        <a:t> </a:t>
                      </a:r>
                      <a:r>
                        <a:rPr lang="vi-VN" sz="1100" dirty="0" err="1">
                          <a:effectLst/>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190979738"/>
                  </a:ext>
                </a:extLst>
              </a:tr>
              <a:tr h="787199">
                <a:tc>
                  <a:txBody>
                    <a:bodyPr/>
                    <a:lstStyle/>
                    <a:p>
                      <a:pPr marL="0" marR="0" algn="ctr">
                        <a:lnSpc>
                          <a:spcPct val="115000"/>
                        </a:lnSpc>
                        <a:spcBef>
                          <a:spcPts val="0"/>
                        </a:spcBef>
                        <a:spcAft>
                          <a:spcPts val="1000"/>
                        </a:spcAft>
                      </a:pPr>
                      <a:r>
                        <a:rPr lang="vi-VN" sz="1100">
                          <a:effectLst/>
                        </a:rPr>
                        <a:t>6</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a:effectLst/>
                        </a:rPr>
                        <a:t>Khi </a:t>
                      </a:r>
                      <a:r>
                        <a:rPr lang="vi-VN" sz="1100" dirty="0" err="1">
                          <a:effectLst/>
                        </a:rPr>
                        <a:t>kết</a:t>
                      </a:r>
                      <a:r>
                        <a:rPr lang="vi-VN" sz="1100" dirty="0">
                          <a:effectLst/>
                        </a:rPr>
                        <a:t> </a:t>
                      </a:r>
                      <a:r>
                        <a:rPr lang="vi-VN" sz="1100" dirty="0" err="1">
                          <a:effectLst/>
                        </a:rPr>
                        <a:t>bạn</a:t>
                      </a:r>
                      <a:r>
                        <a:rPr lang="vi-VN" sz="1100" dirty="0">
                          <a:effectLst/>
                        </a:rPr>
                        <a:t> </a:t>
                      </a:r>
                      <a:r>
                        <a:rPr lang="vi-VN" sz="1100" dirty="0" err="1">
                          <a:effectLst/>
                        </a:rPr>
                        <a:t>thì</a:t>
                      </a:r>
                      <a:r>
                        <a:rPr lang="vi-VN" sz="1100" dirty="0">
                          <a:effectLst/>
                        </a:rPr>
                        <a:t> tin </a:t>
                      </a:r>
                      <a:r>
                        <a:rPr lang="vi-VN" sz="1100" dirty="0" err="1">
                          <a:effectLst/>
                        </a:rPr>
                        <a:t>nhắn</a:t>
                      </a:r>
                      <a:r>
                        <a:rPr lang="vi-VN" sz="1100" dirty="0">
                          <a:effectLst/>
                        </a:rPr>
                        <a:t> </a:t>
                      </a:r>
                      <a:r>
                        <a:rPr lang="vi-VN" sz="1100" dirty="0" err="1">
                          <a:effectLst/>
                        </a:rPr>
                        <a:t>sẽ</a:t>
                      </a:r>
                      <a:r>
                        <a:rPr lang="vi-VN" sz="1100" dirty="0">
                          <a:effectLst/>
                        </a:rPr>
                        <a:t> </a:t>
                      </a:r>
                      <a:r>
                        <a:rPr lang="vi-VN" sz="1100" dirty="0" err="1">
                          <a:effectLst/>
                        </a:rPr>
                        <a:t>được</a:t>
                      </a:r>
                      <a:r>
                        <a:rPr lang="vi-VN" sz="1100" dirty="0">
                          <a:effectLst/>
                        </a:rPr>
                        <a:t> </a:t>
                      </a:r>
                      <a:r>
                        <a:rPr lang="vi-VN" sz="1100" dirty="0" err="1">
                          <a:effectLst/>
                        </a:rPr>
                        <a:t>tự</a:t>
                      </a:r>
                      <a:r>
                        <a:rPr lang="vi-VN" sz="1100" dirty="0">
                          <a:effectLst/>
                        </a:rPr>
                        <a:t> </a:t>
                      </a:r>
                      <a:r>
                        <a:rPr lang="vi-VN" sz="1100" dirty="0" err="1">
                          <a:effectLst/>
                        </a:rPr>
                        <a:t>động</a:t>
                      </a:r>
                      <a:r>
                        <a:rPr lang="vi-VN" sz="1100" dirty="0">
                          <a:effectLst/>
                        </a:rPr>
                        <a:t> </a:t>
                      </a:r>
                      <a:r>
                        <a:rPr lang="vi-VN" sz="1100" dirty="0" err="1">
                          <a:effectLst/>
                        </a:rPr>
                        <a:t>tạo</a:t>
                      </a:r>
                      <a:r>
                        <a:rPr lang="vi-VN" sz="1100" dirty="0">
                          <a:effectLst/>
                        </a:rPr>
                        <a:t> </a:t>
                      </a:r>
                      <a:r>
                        <a:rPr lang="vi-VN" sz="1100" dirty="0" err="1">
                          <a:effectLst/>
                        </a:rPr>
                        <a:t>và</a:t>
                      </a:r>
                      <a:r>
                        <a:rPr lang="vi-VN" sz="1100" dirty="0">
                          <a:effectLst/>
                        </a:rPr>
                        <a:t> </a:t>
                      </a:r>
                      <a:r>
                        <a:rPr lang="vi-VN" sz="1100" dirty="0" err="1">
                          <a:effectLst/>
                        </a:rPr>
                        <a:t>phải</a:t>
                      </a:r>
                      <a:r>
                        <a:rPr lang="vi-VN" sz="1100" dirty="0">
                          <a:effectLst/>
                        </a:rPr>
                        <a:t> luôn </a:t>
                      </a:r>
                      <a:r>
                        <a:rPr lang="vi-VN" sz="1100" dirty="0" err="1">
                          <a:effectLst/>
                        </a:rPr>
                        <a:t>được</a:t>
                      </a:r>
                      <a:r>
                        <a:rPr lang="vi-VN" sz="1100" dirty="0">
                          <a:effectLst/>
                        </a:rPr>
                        <a:t> </a:t>
                      </a:r>
                      <a:r>
                        <a:rPr lang="vi-VN" sz="1100" dirty="0" err="1">
                          <a:effectLst/>
                        </a:rPr>
                        <a:t>đồng</a:t>
                      </a:r>
                      <a:r>
                        <a:rPr lang="vi-VN" sz="1100" dirty="0">
                          <a:effectLst/>
                        </a:rPr>
                        <a:t> </a:t>
                      </a:r>
                      <a:r>
                        <a:rPr lang="vi-VN" sz="1100" dirty="0" err="1">
                          <a:effectLst/>
                        </a:rPr>
                        <a:t>bộ</a:t>
                      </a:r>
                      <a:r>
                        <a:rPr lang="vi-VN" sz="1100" dirty="0">
                          <a:effectLst/>
                        </a:rPr>
                        <a:t> qua bên kia </a:t>
                      </a:r>
                      <a:r>
                        <a:rPr lang="vi-VN" sz="1100" dirty="0" err="1">
                          <a:effectLst/>
                        </a:rPr>
                        <a:t>đúng</a:t>
                      </a:r>
                      <a:r>
                        <a:rPr lang="vi-VN" sz="1100" dirty="0">
                          <a:effectLst/>
                        </a:rPr>
                        <a:t> </a:t>
                      </a:r>
                      <a:r>
                        <a:rPr lang="vi-VN" sz="1100" dirty="0" err="1">
                          <a:effectLst/>
                        </a:rPr>
                        <a:t>thứ</a:t>
                      </a:r>
                      <a:r>
                        <a:rPr lang="vi-VN" sz="1100" dirty="0">
                          <a:effectLst/>
                        </a:rPr>
                        <a:t> </a:t>
                      </a:r>
                      <a:r>
                        <a:rPr lang="vi-VN" sz="1100" dirty="0" err="1">
                          <a:effectLst/>
                        </a:rPr>
                        <a:t>tự</a:t>
                      </a:r>
                      <a:r>
                        <a:rPr lang="vi-VN" sz="1100" dirty="0">
                          <a:effectLst/>
                        </a:rPr>
                        <a:t> </a:t>
                      </a:r>
                      <a:r>
                        <a:rPr lang="vi-VN" sz="1100" dirty="0" err="1">
                          <a:effectLst/>
                        </a:rPr>
                        <a:t>diễn</a:t>
                      </a:r>
                      <a:r>
                        <a:rPr lang="vi-VN" sz="1100" dirty="0">
                          <a:effectLst/>
                        </a:rPr>
                        <a:t> ra </a:t>
                      </a:r>
                      <a:r>
                        <a:rPr lang="vi-VN" sz="1100" dirty="0" err="1">
                          <a:effectLst/>
                        </a:rPr>
                        <a:t>đoạn</a:t>
                      </a:r>
                      <a:r>
                        <a:rPr lang="vi-VN" sz="1100" dirty="0">
                          <a:effectLst/>
                        </a:rPr>
                        <a:t> </a:t>
                      </a:r>
                      <a:r>
                        <a:rPr lang="vi-VN" sz="1100" dirty="0" err="1">
                          <a:effectLst/>
                        </a:rPr>
                        <a:t>hội</a:t>
                      </a:r>
                      <a:r>
                        <a:rPr lang="vi-VN" sz="1100" dirty="0">
                          <a:effectLst/>
                        </a:rPr>
                        <a:t> </a:t>
                      </a:r>
                      <a:r>
                        <a:rPr lang="vi-VN" sz="1100" dirty="0" err="1">
                          <a:effectLst/>
                        </a:rPr>
                        <a:t>thoại</a:t>
                      </a:r>
                      <a:r>
                        <a:rPr lang="vi-VN" sz="1100" dirty="0">
                          <a:effectLst/>
                        </a:rPr>
                        <a:t>, </a:t>
                      </a:r>
                      <a:r>
                        <a:rPr lang="vi-VN" sz="1100" dirty="0" err="1">
                          <a:effectLst/>
                        </a:rPr>
                        <a:t>và</a:t>
                      </a:r>
                      <a:r>
                        <a:rPr lang="vi-VN" sz="1100" dirty="0">
                          <a:effectLst/>
                        </a:rPr>
                        <a:t> </a:t>
                      </a:r>
                      <a:r>
                        <a:rPr lang="vi-VN" sz="1100" dirty="0" err="1">
                          <a:effectLst/>
                        </a:rPr>
                        <a:t>phải</a:t>
                      </a:r>
                      <a:r>
                        <a:rPr lang="vi-VN" sz="1100" dirty="0">
                          <a:effectLst/>
                        </a:rPr>
                        <a:t> </a:t>
                      </a:r>
                      <a:r>
                        <a:rPr lang="vi-VN" sz="1100" dirty="0" err="1">
                          <a:effectLst/>
                        </a:rPr>
                        <a:t>load</a:t>
                      </a:r>
                      <a:r>
                        <a:rPr lang="vi-VN" sz="1100" dirty="0">
                          <a:effectLst/>
                        </a:rPr>
                        <a:t> lên </a:t>
                      </a:r>
                      <a:r>
                        <a:rPr lang="vi-VN" sz="1100" dirty="0" err="1">
                          <a:effectLst/>
                        </a:rPr>
                        <a:t>liền</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Hoàn thành tuyệt vời! Pass test case.</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rPr>
                        <a:t> </a:t>
                      </a:r>
                      <a:r>
                        <a:rPr lang="vi-VN" sz="1100" dirty="0" err="1">
                          <a:effectLst/>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3016543075"/>
                  </a:ext>
                </a:extLst>
              </a:tr>
              <a:tr h="468576">
                <a:tc>
                  <a:txBody>
                    <a:bodyPr/>
                    <a:lstStyle/>
                    <a:p>
                      <a:pPr marL="0" marR="0" algn="ctr">
                        <a:lnSpc>
                          <a:spcPct val="115000"/>
                        </a:lnSpc>
                        <a:spcBef>
                          <a:spcPts val="0"/>
                        </a:spcBef>
                        <a:spcAft>
                          <a:spcPts val="1000"/>
                        </a:spcAft>
                      </a:pPr>
                      <a:r>
                        <a:rPr lang="vi-VN" sz="1100">
                          <a:effectLst/>
                        </a:rPr>
                        <a:t>7</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a:effectLst/>
                        </a:rPr>
                        <a:t>Ngoài ra không thể tìm và gửi được lời mời kết bạn cho người mà đã kết bạn rồi</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rPr>
                        <a:t> </a:t>
                      </a:r>
                      <a:r>
                        <a:rPr lang="vi-VN" sz="1100" dirty="0" err="1">
                          <a:effectLst/>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41798391"/>
                  </a:ext>
                </a:extLst>
              </a:tr>
              <a:tr h="468576">
                <a:tc>
                  <a:txBody>
                    <a:bodyPr/>
                    <a:lstStyle/>
                    <a:p>
                      <a:pPr marL="0" marR="0" algn="ctr">
                        <a:lnSpc>
                          <a:spcPct val="115000"/>
                        </a:lnSpc>
                        <a:spcBef>
                          <a:spcPts val="0"/>
                        </a:spcBef>
                        <a:spcAft>
                          <a:spcPts val="1000"/>
                        </a:spcAft>
                      </a:pPr>
                      <a:r>
                        <a:rPr lang="vi-VN" sz="1100">
                          <a:effectLst/>
                        </a:rPr>
                        <a:t> 8</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Các</a:t>
                      </a:r>
                      <a:r>
                        <a:rPr lang="vi-VN" sz="1100" dirty="0">
                          <a:effectLst/>
                        </a:rPr>
                        <a:t> </a:t>
                      </a:r>
                      <a:r>
                        <a:rPr lang="vi-VN" sz="1100" dirty="0" err="1">
                          <a:effectLst/>
                        </a:rPr>
                        <a:t>sự</a:t>
                      </a:r>
                      <a:r>
                        <a:rPr lang="vi-VN" sz="1100" dirty="0">
                          <a:effectLst/>
                        </a:rPr>
                        <a:t> </a:t>
                      </a:r>
                      <a:r>
                        <a:rPr lang="vi-VN" sz="1100" dirty="0" err="1">
                          <a:effectLst/>
                        </a:rPr>
                        <a:t>kiện</a:t>
                      </a:r>
                      <a:r>
                        <a:rPr lang="vi-VN" sz="1100" dirty="0">
                          <a:effectLst/>
                        </a:rPr>
                        <a:t> </a:t>
                      </a:r>
                      <a:r>
                        <a:rPr lang="vi-VN" sz="1100" dirty="0" err="1">
                          <a:effectLst/>
                        </a:rPr>
                        <a:t>popup</a:t>
                      </a:r>
                      <a:r>
                        <a:rPr lang="vi-VN" sz="1100" dirty="0">
                          <a:effectLst/>
                        </a:rPr>
                        <a:t> </a:t>
                      </a:r>
                      <a:r>
                        <a:rPr lang="vi-VN" sz="1100" dirty="0" err="1">
                          <a:effectLst/>
                        </a:rPr>
                        <a:t>có</a:t>
                      </a:r>
                      <a:r>
                        <a:rPr lang="vi-VN" sz="1100" dirty="0">
                          <a:effectLst/>
                        </a:rPr>
                        <a:t> </a:t>
                      </a:r>
                      <a:r>
                        <a:rPr lang="vi-VN" sz="1100" dirty="0" err="1">
                          <a:effectLst/>
                        </a:rPr>
                        <a:t>thực</a:t>
                      </a:r>
                      <a:r>
                        <a:rPr lang="vi-VN" sz="1100" dirty="0">
                          <a:effectLst/>
                        </a:rPr>
                        <a:t> </a:t>
                      </a:r>
                      <a:r>
                        <a:rPr lang="vi-VN" sz="1100" dirty="0" err="1">
                          <a:effectLst/>
                        </a:rPr>
                        <a:t>hiện</a:t>
                      </a:r>
                      <a:r>
                        <a:rPr lang="vi-VN" sz="1100" dirty="0">
                          <a:effectLst/>
                        </a:rPr>
                        <a:t> </a:t>
                      </a:r>
                      <a:r>
                        <a:rPr lang="vi-VN" sz="1100" dirty="0" err="1">
                          <a:effectLst/>
                        </a:rPr>
                        <a:t>đúng</a:t>
                      </a:r>
                      <a:r>
                        <a:rPr lang="vi-VN" sz="1100" dirty="0">
                          <a:effectLst/>
                        </a:rPr>
                        <a:t> </a:t>
                      </a:r>
                      <a:r>
                        <a:rPr lang="vi-VN" sz="1100" dirty="0" err="1">
                          <a:effectLst/>
                        </a:rPr>
                        <a:t>chức</a:t>
                      </a:r>
                      <a:r>
                        <a:rPr lang="vi-VN" sz="1100" dirty="0">
                          <a:effectLst/>
                        </a:rPr>
                        <a:t> năng yêu </a:t>
                      </a:r>
                      <a:r>
                        <a:rPr lang="vi-VN" sz="1100" dirty="0" err="1">
                          <a:effectLst/>
                        </a:rPr>
                        <a:t>cầu</a:t>
                      </a:r>
                      <a:r>
                        <a:rPr lang="vi-VN" sz="1100" dirty="0">
                          <a:effectLst/>
                        </a:rPr>
                        <a:t> chưa? </a:t>
                      </a:r>
                      <a:r>
                        <a:rPr lang="vi-VN" sz="1100" dirty="0" err="1">
                          <a:effectLst/>
                        </a:rPr>
                        <a:t>Ví</a:t>
                      </a:r>
                      <a:r>
                        <a:rPr lang="vi-VN" sz="1100" dirty="0">
                          <a:effectLst/>
                        </a:rPr>
                        <a:t> </a:t>
                      </a:r>
                      <a:r>
                        <a:rPr lang="vi-VN" sz="1100" dirty="0" err="1">
                          <a:effectLst/>
                        </a:rPr>
                        <a:t>dụ</a:t>
                      </a:r>
                      <a:r>
                        <a:rPr lang="vi-VN" sz="1100" dirty="0">
                          <a:effectLst/>
                        </a:rPr>
                        <a:t> </a:t>
                      </a:r>
                      <a:r>
                        <a:rPr lang="vi-VN" sz="1100" dirty="0" err="1">
                          <a:effectLst/>
                        </a:rPr>
                        <a:t>showInfo_view</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rPr>
                        <a:t> </a:t>
                      </a:r>
                      <a:r>
                        <a:rPr lang="vi-VN" sz="1100" dirty="0" err="1">
                          <a:effectLst/>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46227825"/>
                  </a:ext>
                </a:extLst>
              </a:tr>
              <a:tr h="627887">
                <a:tc>
                  <a:txBody>
                    <a:bodyPr/>
                    <a:lstStyle/>
                    <a:p>
                      <a:pPr marL="0" marR="0" algn="ctr">
                        <a:lnSpc>
                          <a:spcPct val="115000"/>
                        </a:lnSpc>
                        <a:spcBef>
                          <a:spcPts val="0"/>
                        </a:spcBef>
                        <a:spcAft>
                          <a:spcPts val="1000"/>
                        </a:spcAft>
                      </a:pPr>
                      <a:r>
                        <a:rPr lang="vi-VN" sz="1100">
                          <a:effectLst/>
                        </a:rPr>
                        <a:t>10</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a:effectLst/>
                        </a:rPr>
                        <a:t>Khi </a:t>
                      </a:r>
                      <a:r>
                        <a:rPr lang="vi-VN" sz="1100" dirty="0" err="1">
                          <a:effectLst/>
                        </a:rPr>
                        <a:t>nhắn</a:t>
                      </a:r>
                      <a:r>
                        <a:rPr lang="vi-VN" sz="1100" dirty="0">
                          <a:effectLst/>
                        </a:rPr>
                        <a:t> tin </a:t>
                      </a:r>
                      <a:r>
                        <a:rPr lang="vi-VN" sz="1100" dirty="0" err="1">
                          <a:effectLst/>
                        </a:rPr>
                        <a:t>thì</a:t>
                      </a:r>
                      <a:r>
                        <a:rPr lang="vi-VN" sz="1100" dirty="0">
                          <a:effectLst/>
                        </a:rPr>
                        <a:t> tin </a:t>
                      </a:r>
                      <a:r>
                        <a:rPr lang="vi-VN" sz="1100" dirty="0" err="1">
                          <a:effectLst/>
                        </a:rPr>
                        <a:t>nhắn</a:t>
                      </a:r>
                      <a:r>
                        <a:rPr lang="vi-VN" sz="1100" dirty="0">
                          <a:effectLst/>
                        </a:rPr>
                        <a:t> </a:t>
                      </a:r>
                      <a:r>
                        <a:rPr lang="vi-VN" sz="1100" dirty="0" err="1">
                          <a:effectLst/>
                        </a:rPr>
                        <a:t>phải</a:t>
                      </a:r>
                      <a:r>
                        <a:rPr lang="vi-VN" sz="1100" dirty="0">
                          <a:effectLst/>
                        </a:rPr>
                        <a:t> luôn </a:t>
                      </a:r>
                      <a:r>
                        <a:rPr lang="vi-VN" sz="1100" dirty="0" err="1">
                          <a:effectLst/>
                        </a:rPr>
                        <a:t>được</a:t>
                      </a:r>
                      <a:r>
                        <a:rPr lang="vi-VN" sz="1100" dirty="0">
                          <a:effectLst/>
                        </a:rPr>
                        <a:t> </a:t>
                      </a:r>
                      <a:r>
                        <a:rPr lang="vi-VN" sz="1100" dirty="0" err="1">
                          <a:effectLst/>
                        </a:rPr>
                        <a:t>đồng</a:t>
                      </a:r>
                      <a:r>
                        <a:rPr lang="vi-VN" sz="1100" dirty="0">
                          <a:effectLst/>
                        </a:rPr>
                        <a:t> </a:t>
                      </a:r>
                      <a:r>
                        <a:rPr lang="vi-VN" sz="1100" dirty="0" err="1">
                          <a:effectLst/>
                        </a:rPr>
                        <a:t>bộ</a:t>
                      </a:r>
                      <a:r>
                        <a:rPr lang="vi-VN" sz="1100" dirty="0">
                          <a:effectLst/>
                        </a:rPr>
                        <a:t> qua bên kia </a:t>
                      </a:r>
                      <a:r>
                        <a:rPr lang="vi-VN" sz="1100" dirty="0" err="1">
                          <a:effectLst/>
                        </a:rPr>
                        <a:t>đúng</a:t>
                      </a:r>
                      <a:r>
                        <a:rPr lang="vi-VN" sz="1100" dirty="0">
                          <a:effectLst/>
                        </a:rPr>
                        <a:t> </a:t>
                      </a:r>
                      <a:r>
                        <a:rPr lang="vi-VN" sz="1100" dirty="0" err="1">
                          <a:effectLst/>
                        </a:rPr>
                        <a:t>thứ</a:t>
                      </a:r>
                      <a:r>
                        <a:rPr lang="vi-VN" sz="1100" dirty="0">
                          <a:effectLst/>
                        </a:rPr>
                        <a:t> </a:t>
                      </a:r>
                      <a:r>
                        <a:rPr lang="vi-VN" sz="1100" dirty="0" err="1">
                          <a:effectLst/>
                        </a:rPr>
                        <a:t>tự</a:t>
                      </a:r>
                      <a:r>
                        <a:rPr lang="vi-VN" sz="1100" dirty="0">
                          <a:effectLst/>
                        </a:rPr>
                        <a:t> </a:t>
                      </a:r>
                      <a:r>
                        <a:rPr lang="vi-VN" sz="1100" dirty="0" err="1">
                          <a:effectLst/>
                        </a:rPr>
                        <a:t>diễn</a:t>
                      </a:r>
                      <a:r>
                        <a:rPr lang="vi-VN" sz="1100" dirty="0">
                          <a:effectLst/>
                        </a:rPr>
                        <a:t> ra </a:t>
                      </a:r>
                      <a:r>
                        <a:rPr lang="vi-VN" sz="1100" dirty="0" err="1">
                          <a:effectLst/>
                        </a:rPr>
                        <a:t>đoạn</a:t>
                      </a:r>
                      <a:r>
                        <a:rPr lang="vi-VN" sz="1100" dirty="0">
                          <a:effectLst/>
                        </a:rPr>
                        <a:t> </a:t>
                      </a:r>
                      <a:r>
                        <a:rPr lang="vi-VN" sz="1100" dirty="0" err="1">
                          <a:effectLst/>
                        </a:rPr>
                        <a:t>hội</a:t>
                      </a:r>
                      <a:r>
                        <a:rPr lang="vi-VN" sz="1100" dirty="0">
                          <a:effectLst/>
                        </a:rPr>
                        <a:t> </a:t>
                      </a:r>
                      <a:r>
                        <a:rPr lang="vi-VN" sz="1100" dirty="0" err="1">
                          <a:effectLst/>
                        </a:rPr>
                        <a:t>thoại</a:t>
                      </a:r>
                      <a:r>
                        <a:rPr lang="vi-VN" sz="1100" dirty="0">
                          <a:effectLst/>
                        </a:rPr>
                        <a:t>, </a:t>
                      </a:r>
                      <a:r>
                        <a:rPr lang="vi-VN" sz="1100" dirty="0" err="1">
                          <a:effectLst/>
                        </a:rPr>
                        <a:t>và</a:t>
                      </a:r>
                      <a:r>
                        <a:rPr lang="vi-VN" sz="1100" dirty="0">
                          <a:effectLst/>
                        </a:rPr>
                        <a:t> </a:t>
                      </a:r>
                      <a:r>
                        <a:rPr lang="vi-VN" sz="1100" dirty="0" err="1">
                          <a:effectLst/>
                        </a:rPr>
                        <a:t>phải</a:t>
                      </a:r>
                      <a:r>
                        <a:rPr lang="vi-VN" sz="1100" dirty="0">
                          <a:effectLst/>
                        </a:rPr>
                        <a:t> </a:t>
                      </a:r>
                      <a:r>
                        <a:rPr lang="vi-VN" sz="1100" dirty="0" err="1">
                          <a:effectLst/>
                        </a:rPr>
                        <a:t>load</a:t>
                      </a:r>
                      <a:r>
                        <a:rPr lang="vi-VN" sz="1100" dirty="0">
                          <a:effectLst/>
                        </a:rPr>
                        <a:t> lên </a:t>
                      </a:r>
                      <a:r>
                        <a:rPr lang="vi-VN" sz="1100" dirty="0" err="1">
                          <a:effectLst/>
                        </a:rPr>
                        <a:t>liền</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err="1">
                          <a:effectLst/>
                          <a:latin typeface="Calibri" panose="020F0502020204030204" pitchFamily="34" charset="0"/>
                          <a:ea typeface="Times New Roman" panose="02020603050405020304" pitchFamily="18" charset="0"/>
                          <a:cs typeface="Times New Roman" panose="02020603050405020304" pitchFamily="18" charset="0"/>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2996369323"/>
                  </a:ext>
                </a:extLst>
              </a:tr>
              <a:tr h="946511">
                <a:tc>
                  <a:txBody>
                    <a:bodyPr/>
                    <a:lstStyle/>
                    <a:p>
                      <a:pPr marL="0" marR="0" algn="ctr">
                        <a:lnSpc>
                          <a:spcPct val="115000"/>
                        </a:lnSpc>
                        <a:spcBef>
                          <a:spcPts val="0"/>
                        </a:spcBef>
                        <a:spcAft>
                          <a:spcPts val="1000"/>
                        </a:spcAft>
                      </a:pPr>
                      <a:r>
                        <a:rPr lang="vi-VN" sz="1100">
                          <a:effectLst/>
                        </a:rPr>
                        <a:t>11</a:t>
                      </a:r>
                      <a:endParaRPr lang="vi-V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sự</a:t>
                      </a:r>
                      <a:r>
                        <a:rPr lang="vi-VN" sz="1100" dirty="0">
                          <a:effectLst/>
                        </a:rPr>
                        <a:t> </a:t>
                      </a:r>
                      <a:r>
                        <a:rPr lang="vi-VN" sz="1100" dirty="0" err="1">
                          <a:effectLst/>
                        </a:rPr>
                        <a:t>kiện</a:t>
                      </a:r>
                      <a:r>
                        <a:rPr lang="vi-VN" sz="1100" dirty="0">
                          <a:effectLst/>
                        </a:rPr>
                        <a:t> </a:t>
                      </a:r>
                      <a:r>
                        <a:rPr lang="vi-VN" sz="1100" dirty="0" err="1">
                          <a:effectLst/>
                        </a:rPr>
                        <a:t>FillToTable</a:t>
                      </a:r>
                      <a:r>
                        <a:rPr lang="vi-VN" sz="1100" dirty="0">
                          <a:effectLst/>
                        </a:rPr>
                        <a:t>() </a:t>
                      </a:r>
                      <a:r>
                        <a:rPr lang="vi-VN" sz="1100" dirty="0" err="1">
                          <a:effectLst/>
                        </a:rPr>
                        <a:t>có</a:t>
                      </a:r>
                      <a:r>
                        <a:rPr lang="vi-VN" sz="1100" dirty="0">
                          <a:effectLst/>
                        </a:rPr>
                        <a:t> </a:t>
                      </a:r>
                      <a:r>
                        <a:rPr lang="vi-VN" sz="1100" dirty="0" err="1">
                          <a:effectLst/>
                        </a:rPr>
                        <a:t>load</a:t>
                      </a:r>
                      <a:r>
                        <a:rPr lang="vi-VN" sz="1100" dirty="0">
                          <a:effectLst/>
                        </a:rPr>
                        <a:t> </a:t>
                      </a:r>
                      <a:r>
                        <a:rPr lang="vi-VN" sz="1100" dirty="0" err="1">
                          <a:effectLst/>
                        </a:rPr>
                        <a:t>được</a:t>
                      </a:r>
                      <a:r>
                        <a:rPr lang="vi-VN" sz="1100" dirty="0">
                          <a:effectLst/>
                        </a:rPr>
                        <a:t> tin </a:t>
                      </a:r>
                      <a:r>
                        <a:rPr lang="vi-VN" sz="1100" dirty="0" err="1">
                          <a:effectLst/>
                        </a:rPr>
                        <a:t>nhắn</a:t>
                      </a:r>
                      <a:r>
                        <a:rPr lang="vi-VN" sz="1100" dirty="0">
                          <a:effectLst/>
                        </a:rPr>
                        <a:t> </a:t>
                      </a:r>
                      <a:r>
                        <a:rPr lang="vi-VN" sz="1100" dirty="0" err="1">
                          <a:effectLst/>
                        </a:rPr>
                        <a:t>mới</a:t>
                      </a:r>
                      <a:r>
                        <a:rPr lang="vi-VN" sz="1100" dirty="0">
                          <a:effectLst/>
                        </a:rPr>
                        <a:t> </a:t>
                      </a:r>
                      <a:r>
                        <a:rPr lang="vi-VN" sz="1100" dirty="0" err="1">
                          <a:effectLst/>
                        </a:rPr>
                        <a:t>nhất</a:t>
                      </a:r>
                      <a:r>
                        <a:rPr lang="vi-VN" sz="1100" dirty="0">
                          <a:effectLst/>
                        </a:rPr>
                        <a:t> </a:t>
                      </a:r>
                      <a:r>
                        <a:rPr lang="vi-VN" sz="1100" dirty="0" err="1">
                          <a:effectLst/>
                        </a:rPr>
                        <a:t>của</a:t>
                      </a:r>
                      <a:r>
                        <a:rPr lang="vi-VN" sz="1100" dirty="0">
                          <a:effectLst/>
                        </a:rPr>
                        <a:t> </a:t>
                      </a:r>
                      <a:r>
                        <a:rPr lang="vi-VN" sz="1100" dirty="0" err="1">
                          <a:effectLst/>
                        </a:rPr>
                        <a:t>mỗi</a:t>
                      </a:r>
                      <a:r>
                        <a:rPr lang="vi-VN" sz="1100" dirty="0">
                          <a:effectLst/>
                        </a:rPr>
                        <a:t> </a:t>
                      </a:r>
                      <a:r>
                        <a:rPr lang="vi-VN" sz="1100" dirty="0" err="1">
                          <a:effectLst/>
                        </a:rPr>
                        <a:t>người</a:t>
                      </a:r>
                      <a:r>
                        <a:rPr lang="vi-VN" sz="1100" dirty="0">
                          <a:effectLst/>
                        </a:rPr>
                        <a:t> lên trên </a:t>
                      </a:r>
                      <a:r>
                        <a:rPr lang="vi-VN" sz="1100" dirty="0" err="1">
                          <a:effectLst/>
                        </a:rPr>
                        <a:t>bảng</a:t>
                      </a:r>
                      <a:r>
                        <a:rPr lang="vi-VN" sz="1100" dirty="0">
                          <a:effectLst/>
                        </a:rPr>
                        <a:t> </a:t>
                      </a:r>
                      <a:r>
                        <a:rPr lang="vi-VN" sz="1100" dirty="0" err="1">
                          <a:effectLst/>
                        </a:rPr>
                        <a:t>mess_view_team</a:t>
                      </a:r>
                      <a:r>
                        <a:rPr lang="vi-VN" sz="1100" dirty="0">
                          <a:effectLst/>
                        </a:rPr>
                        <a:t> không? </a:t>
                      </a:r>
                      <a:r>
                        <a:rPr lang="vi-VN" sz="1100" dirty="0" err="1">
                          <a:effectLst/>
                        </a:rPr>
                        <a:t>Và</a:t>
                      </a:r>
                      <a:r>
                        <a:rPr lang="vi-VN" sz="1100" dirty="0">
                          <a:effectLst/>
                        </a:rPr>
                        <a:t> </a:t>
                      </a:r>
                      <a:r>
                        <a:rPr lang="vi-VN" sz="1100" dirty="0" err="1">
                          <a:effectLst/>
                        </a:rPr>
                        <a:t>phải</a:t>
                      </a:r>
                      <a:r>
                        <a:rPr lang="vi-VN" sz="1100" dirty="0">
                          <a:effectLst/>
                        </a:rPr>
                        <a:t> luôn </a:t>
                      </a:r>
                      <a:r>
                        <a:rPr lang="vi-VN" sz="1100" dirty="0" err="1">
                          <a:effectLst/>
                        </a:rPr>
                        <a:t>load</a:t>
                      </a:r>
                      <a:r>
                        <a:rPr lang="vi-VN" sz="1100" dirty="0">
                          <a:effectLst/>
                        </a:rPr>
                        <a:t> tin </a:t>
                      </a:r>
                      <a:r>
                        <a:rPr lang="vi-VN" sz="1100" dirty="0" err="1">
                          <a:effectLst/>
                        </a:rPr>
                        <a:t>nhắn</a:t>
                      </a:r>
                      <a:r>
                        <a:rPr lang="vi-VN" sz="1100" dirty="0">
                          <a:effectLst/>
                        </a:rPr>
                        <a:t> </a:t>
                      </a:r>
                      <a:r>
                        <a:rPr lang="vi-VN" sz="1100" dirty="0" err="1">
                          <a:effectLst/>
                        </a:rPr>
                        <a:t>mới</a:t>
                      </a:r>
                      <a:r>
                        <a:rPr lang="vi-VN" sz="1100" dirty="0">
                          <a:effectLst/>
                        </a:rPr>
                        <a:t> theo </a:t>
                      </a:r>
                      <a:r>
                        <a:rPr lang="vi-VN" sz="1100" dirty="0" err="1">
                          <a:effectLst/>
                        </a:rPr>
                        <a:t>tuần</a:t>
                      </a:r>
                      <a:r>
                        <a:rPr lang="vi-VN" sz="1100" dirty="0">
                          <a:effectLst/>
                        </a:rPr>
                        <a:t> </a:t>
                      </a:r>
                      <a:r>
                        <a:rPr lang="vi-VN" sz="1100" dirty="0" err="1">
                          <a:effectLst/>
                        </a:rPr>
                        <a:t>tự</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l">
                        <a:lnSpc>
                          <a:spcPct val="115000"/>
                        </a:lnSpc>
                        <a:spcBef>
                          <a:spcPts val="0"/>
                        </a:spcBef>
                        <a:spcAft>
                          <a:spcPts val="1000"/>
                        </a:spcAft>
                      </a:pPr>
                      <a:r>
                        <a:rPr lang="vi-VN" sz="1100" dirty="0" err="1">
                          <a:effectLst/>
                        </a:rPr>
                        <a:t>Hoàn</a:t>
                      </a:r>
                      <a:r>
                        <a:rPr lang="vi-VN" sz="1100" dirty="0">
                          <a:effectLst/>
                        </a:rPr>
                        <a:t> </a:t>
                      </a:r>
                      <a:r>
                        <a:rPr lang="vi-VN" sz="1100" dirty="0" err="1">
                          <a:effectLst/>
                        </a:rPr>
                        <a:t>thành</a:t>
                      </a:r>
                      <a:r>
                        <a:rPr lang="vi-VN" sz="1100" dirty="0">
                          <a:effectLst/>
                        </a:rPr>
                        <a:t> </a:t>
                      </a:r>
                      <a:r>
                        <a:rPr lang="vi-VN" sz="1100" dirty="0" err="1">
                          <a:effectLst/>
                        </a:rPr>
                        <a:t>tuyệt</a:t>
                      </a:r>
                      <a:r>
                        <a:rPr lang="vi-VN" sz="1100" dirty="0">
                          <a:effectLst/>
                        </a:rPr>
                        <a:t> </a:t>
                      </a:r>
                      <a:r>
                        <a:rPr lang="vi-VN" sz="1100" dirty="0" err="1">
                          <a:effectLst/>
                        </a:rPr>
                        <a:t>vời</a:t>
                      </a:r>
                      <a:r>
                        <a:rPr lang="vi-VN" sz="1100" dirty="0">
                          <a:effectLst/>
                        </a:rPr>
                        <a:t>! </a:t>
                      </a:r>
                      <a:r>
                        <a:rPr lang="vi-VN" sz="1100" dirty="0" err="1">
                          <a:effectLst/>
                        </a:rPr>
                        <a:t>Pass</a:t>
                      </a:r>
                      <a:r>
                        <a:rPr lang="vi-VN" sz="1100" dirty="0">
                          <a:effectLst/>
                        </a:rPr>
                        <a:t> </a:t>
                      </a:r>
                      <a:r>
                        <a:rPr lang="vi-VN" sz="1100" dirty="0" err="1">
                          <a:effectLst/>
                        </a:rPr>
                        <a:t>test</a:t>
                      </a:r>
                      <a:r>
                        <a:rPr lang="vi-VN" sz="1100" dirty="0">
                          <a:effectLst/>
                        </a:rPr>
                        <a:t> </a:t>
                      </a:r>
                      <a:r>
                        <a:rPr lang="vi-VN" sz="1100" dirty="0" err="1">
                          <a:effectLst/>
                        </a:rPr>
                        <a:t>case</a:t>
                      </a:r>
                      <a:r>
                        <a:rPr lang="vi-VN" sz="1100" dirty="0">
                          <a:effectLst/>
                        </a:rPr>
                        <a:t>.</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tc>
                  <a:txBody>
                    <a:bodyPr/>
                    <a:lstStyle/>
                    <a:p>
                      <a:pPr marL="0" marR="0" algn="ctr">
                        <a:lnSpc>
                          <a:spcPct val="115000"/>
                        </a:lnSpc>
                        <a:spcBef>
                          <a:spcPts val="0"/>
                        </a:spcBef>
                        <a:spcAft>
                          <a:spcPts val="1000"/>
                        </a:spcAft>
                      </a:pPr>
                      <a:r>
                        <a:rPr lang="vi-VN" sz="1100" dirty="0">
                          <a:effectLst/>
                          <a:latin typeface="Calibri" panose="020F0502020204030204" pitchFamily="34" charset="0"/>
                          <a:ea typeface="Times New Roman" panose="02020603050405020304" pitchFamily="18" charset="0"/>
                          <a:cs typeface="Times New Roman" panose="02020603050405020304" pitchFamily="18" charset="0"/>
                        </a:rPr>
                        <a:t>OK</a:t>
                      </a:r>
                      <a:endParaRPr lang="vi-V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716" marR="28716" marT="0" marB="0"/>
                </a:tc>
                <a:extLst>
                  <a:ext uri="{0D108BD9-81ED-4DB2-BD59-A6C34878D82A}">
                    <a16:rowId xmlns:a16="http://schemas.microsoft.com/office/drawing/2014/main" val="1742033336"/>
                  </a:ext>
                </a:extLst>
              </a:tr>
            </a:tbl>
          </a:graphicData>
        </a:graphic>
      </p:graphicFrame>
      <p:sp>
        <p:nvSpPr>
          <p:cNvPr id="7" name="TextBox 6">
            <a:extLst>
              <a:ext uri="{FF2B5EF4-FFF2-40B4-BE49-F238E27FC236}">
                <a16:creationId xmlns:a16="http://schemas.microsoft.com/office/drawing/2014/main" id="{2234E941-949E-4C3F-931E-046559A7FC5B}"/>
              </a:ext>
            </a:extLst>
          </p:cNvPr>
          <p:cNvSpPr txBox="1"/>
          <p:nvPr/>
        </p:nvSpPr>
        <p:spPr>
          <a:xfrm>
            <a:off x="7858738" y="507999"/>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6.4 </a:t>
            </a:r>
            <a:r>
              <a:rPr lang="vi-VN" b="1"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Kiểm</a:t>
            </a:r>
            <a:r>
              <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vi-VN" b="1"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thử</a:t>
            </a:r>
            <a:r>
              <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vi-VN" b="1"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form</a:t>
            </a:r>
            <a:r>
              <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vi-VN" b="1"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List</a:t>
            </a:r>
            <a:r>
              <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vi-VN" b="1" dirty="0" err="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Friend</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86524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D4EB9-8291-32F4-622F-91E8C9FD3B36}"/>
              </a:ext>
            </a:extLst>
          </p:cNvPr>
          <p:cNvGraphicFramePr>
            <a:graphicFrameLocks noGrp="1"/>
          </p:cNvGraphicFramePr>
          <p:nvPr>
            <p:extLst>
              <p:ext uri="{D42A27DB-BD31-4B8C-83A1-F6EECF244321}">
                <p14:modId xmlns:p14="http://schemas.microsoft.com/office/powerpoint/2010/main" val="1565795284"/>
              </p:ext>
            </p:extLst>
          </p:nvPr>
        </p:nvGraphicFramePr>
        <p:xfrm>
          <a:off x="-1" y="750013"/>
          <a:ext cx="6637106" cy="1685926"/>
        </p:xfrm>
        <a:graphic>
          <a:graphicData uri="http://schemas.openxmlformats.org/drawingml/2006/table">
            <a:tbl>
              <a:tblPr firstRow="1" firstCol="1" bandRow="1">
                <a:tableStyleId>{5C22544A-7EE6-4342-B048-85BDC9FD1C3A}</a:tableStyleId>
              </a:tblPr>
              <a:tblGrid>
                <a:gridCol w="454705">
                  <a:extLst>
                    <a:ext uri="{9D8B030D-6E8A-4147-A177-3AD203B41FA5}">
                      <a16:colId xmlns:a16="http://schemas.microsoft.com/office/drawing/2014/main" val="2284726339"/>
                    </a:ext>
                  </a:extLst>
                </a:gridCol>
                <a:gridCol w="2837741">
                  <a:extLst>
                    <a:ext uri="{9D8B030D-6E8A-4147-A177-3AD203B41FA5}">
                      <a16:colId xmlns:a16="http://schemas.microsoft.com/office/drawing/2014/main" val="267913408"/>
                    </a:ext>
                  </a:extLst>
                </a:gridCol>
                <a:gridCol w="2939269">
                  <a:extLst>
                    <a:ext uri="{9D8B030D-6E8A-4147-A177-3AD203B41FA5}">
                      <a16:colId xmlns:a16="http://schemas.microsoft.com/office/drawing/2014/main" val="2849875826"/>
                    </a:ext>
                  </a:extLst>
                </a:gridCol>
                <a:gridCol w="405391">
                  <a:extLst>
                    <a:ext uri="{9D8B030D-6E8A-4147-A177-3AD203B41FA5}">
                      <a16:colId xmlns:a16="http://schemas.microsoft.com/office/drawing/2014/main" val="3050766409"/>
                    </a:ext>
                  </a:extLst>
                </a:gridCol>
              </a:tblGrid>
              <a:tr h="0">
                <a:tc gridSpan="4">
                  <a:txBody>
                    <a:bodyPr/>
                    <a:lstStyle/>
                    <a:p>
                      <a:pPr marL="0" marR="0">
                        <a:lnSpc>
                          <a:spcPct val="115000"/>
                        </a:lnSpc>
                        <a:spcBef>
                          <a:spcPts val="0"/>
                        </a:spcBef>
                        <a:spcAft>
                          <a:spcPts val="1000"/>
                        </a:spcAft>
                        <a:tabLst>
                          <a:tab pos="2837180" algn="ctr"/>
                          <a:tab pos="3621405" algn="l"/>
                        </a:tabLst>
                      </a:pPr>
                      <a:r>
                        <a:rPr lang="vi-VN" sz="1400">
                          <a:effectLst/>
                        </a:rPr>
                        <a:t>	Friend Send &amp; Friend Accept</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188329913"/>
                  </a:ext>
                </a:extLst>
              </a:tr>
              <a:tr h="0">
                <a:tc>
                  <a:txBody>
                    <a:bodyPr/>
                    <a:lstStyle/>
                    <a:p>
                      <a:pPr marL="0" marR="0" algn="ctr">
                        <a:lnSpc>
                          <a:spcPct val="115000"/>
                        </a:lnSpc>
                        <a:spcBef>
                          <a:spcPts val="0"/>
                        </a:spcBef>
                        <a:spcAft>
                          <a:spcPts val="1000"/>
                        </a:spcAft>
                      </a:pPr>
                      <a:r>
                        <a:rPr lang="vi-VN" sz="1400">
                          <a:effectLst/>
                        </a:rPr>
                        <a:t>5</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a:effectLst/>
                        </a:rPr>
                        <a:t>Việc diễn ra gửi lời kết bạn và nhận lời kết bạn phải luôn luôn xảy ra đồng bộ, ví dụ người A gửi lời mời kết bạn đến người B, thì lời gửi vào người A, lời nhận phải vào người B.</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dirty="0" err="1">
                          <a:effectLst/>
                        </a:rPr>
                        <a:t>Hoàn</a:t>
                      </a:r>
                      <a:r>
                        <a:rPr lang="vi-VN" sz="1400" dirty="0">
                          <a:effectLst/>
                        </a:rPr>
                        <a:t> </a:t>
                      </a:r>
                      <a:r>
                        <a:rPr lang="vi-VN" sz="1400" dirty="0" err="1">
                          <a:effectLst/>
                        </a:rPr>
                        <a:t>thành</a:t>
                      </a:r>
                      <a:r>
                        <a:rPr lang="vi-VN" sz="1400" dirty="0">
                          <a:effectLst/>
                        </a:rPr>
                        <a:t> </a:t>
                      </a:r>
                      <a:r>
                        <a:rPr lang="vi-VN" sz="1400" dirty="0" err="1">
                          <a:effectLst/>
                        </a:rPr>
                        <a:t>tuyệt</a:t>
                      </a:r>
                      <a:r>
                        <a:rPr lang="vi-VN" sz="1400" dirty="0">
                          <a:effectLst/>
                        </a:rPr>
                        <a:t> </a:t>
                      </a:r>
                      <a:r>
                        <a:rPr lang="vi-VN" sz="1400" dirty="0" err="1">
                          <a:effectLst/>
                        </a:rPr>
                        <a:t>vời</a:t>
                      </a:r>
                      <a:r>
                        <a:rPr lang="vi-VN" sz="1400" dirty="0">
                          <a:effectLst/>
                        </a:rPr>
                        <a:t>! </a:t>
                      </a:r>
                      <a:r>
                        <a:rPr lang="vi-VN" sz="1400" dirty="0" err="1">
                          <a:effectLst/>
                        </a:rPr>
                        <a:t>Pass</a:t>
                      </a:r>
                      <a:r>
                        <a:rPr lang="vi-VN" sz="1400" dirty="0">
                          <a:effectLst/>
                        </a:rPr>
                        <a:t> </a:t>
                      </a:r>
                      <a:r>
                        <a:rPr lang="vi-VN" sz="1400" dirty="0" err="1">
                          <a:effectLst/>
                        </a:rPr>
                        <a:t>test</a:t>
                      </a:r>
                      <a:r>
                        <a:rPr lang="vi-VN" sz="1400" dirty="0">
                          <a:effectLst/>
                        </a:rPr>
                        <a:t> </a:t>
                      </a:r>
                      <a:r>
                        <a:rPr lang="vi-VN" sz="1400" dirty="0" err="1">
                          <a:effectLst/>
                        </a:rPr>
                        <a:t>case</a:t>
                      </a:r>
                      <a:r>
                        <a:rPr lang="vi-VN" sz="1400" dirty="0">
                          <a:effectLst/>
                        </a:rPr>
                        <a:t>.</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dirty="0" err="1">
                          <a:effectLst/>
                        </a:rPr>
                        <a:t>Ok</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2633889"/>
                  </a:ext>
                </a:extLst>
              </a:tr>
            </a:tbl>
          </a:graphicData>
        </a:graphic>
      </p:graphicFrame>
      <p:graphicFrame>
        <p:nvGraphicFramePr>
          <p:cNvPr id="3" name="Table 2">
            <a:extLst>
              <a:ext uri="{FF2B5EF4-FFF2-40B4-BE49-F238E27FC236}">
                <a16:creationId xmlns:a16="http://schemas.microsoft.com/office/drawing/2014/main" id="{1AE43E48-2232-A6E1-6C58-7C0451198845}"/>
              </a:ext>
            </a:extLst>
          </p:cNvPr>
          <p:cNvGraphicFramePr>
            <a:graphicFrameLocks noGrp="1"/>
          </p:cNvGraphicFramePr>
          <p:nvPr>
            <p:extLst>
              <p:ext uri="{D42A27DB-BD31-4B8C-83A1-F6EECF244321}">
                <p14:modId xmlns:p14="http://schemas.microsoft.com/office/powerpoint/2010/main" val="1819799531"/>
              </p:ext>
            </p:extLst>
          </p:nvPr>
        </p:nvGraphicFramePr>
        <p:xfrm>
          <a:off x="-1" y="4574160"/>
          <a:ext cx="6637106" cy="1931290"/>
        </p:xfrm>
        <a:graphic>
          <a:graphicData uri="http://schemas.openxmlformats.org/drawingml/2006/table">
            <a:tbl>
              <a:tblPr firstRow="1" firstCol="1" bandRow="1">
                <a:tableStyleId>{5C22544A-7EE6-4342-B048-85BDC9FD1C3A}</a:tableStyleId>
              </a:tblPr>
              <a:tblGrid>
                <a:gridCol w="454706">
                  <a:extLst>
                    <a:ext uri="{9D8B030D-6E8A-4147-A177-3AD203B41FA5}">
                      <a16:colId xmlns:a16="http://schemas.microsoft.com/office/drawing/2014/main" val="1441847958"/>
                    </a:ext>
                  </a:extLst>
                </a:gridCol>
                <a:gridCol w="2837740">
                  <a:extLst>
                    <a:ext uri="{9D8B030D-6E8A-4147-A177-3AD203B41FA5}">
                      <a16:colId xmlns:a16="http://schemas.microsoft.com/office/drawing/2014/main" val="211354872"/>
                    </a:ext>
                  </a:extLst>
                </a:gridCol>
                <a:gridCol w="2939269">
                  <a:extLst>
                    <a:ext uri="{9D8B030D-6E8A-4147-A177-3AD203B41FA5}">
                      <a16:colId xmlns:a16="http://schemas.microsoft.com/office/drawing/2014/main" val="3971818864"/>
                    </a:ext>
                  </a:extLst>
                </a:gridCol>
                <a:gridCol w="405391">
                  <a:extLst>
                    <a:ext uri="{9D8B030D-6E8A-4147-A177-3AD203B41FA5}">
                      <a16:colId xmlns:a16="http://schemas.microsoft.com/office/drawing/2014/main" val="3133295715"/>
                    </a:ext>
                  </a:extLst>
                </a:gridCol>
              </a:tblGrid>
              <a:tr h="307750">
                <a:tc gridSpan="4">
                  <a:txBody>
                    <a:bodyPr/>
                    <a:lstStyle/>
                    <a:p>
                      <a:pPr marL="0" marR="0" algn="ctr">
                        <a:lnSpc>
                          <a:spcPct val="115000"/>
                        </a:lnSpc>
                        <a:spcBef>
                          <a:spcPts val="0"/>
                        </a:spcBef>
                        <a:spcAft>
                          <a:spcPts val="1000"/>
                        </a:spcAft>
                      </a:pPr>
                      <a:r>
                        <a:rPr lang="vi-VN" sz="1400" dirty="0" err="1">
                          <a:effectLst/>
                        </a:rPr>
                        <a:t>Setting</a:t>
                      </a:r>
                      <a:r>
                        <a:rPr lang="vi-VN" sz="1400" dirty="0">
                          <a:effectLst/>
                        </a:rPr>
                        <a:t> </a:t>
                      </a:r>
                      <a:r>
                        <a:rPr lang="vi-VN" sz="1400" dirty="0" err="1">
                          <a:effectLst/>
                        </a:rPr>
                        <a:t>view</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124503050"/>
                  </a:ext>
                </a:extLst>
              </a:tr>
              <a:tr h="1623540">
                <a:tc>
                  <a:txBody>
                    <a:bodyPr/>
                    <a:lstStyle/>
                    <a:p>
                      <a:pPr marL="0" marR="0" algn="ctr">
                        <a:lnSpc>
                          <a:spcPct val="115000"/>
                        </a:lnSpc>
                        <a:spcBef>
                          <a:spcPts val="0"/>
                        </a:spcBef>
                        <a:spcAft>
                          <a:spcPts val="1000"/>
                        </a:spcAft>
                      </a:pPr>
                      <a:r>
                        <a:rPr lang="vi-VN" sz="1400">
                          <a:effectLst/>
                        </a:rPr>
                        <a:t>1</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a:effectLst/>
                        </a:rPr>
                        <a:t>Đảm bảo các chức năng như xem thông tin tài khoản, đăng xuất hoạt động đúng mục đích, các tham số truyền vào phải đúng theo hàm tạo</a:t>
                      </a:r>
                      <a:endParaRPr lang="vi-V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dirty="0" err="1">
                          <a:effectLst/>
                        </a:rPr>
                        <a:t>Hoàn</a:t>
                      </a:r>
                      <a:r>
                        <a:rPr lang="vi-VN" sz="1400" dirty="0">
                          <a:effectLst/>
                        </a:rPr>
                        <a:t> </a:t>
                      </a:r>
                      <a:r>
                        <a:rPr lang="vi-VN" sz="1400" dirty="0" err="1">
                          <a:effectLst/>
                        </a:rPr>
                        <a:t>thành</a:t>
                      </a:r>
                      <a:r>
                        <a:rPr lang="vi-VN" sz="1400" dirty="0">
                          <a:effectLst/>
                        </a:rPr>
                        <a:t> </a:t>
                      </a:r>
                      <a:r>
                        <a:rPr lang="vi-VN" sz="1400" dirty="0" err="1">
                          <a:effectLst/>
                        </a:rPr>
                        <a:t>tuyệt</a:t>
                      </a:r>
                      <a:r>
                        <a:rPr lang="vi-VN" sz="1400" dirty="0">
                          <a:effectLst/>
                        </a:rPr>
                        <a:t> </a:t>
                      </a:r>
                      <a:r>
                        <a:rPr lang="vi-VN" sz="1400" dirty="0" err="1">
                          <a:effectLst/>
                        </a:rPr>
                        <a:t>vời</a:t>
                      </a:r>
                      <a:r>
                        <a:rPr lang="vi-VN" sz="1400" dirty="0">
                          <a:effectLst/>
                        </a:rPr>
                        <a:t>! </a:t>
                      </a:r>
                      <a:r>
                        <a:rPr lang="vi-VN" sz="1400" dirty="0" err="1">
                          <a:effectLst/>
                        </a:rPr>
                        <a:t>Pass</a:t>
                      </a:r>
                      <a:r>
                        <a:rPr lang="vi-VN" sz="1400" dirty="0">
                          <a:effectLst/>
                        </a:rPr>
                        <a:t> </a:t>
                      </a:r>
                      <a:r>
                        <a:rPr lang="vi-VN" sz="1400" dirty="0" err="1">
                          <a:effectLst/>
                        </a:rPr>
                        <a:t>test</a:t>
                      </a:r>
                      <a:r>
                        <a:rPr lang="vi-VN" sz="1400" dirty="0">
                          <a:effectLst/>
                        </a:rPr>
                        <a:t> </a:t>
                      </a:r>
                      <a:r>
                        <a:rPr lang="vi-VN" sz="1400" dirty="0" err="1">
                          <a:effectLst/>
                        </a:rPr>
                        <a:t>case</a:t>
                      </a:r>
                      <a:r>
                        <a:rPr lang="vi-VN" sz="1400" dirty="0">
                          <a:effectLst/>
                        </a:rPr>
                        <a:t>.</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vi-VN" sz="1400" dirty="0" err="1">
                          <a:effectLst/>
                        </a:rPr>
                        <a:t>Ok</a:t>
                      </a:r>
                      <a:endParaRPr lang="vi-V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258352"/>
                  </a:ext>
                </a:extLst>
              </a:tr>
            </a:tbl>
          </a:graphicData>
        </a:graphic>
      </p:graphicFrame>
      <p:pic>
        <p:nvPicPr>
          <p:cNvPr id="18433" name="Picture 1">
            <a:extLst>
              <a:ext uri="{FF2B5EF4-FFF2-40B4-BE49-F238E27FC236}">
                <a16:creationId xmlns:a16="http://schemas.microsoft.com/office/drawing/2014/main" id="{665EF8E7-C539-FCED-0999-CFC14A953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921" y="355875"/>
            <a:ext cx="4114373" cy="366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9614E70-4B24-9770-5395-3D9ABEABD428}"/>
              </a:ext>
            </a:extLst>
          </p:cNvPr>
          <p:cNvPicPr>
            <a:picLocks noChangeAspect="1"/>
          </p:cNvPicPr>
          <p:nvPr/>
        </p:nvPicPr>
        <p:blipFill>
          <a:blip r:embed="rId4"/>
          <a:stretch>
            <a:fillRect/>
          </a:stretch>
        </p:blipFill>
        <p:spPr>
          <a:xfrm>
            <a:off x="7372921" y="4278198"/>
            <a:ext cx="4206054" cy="2349621"/>
          </a:xfrm>
          <a:prstGeom prst="rect">
            <a:avLst/>
          </a:prstGeom>
        </p:spPr>
      </p:pic>
      <p:sp>
        <p:nvSpPr>
          <p:cNvPr id="7" name="TextBox 6">
            <a:extLst>
              <a:ext uri="{FF2B5EF4-FFF2-40B4-BE49-F238E27FC236}">
                <a16:creationId xmlns:a16="http://schemas.microsoft.com/office/drawing/2014/main" id="{7ACFAEAE-CD97-1B3C-8495-01386FDA7341}"/>
              </a:ext>
            </a:extLst>
          </p:cNvPr>
          <p:cNvSpPr txBox="1"/>
          <p:nvPr/>
        </p:nvSpPr>
        <p:spPr>
          <a:xfrm>
            <a:off x="270552" y="156470"/>
            <a:ext cx="6096000" cy="392159"/>
          </a:xfrm>
          <a:prstGeom prst="rect">
            <a:avLst/>
          </a:prstGeom>
          <a:noFill/>
        </p:spPr>
        <p:txBody>
          <a:bodyPr wrap="square">
            <a:spAutoFit/>
          </a:bodyPr>
          <a:lstStyle/>
          <a:p>
            <a:pPr marL="342900" marR="0">
              <a:lnSpc>
                <a:spcPct val="115000"/>
              </a:lnSpc>
              <a:spcBef>
                <a:spcPts val="0"/>
              </a:spcBef>
              <a:spcAft>
                <a:spcPts val="0"/>
              </a:spcAft>
            </a:pP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6.5 &amp; 6.6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Kiểm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thử</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form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Tìm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kiếm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và</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form</a:t>
            </a:r>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Setting</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92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3" name="TextBox 2">
            <a:extLst>
              <a:ext uri="{FF2B5EF4-FFF2-40B4-BE49-F238E27FC236}">
                <a16:creationId xmlns:a16="http://schemas.microsoft.com/office/drawing/2014/main" id="{699C0292-B4D7-AB28-0D33-03EB6CFF4705}"/>
              </a:ext>
            </a:extLst>
          </p:cNvPr>
          <p:cNvSpPr txBox="1"/>
          <p:nvPr/>
        </p:nvSpPr>
        <p:spPr>
          <a:xfrm>
            <a:off x="213188" y="1329278"/>
            <a:ext cx="9286412" cy="3964932"/>
          </a:xfrm>
          <a:prstGeom prst="rect">
            <a:avLst/>
          </a:prstGeom>
          <a:noFill/>
        </p:spPr>
        <p:txBody>
          <a:bodyPr wrap="square">
            <a:spAutoFit/>
          </a:bodyPr>
          <a:lstStyle/>
          <a:p>
            <a:pPr marL="342900" marR="0">
              <a:lnSpc>
                <a:spcPct val="115000"/>
              </a:lnSpc>
              <a:spcBef>
                <a:spcPts val="0"/>
              </a:spcBef>
              <a:spcAft>
                <a:spcPts val="0"/>
              </a:spcAft>
            </a:pPr>
            <a:r>
              <a:rPr lang="vi-VN" sz="20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1.1 </a:t>
            </a:r>
            <a:r>
              <a:rPr lang="vi-VN" sz="20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Vấn</a:t>
            </a:r>
            <a:r>
              <a:rPr lang="vi-VN" sz="20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20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đề</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000" b="1" dirty="0">
                <a:latin typeface="Calibri" panose="020F0502020204030204" pitchFamily="34" charset="0"/>
                <a:ea typeface="Times New Roman" panose="02020603050405020304" pitchFamily="18" charset="0"/>
                <a:cs typeface="Calibri" panose="020F0502020204030204" pitchFamily="34" charset="0"/>
              </a:rPr>
              <a:t>	Giới trẻ hiện tại chưa có một ứng dụng để </a:t>
            </a:r>
            <a:r>
              <a:rPr lang="vi-VN" sz="2000" b="1" dirty="0" err="1">
                <a:latin typeface="Calibri" panose="020F0502020204030204" pitchFamily="34" charset="0"/>
                <a:ea typeface="Times New Roman" panose="02020603050405020304" pitchFamily="18" charset="0"/>
                <a:cs typeface="Calibri" panose="020F0502020204030204" pitchFamily="34" charset="0"/>
              </a:rPr>
              <a:t>chat</a:t>
            </a:r>
            <a:r>
              <a:rPr lang="vi-VN" sz="2000" b="1" dirty="0">
                <a:latin typeface="Calibri" panose="020F0502020204030204" pitchFamily="34" charset="0"/>
                <a:ea typeface="Times New Roman" panose="02020603050405020304" pitchFamily="18" charset="0"/>
                <a:cs typeface="Calibri" panose="020F0502020204030204" pitchFamily="34" charset="0"/>
              </a:rPr>
              <a:t> nào thực dụng dành cho công việc, và họ dễ bị xao nhãng trong vấn đề khi tiến hành làm việc, </a:t>
            </a:r>
          </a:p>
          <a:p>
            <a:pPr marL="0" marR="0">
              <a:lnSpc>
                <a:spcPct val="115000"/>
              </a:lnSpc>
              <a:spcBef>
                <a:spcPts val="0"/>
              </a:spcBef>
              <a:spcAft>
                <a:spcPts val="0"/>
              </a:spcAft>
            </a:pPr>
            <a:r>
              <a:rPr lang="vi-VN" sz="2000" b="1" dirty="0">
                <a:latin typeface="Calibri" panose="020F0502020204030204" pitchFamily="34" charset="0"/>
                <a:ea typeface="Times New Roman" panose="02020603050405020304" pitchFamily="18" charset="0"/>
                <a:cs typeface="Calibri" panose="020F0502020204030204" pitchFamily="34" charset="0"/>
              </a:rPr>
              <a:t>	+ lướt </a:t>
            </a:r>
            <a:r>
              <a:rPr lang="vi-VN" sz="2000" b="1" dirty="0" err="1">
                <a:latin typeface="Calibri" panose="020F0502020204030204" pitchFamily="34" charset="0"/>
                <a:ea typeface="Times New Roman" panose="02020603050405020304" pitchFamily="18" charset="0"/>
                <a:cs typeface="Calibri" panose="020F0502020204030204" pitchFamily="34" charset="0"/>
              </a:rPr>
              <a:t>web</a:t>
            </a:r>
            <a:r>
              <a:rPr lang="vi-VN" sz="2000" b="1" dirty="0">
                <a:latin typeface="Calibri" panose="020F0502020204030204" pitchFamily="34" charset="0"/>
                <a:ea typeface="Times New Roman" panose="02020603050405020304" pitchFamily="18" charset="0"/>
                <a:cs typeface="Calibri" panose="020F0502020204030204" pitchFamily="34" charset="0"/>
              </a:rPr>
              <a:t>, xem </a:t>
            </a:r>
            <a:r>
              <a:rPr lang="vi-VN" sz="2000" b="1" dirty="0" err="1">
                <a:latin typeface="Calibri" panose="020F0502020204030204" pitchFamily="34" charset="0"/>
                <a:ea typeface="Times New Roman" panose="02020603050405020304" pitchFamily="18" charset="0"/>
                <a:cs typeface="Calibri" panose="020F0502020204030204" pitchFamily="34" charset="0"/>
              </a:rPr>
              <a:t>video</a:t>
            </a:r>
            <a:r>
              <a:rPr lang="vi-VN" sz="2000" b="1" dirty="0">
                <a:latin typeface="Calibri" panose="020F0502020204030204" pitchFamily="34" charset="0"/>
                <a:ea typeface="Times New Roman" panose="02020603050405020304" pitchFamily="18" charset="0"/>
                <a:cs typeface="Calibri" panose="020F0502020204030204" pitchFamily="34" charset="0"/>
              </a:rPr>
              <a:t>,… </a:t>
            </a:r>
            <a:r>
              <a:rPr lang="vi-VN" sz="2000" b="1" dirty="0">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vi-VN" sz="2000" b="1" dirty="0">
                <a:latin typeface="Calibri" panose="020F0502020204030204" pitchFamily="34" charset="0"/>
                <a:ea typeface="Times New Roman" panose="02020603050405020304" pitchFamily="18" charset="0"/>
                <a:cs typeface="Calibri" panose="020F0502020204030204" pitchFamily="34" charset="0"/>
              </a:rPr>
              <a:t> dẫn đến trễ công việc, trễ </a:t>
            </a:r>
            <a:r>
              <a:rPr lang="vi-VN" sz="2000" b="1" dirty="0" err="1">
                <a:latin typeface="Calibri" panose="020F0502020204030204" pitchFamily="34" charset="0"/>
                <a:ea typeface="Times New Roman" panose="02020603050405020304" pitchFamily="18" charset="0"/>
                <a:cs typeface="Calibri" panose="020F0502020204030204" pitchFamily="34" charset="0"/>
              </a:rPr>
              <a:t>deadline</a:t>
            </a:r>
            <a:r>
              <a:rPr lang="vi-VN" sz="2000" b="1" dirty="0">
                <a:latin typeface="Calibri" panose="020F0502020204030204" pitchFamily="34" charset="0"/>
                <a:ea typeface="Times New Roman" panose="02020603050405020304" pitchFamily="18" charset="0"/>
                <a:cs typeface="Calibri" panose="020F0502020204030204" pitchFamily="34" charset="0"/>
              </a:rPr>
              <a:t> </a:t>
            </a:r>
          </a:p>
          <a:p>
            <a:pPr marL="0" marR="0">
              <a:lnSpc>
                <a:spcPct val="115000"/>
              </a:lnSpc>
              <a:spcBef>
                <a:spcPts val="0"/>
              </a:spcBef>
              <a:spcAft>
                <a:spcPts val="0"/>
              </a:spcAft>
            </a:pPr>
            <a:r>
              <a:rPr lang="vi-VN" sz="2000" b="1" dirty="0">
                <a:latin typeface="Calibri" panose="020F0502020204030204" pitchFamily="34" charset="0"/>
                <a:ea typeface="Times New Roman" panose="02020603050405020304" pitchFamily="18" charset="0"/>
                <a:cs typeface="Calibri" panose="020F0502020204030204" pitchFamily="34" charset="0"/>
              </a:rPr>
              <a:t>	+ ngôn ngữ tiếng anh </a:t>
            </a:r>
            <a:r>
              <a:rPr lang="vi-VN" sz="2000" b="1" dirty="0">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 cần một ứng dụng thuần việt, dành cho người việt</a:t>
            </a:r>
            <a:endParaRPr lang="vi-VN" sz="2000" b="1" dirty="0">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endParaRPr lang="vi-VN" sz="2000" b="1" dirty="0">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r>
              <a:rPr lang="vi-VN" sz="2000" b="1" dirty="0">
                <a:latin typeface="Calibri" panose="020F0502020204030204" pitchFamily="34" charset="0"/>
                <a:ea typeface="Times New Roman" panose="02020603050405020304" pitchFamily="18" charset="0"/>
                <a:cs typeface="Calibri" panose="020F0502020204030204" pitchFamily="34" charset="0"/>
              </a:rPr>
              <a:t>      </a:t>
            </a:r>
            <a:r>
              <a:rPr lang="vi-VN" sz="20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1.2 Giải pháp</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000" b="1" dirty="0">
                <a:effectLst/>
                <a:latin typeface="Calibri" panose="020F0502020204030204" pitchFamily="34" charset="0"/>
                <a:ea typeface="Times New Roman" panose="02020603050405020304" pitchFamily="18" charset="0"/>
                <a:cs typeface="Calibri" panose="020F0502020204030204" pitchFamily="34" charset="0"/>
              </a:rPr>
              <a:t>	Em nhận ra vấn đề có thể giải quyết bằng việc tạo ra một xã hội mô phỏng khoảng </a:t>
            </a:r>
            <a:r>
              <a:rPr lang="vi-VN" sz="2000" b="1" dirty="0">
                <a:latin typeface="Calibri" panose="020F0502020204030204" pitchFamily="34" charset="0"/>
                <a:ea typeface="Times New Roman" panose="02020603050405020304" pitchFamily="18" charset="0"/>
                <a:cs typeface="Calibri" panose="020F0502020204030204" pitchFamily="34" charset="0"/>
              </a:rPr>
              <a:t>15</a:t>
            </a:r>
            <a:r>
              <a:rPr lang="vi-VN" sz="2000" b="1" dirty="0">
                <a:effectLst/>
                <a:latin typeface="Calibri" panose="020F0502020204030204" pitchFamily="34" charset="0"/>
                <a:ea typeface="Times New Roman" panose="02020603050405020304" pitchFamily="18" charset="0"/>
                <a:cs typeface="Calibri" panose="020F0502020204030204" pitchFamily="34" charset="0"/>
              </a:rPr>
              <a:t>% của </a:t>
            </a:r>
            <a:r>
              <a:rPr lang="vi-VN" sz="2000" b="1" dirty="0" err="1">
                <a:effectLst/>
                <a:latin typeface="Calibri" panose="020F0502020204030204" pitchFamily="34" charset="0"/>
                <a:ea typeface="Times New Roman" panose="02020603050405020304" pitchFamily="18" charset="0"/>
                <a:cs typeface="Calibri" panose="020F0502020204030204" pitchFamily="34" charset="0"/>
              </a:rPr>
              <a:t>Zalo</a:t>
            </a:r>
            <a:r>
              <a:rPr lang="vi-VN" sz="2000" b="1" dirty="0">
                <a:effectLst/>
                <a:latin typeface="Calibri" panose="020F0502020204030204" pitchFamily="34" charset="0"/>
                <a:ea typeface="Times New Roman" panose="02020603050405020304" pitchFamily="18" charset="0"/>
                <a:cs typeface="Calibri" panose="020F0502020204030204" pitchFamily="34" charset="0"/>
              </a:rPr>
              <a:t>. Bao gồm nhắn tin, nhắn nhóm, kết bạn, tạo tài khoản,… Ngoài ra còn có nhiều chức năng khác nhằm hỗ trợ quá trình làm việc của mọi người diễn ra thuận lợi với sự tập trung cao độ.</a:t>
            </a:r>
            <a:endParaRPr lang="vi-VN"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7009F8-1AC4-9CBD-127C-A9BEA949A3CA}"/>
              </a:ext>
            </a:extLst>
          </p:cNvPr>
          <p:cNvPicPr>
            <a:picLocks noChangeAspect="1"/>
          </p:cNvPicPr>
          <p:nvPr/>
        </p:nvPicPr>
        <p:blipFill>
          <a:blip r:embed="rId3"/>
          <a:stretch>
            <a:fillRect/>
          </a:stretch>
        </p:blipFill>
        <p:spPr>
          <a:xfrm>
            <a:off x="9499600" y="1960461"/>
            <a:ext cx="2692400" cy="2937077"/>
          </a:xfrm>
          <a:prstGeom prst="rect">
            <a:avLst/>
          </a:prstGeom>
        </p:spPr>
      </p:pic>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2111123"/>
            <a:ext cx="7945244" cy="1546500"/>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7</a:t>
            </a:r>
            <a:endParaRPr lang="en" sz="7200" dirty="0">
              <a:solidFill>
                <a:srgbClr val="7ECEFD"/>
              </a:solidFill>
            </a:endParaRPr>
          </a:p>
        </p:txBody>
      </p:sp>
      <p:sp>
        <p:nvSpPr>
          <p:cNvPr id="101" name="Shape 101"/>
          <p:cNvSpPr txBox="1">
            <a:spLocks noGrp="1"/>
          </p:cNvSpPr>
          <p:nvPr>
            <p:ph type="subTitle" idx="1"/>
          </p:nvPr>
        </p:nvSpPr>
        <p:spPr>
          <a:xfrm>
            <a:off x="2209800" y="3786737"/>
            <a:ext cx="7772400" cy="1046400"/>
          </a:xfrm>
          <a:prstGeom prst="rect">
            <a:avLst/>
          </a:prstGeom>
        </p:spPr>
        <p:txBody>
          <a:bodyPr vert="horz" lIns="91425" tIns="91425" rIns="91425" bIns="91425" rtlCol="0" anchor="t" anchorCtr="0">
            <a:noAutofit/>
          </a:bodyPr>
          <a:lstStyle/>
          <a:p>
            <a:r>
              <a:rPr lang="vi-VN" dirty="0">
                <a:solidFill>
                  <a:schemeClr val="bg1"/>
                </a:solidFill>
              </a:rPr>
              <a:t>7. </a:t>
            </a:r>
            <a:r>
              <a:rPr lang="vi-VN" dirty="0" err="1">
                <a:solidFill>
                  <a:schemeClr val="bg1"/>
                </a:solidFill>
              </a:rPr>
              <a:t>Bảng</a:t>
            </a:r>
            <a:r>
              <a:rPr lang="vi-VN" dirty="0">
                <a:solidFill>
                  <a:schemeClr val="bg1"/>
                </a:solidFill>
              </a:rPr>
              <a:t> theo </a:t>
            </a:r>
            <a:r>
              <a:rPr lang="vi-VN" dirty="0" err="1">
                <a:solidFill>
                  <a:schemeClr val="bg1"/>
                </a:solidFill>
              </a:rPr>
              <a:t>dõi</a:t>
            </a:r>
            <a:r>
              <a:rPr lang="vi-VN" dirty="0">
                <a:solidFill>
                  <a:schemeClr val="bg1"/>
                </a:solidFill>
              </a:rPr>
              <a:t> </a:t>
            </a:r>
            <a:r>
              <a:rPr lang="vi-VN" dirty="0" err="1">
                <a:solidFill>
                  <a:schemeClr val="bg1"/>
                </a:solidFill>
              </a:rPr>
              <a:t>tiến</a:t>
            </a:r>
            <a:r>
              <a:rPr lang="vi-VN" dirty="0">
                <a:solidFill>
                  <a:schemeClr val="bg1"/>
                </a:solidFill>
              </a:rPr>
              <a:t> </a:t>
            </a:r>
            <a:r>
              <a:rPr lang="vi-VN" dirty="0" err="1">
                <a:solidFill>
                  <a:schemeClr val="bg1"/>
                </a:solidFill>
              </a:rPr>
              <a:t>độ</a:t>
            </a:r>
            <a:r>
              <a:rPr lang="vi-VN" dirty="0">
                <a:solidFill>
                  <a:schemeClr val="bg1"/>
                </a:solidFill>
              </a:rPr>
              <a:t>.</a:t>
            </a:r>
            <a:endParaRPr lang="en" dirty="0">
              <a:solidFill>
                <a:schemeClr val="bg1"/>
              </a:solidFill>
            </a:endParaRPr>
          </a:p>
        </p:txBody>
      </p:sp>
    </p:spTree>
    <p:extLst>
      <p:ext uri="{BB962C8B-B14F-4D97-AF65-F5344CB8AC3E}">
        <p14:creationId xmlns:p14="http://schemas.microsoft.com/office/powerpoint/2010/main" val="678820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651FF5A-CE19-6792-913C-A23ED7D70CF3}"/>
              </a:ext>
            </a:extLst>
          </p:cNvPr>
          <p:cNvGraphicFramePr>
            <a:graphicFrameLocks noGrp="1"/>
          </p:cNvGraphicFramePr>
          <p:nvPr>
            <p:extLst>
              <p:ext uri="{D42A27DB-BD31-4B8C-83A1-F6EECF244321}">
                <p14:modId xmlns:p14="http://schemas.microsoft.com/office/powerpoint/2010/main" val="2648773355"/>
              </p:ext>
            </p:extLst>
          </p:nvPr>
        </p:nvGraphicFramePr>
        <p:xfrm>
          <a:off x="0" y="990601"/>
          <a:ext cx="12192000" cy="5765801"/>
        </p:xfrm>
        <a:graphic>
          <a:graphicData uri="http://schemas.openxmlformats.org/drawingml/2006/table">
            <a:tbl>
              <a:tblPr firstRow="1" firstCol="1" lastCol="1" bandRow="1" bandCol="1">
                <a:tableStyleId>{5C22544A-7EE6-4342-B048-85BDC9FD1C3A}</a:tableStyleId>
              </a:tblPr>
              <a:tblGrid>
                <a:gridCol w="758755">
                  <a:extLst>
                    <a:ext uri="{9D8B030D-6E8A-4147-A177-3AD203B41FA5}">
                      <a16:colId xmlns:a16="http://schemas.microsoft.com/office/drawing/2014/main" val="1831191982"/>
                    </a:ext>
                  </a:extLst>
                </a:gridCol>
                <a:gridCol w="1070245">
                  <a:extLst>
                    <a:ext uri="{9D8B030D-6E8A-4147-A177-3AD203B41FA5}">
                      <a16:colId xmlns:a16="http://schemas.microsoft.com/office/drawing/2014/main" val="1806832706"/>
                    </a:ext>
                  </a:extLst>
                </a:gridCol>
                <a:gridCol w="3594108">
                  <a:extLst>
                    <a:ext uri="{9D8B030D-6E8A-4147-A177-3AD203B41FA5}">
                      <a16:colId xmlns:a16="http://schemas.microsoft.com/office/drawing/2014/main" val="111625881"/>
                    </a:ext>
                  </a:extLst>
                </a:gridCol>
                <a:gridCol w="979726">
                  <a:extLst>
                    <a:ext uri="{9D8B030D-6E8A-4147-A177-3AD203B41FA5}">
                      <a16:colId xmlns:a16="http://schemas.microsoft.com/office/drawing/2014/main" val="2310846610"/>
                    </a:ext>
                  </a:extLst>
                </a:gridCol>
                <a:gridCol w="1544132">
                  <a:extLst>
                    <a:ext uri="{9D8B030D-6E8A-4147-A177-3AD203B41FA5}">
                      <a16:colId xmlns:a16="http://schemas.microsoft.com/office/drawing/2014/main" val="1597789644"/>
                    </a:ext>
                  </a:extLst>
                </a:gridCol>
                <a:gridCol w="2491912">
                  <a:extLst>
                    <a:ext uri="{9D8B030D-6E8A-4147-A177-3AD203B41FA5}">
                      <a16:colId xmlns:a16="http://schemas.microsoft.com/office/drawing/2014/main" val="3443548019"/>
                    </a:ext>
                  </a:extLst>
                </a:gridCol>
                <a:gridCol w="1753122">
                  <a:extLst>
                    <a:ext uri="{9D8B030D-6E8A-4147-A177-3AD203B41FA5}">
                      <a16:colId xmlns:a16="http://schemas.microsoft.com/office/drawing/2014/main" val="2192903035"/>
                    </a:ext>
                  </a:extLst>
                </a:gridCol>
              </a:tblGrid>
              <a:tr h="1021068">
                <a:tc gridSpan="2">
                  <a:txBody>
                    <a:bodyPr/>
                    <a:lstStyle/>
                    <a:p>
                      <a:pPr marL="0" marR="0" algn="ctr">
                        <a:lnSpc>
                          <a:spcPct val="115000"/>
                        </a:lnSpc>
                        <a:spcBef>
                          <a:spcPts val="600"/>
                        </a:spcBef>
                        <a:spcAft>
                          <a:spcPts val="600"/>
                        </a:spcAft>
                      </a:pPr>
                      <a:br>
                        <a:rPr lang="en-US" sz="1800">
                          <a:effectLst/>
                        </a:rPr>
                      </a:br>
                      <a:r>
                        <a:rPr lang="en-US" sz="1800">
                          <a:effectLst/>
                        </a:rPr>
                        <a:t>Thông </a:t>
                      </a:r>
                      <a:r>
                        <a:rPr lang="vi-VN" sz="1800">
                          <a:effectLst/>
                        </a:rPr>
                        <a:t>tin project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tc>
                <a:tc hMerge="1">
                  <a:txBody>
                    <a:bodyPr/>
                    <a:lstStyle/>
                    <a:p>
                      <a:endParaRPr lang="vi-VN"/>
                    </a:p>
                  </a:txBody>
                  <a:tcPr/>
                </a:tc>
                <a:tc>
                  <a:txBody>
                    <a:bodyPr/>
                    <a:lstStyle/>
                    <a:p>
                      <a:pPr marL="0" marR="0" algn="ctr">
                        <a:lnSpc>
                          <a:spcPct val="115000"/>
                        </a:lnSpc>
                        <a:spcBef>
                          <a:spcPts val="600"/>
                        </a:spcBef>
                        <a:spcAft>
                          <a:spcPts val="600"/>
                        </a:spcAft>
                      </a:pPr>
                      <a:r>
                        <a:rPr lang="en-US" sz="1800">
                          <a:effectLst/>
                        </a:rPr>
                        <a:t>Tên </a:t>
                      </a:r>
                      <a:r>
                        <a:rPr lang="vi-VN" sz="1800">
                          <a:effectLst/>
                        </a:rPr>
                        <a:t>project</a:t>
                      </a:r>
                      <a:r>
                        <a:rPr lang="en-US" sz="1800">
                          <a:effectLst/>
                        </a:rPr>
                        <a:t>:</a:t>
                      </a:r>
                      <a:endParaRPr lang="vi-VN" sz="1600">
                        <a:effectLst/>
                      </a:endParaRPr>
                    </a:p>
                    <a:p>
                      <a:pPr marL="0" marR="0" algn="ctr">
                        <a:lnSpc>
                          <a:spcPct val="115000"/>
                        </a:lnSpc>
                        <a:spcBef>
                          <a:spcPts val="600"/>
                        </a:spcBef>
                        <a:spcAft>
                          <a:spcPts val="600"/>
                        </a:spcAft>
                      </a:pPr>
                      <a:r>
                        <a:rPr lang="en-US" sz="1800">
                          <a:effectLst/>
                        </a:rPr>
                        <a:t>Zolo - The greatest one</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tc>
                <a:tc gridSpan="4">
                  <a:txBody>
                    <a:bodyPr/>
                    <a:lstStyle/>
                    <a:p>
                      <a:pPr marL="0" marR="0" algn="ctr">
                        <a:lnSpc>
                          <a:spcPct val="115000"/>
                        </a:lnSpc>
                        <a:spcBef>
                          <a:spcPts val="600"/>
                        </a:spcBef>
                        <a:spcAft>
                          <a:spcPts val="600"/>
                        </a:spcAft>
                      </a:pPr>
                      <a:r>
                        <a:rPr lang="vi-VN" sz="1800">
                          <a:effectLst/>
                        </a:rPr>
                        <a:t>Ngày hạn và thông tin về sự chuẩn bị</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342151022"/>
                  </a:ext>
                </a:extLst>
              </a:tr>
              <a:tr h="1227703">
                <a:tc>
                  <a:txBody>
                    <a:bodyPr/>
                    <a:lstStyle/>
                    <a:p>
                      <a:pPr marL="0" marR="0" algn="ctr">
                        <a:lnSpc>
                          <a:spcPct val="115000"/>
                        </a:lnSpc>
                        <a:spcBef>
                          <a:spcPts val="600"/>
                        </a:spcBef>
                        <a:spcAft>
                          <a:spcPts val="600"/>
                        </a:spcAft>
                      </a:pPr>
                      <a:r>
                        <a:rPr lang="en-US" sz="1800">
                          <a:effectLst/>
                        </a:rPr>
                        <a:t>STT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a:effectLst/>
                        </a:rPr>
                        <a:t>SPRINT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a:effectLst/>
                        </a:rPr>
                        <a:t>Chú </a:t>
                      </a:r>
                      <a:r>
                        <a:rPr lang="vi-VN" sz="1800">
                          <a:effectLst/>
                        </a:rPr>
                        <a:t>giải</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dirty="0" err="1">
                          <a:effectLst/>
                        </a:rPr>
                        <a:t>Ngày</a:t>
                      </a:r>
                      <a:r>
                        <a:rPr lang="en-US" sz="1800" dirty="0">
                          <a:effectLst/>
                        </a:rPr>
                        <a:t> </a:t>
                      </a:r>
                      <a:r>
                        <a:rPr lang="vi-VN" sz="1800" dirty="0" err="1">
                          <a:effectLst/>
                        </a:rPr>
                        <a:t>bắt</a:t>
                      </a:r>
                      <a:r>
                        <a:rPr lang="vi-VN" sz="1800" dirty="0">
                          <a:effectLst/>
                        </a:rPr>
                        <a:t> </a:t>
                      </a:r>
                      <a:r>
                        <a:rPr lang="vi-VN" sz="1800" dirty="0" err="1">
                          <a:effectLst/>
                        </a:rPr>
                        <a:t>đầu</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dirty="0" err="1">
                          <a:effectLst/>
                        </a:rPr>
                        <a:t>Ngày</a:t>
                      </a:r>
                      <a:r>
                        <a:rPr lang="en-US" sz="1800" dirty="0">
                          <a:effectLst/>
                        </a:rPr>
                        <a:t> </a:t>
                      </a:r>
                      <a:r>
                        <a:rPr lang="vi-VN" sz="1800" dirty="0" err="1">
                          <a:effectLst/>
                        </a:rPr>
                        <a:t>hoàn</a:t>
                      </a:r>
                      <a:r>
                        <a:rPr lang="vi-VN" sz="1800" dirty="0">
                          <a:effectLst/>
                        </a:rPr>
                        <a:t> </a:t>
                      </a:r>
                      <a:r>
                        <a:rPr lang="vi-VN" sz="1800" dirty="0" err="1">
                          <a:effectLst/>
                        </a:rPr>
                        <a:t>thành</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dirty="0" err="1">
                          <a:effectLst/>
                        </a:rPr>
                        <a:t>Thành</a:t>
                      </a:r>
                      <a:r>
                        <a:rPr lang="en-US" sz="1800" dirty="0">
                          <a:effectLst/>
                        </a:rPr>
                        <a:t> </a:t>
                      </a:r>
                      <a:r>
                        <a:rPr lang="vi-VN" sz="1800" dirty="0">
                          <a:effectLst/>
                        </a:rPr>
                        <a:t>viên </a:t>
                      </a:r>
                      <a:r>
                        <a:rPr lang="vi-VN" sz="1800" dirty="0" err="1">
                          <a:effectLst/>
                        </a:rPr>
                        <a:t>làm</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en-US" sz="1800">
                          <a:effectLst/>
                        </a:rPr>
                        <a:t>Trạng </a:t>
                      </a:r>
                      <a:r>
                        <a:rPr lang="vi-VN" sz="1800">
                          <a:effectLst/>
                        </a:rPr>
                        <a:t>thái</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254128012"/>
                  </a:ext>
                </a:extLst>
              </a:tr>
              <a:tr h="551525">
                <a:tc>
                  <a:txBody>
                    <a:bodyPr/>
                    <a:lstStyle/>
                    <a:p>
                      <a:pPr marL="0" marR="0" algn="ctr">
                        <a:lnSpc>
                          <a:spcPct val="115000"/>
                        </a:lnSpc>
                        <a:spcBef>
                          <a:spcPts val="600"/>
                        </a:spcBef>
                        <a:spcAft>
                          <a:spcPts val="600"/>
                        </a:spcAft>
                      </a:pPr>
                      <a:r>
                        <a:rPr lang="en-US" sz="1800">
                          <a:effectLst/>
                        </a:rPr>
                        <a:t>01</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rowSpan="6">
                  <a:txBody>
                    <a:bodyPr/>
                    <a:lstStyle/>
                    <a:p>
                      <a:pPr marL="71755" marR="71755" algn="ctr">
                        <a:lnSpc>
                          <a:spcPct val="115000"/>
                        </a:lnSpc>
                        <a:spcBef>
                          <a:spcPts val="600"/>
                        </a:spcBef>
                        <a:spcAft>
                          <a:spcPts val="600"/>
                        </a:spcAft>
                      </a:pPr>
                      <a:r>
                        <a:rPr lang="vi-VN" sz="1800" dirty="0" err="1">
                          <a:effectLst/>
                        </a:rPr>
                        <a:t>Phần</a:t>
                      </a:r>
                      <a:r>
                        <a:rPr lang="en-US" sz="1800" dirty="0">
                          <a:effectLst/>
                        </a:rPr>
                        <a:t> 1</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vert="vert270" anchor="ctr"/>
                </a:tc>
                <a:tc>
                  <a:txBody>
                    <a:bodyPr/>
                    <a:lstStyle/>
                    <a:p>
                      <a:pPr marL="0" marR="0" algn="ctr">
                        <a:lnSpc>
                          <a:spcPct val="115000"/>
                        </a:lnSpc>
                        <a:spcBef>
                          <a:spcPts val="600"/>
                        </a:spcBef>
                        <a:spcAft>
                          <a:spcPts val="600"/>
                        </a:spcAft>
                      </a:pPr>
                      <a:r>
                        <a:rPr lang="en-US" sz="1800">
                          <a:effectLst/>
                        </a:rPr>
                        <a:t>Trình </a:t>
                      </a:r>
                      <a:r>
                        <a:rPr lang="vi-VN" sz="1800">
                          <a:effectLst/>
                        </a:rPr>
                        <a:t>bày vấn đề và giải pháp</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rowSpan="6">
                  <a:txBody>
                    <a:bodyPr/>
                    <a:lstStyle/>
                    <a:p>
                      <a:pPr marL="71755" marR="71755" algn="ctr">
                        <a:lnSpc>
                          <a:spcPct val="115000"/>
                        </a:lnSpc>
                        <a:spcBef>
                          <a:spcPts val="600"/>
                        </a:spcBef>
                        <a:spcAft>
                          <a:spcPts val="600"/>
                        </a:spcAft>
                      </a:pPr>
                      <a:r>
                        <a:rPr lang="en-US" sz="1800">
                          <a:effectLst/>
                        </a:rPr>
                        <a:t>20</a:t>
                      </a:r>
                      <a:r>
                        <a:rPr lang="vi-VN" sz="1800">
                          <a:effectLst/>
                        </a:rPr>
                        <a:t>-11</a:t>
                      </a:r>
                      <a:r>
                        <a:rPr lang="en-US" sz="1800">
                          <a:effectLst/>
                        </a:rPr>
                        <a:t>-2022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vert="vert270" anchor="ctr"/>
                </a:tc>
                <a:tc rowSpan="6">
                  <a:txBody>
                    <a:bodyPr/>
                    <a:lstStyle/>
                    <a:p>
                      <a:pPr marL="71755" marR="71755" algn="ctr">
                        <a:lnSpc>
                          <a:spcPct val="115000"/>
                        </a:lnSpc>
                        <a:spcBef>
                          <a:spcPts val="600"/>
                        </a:spcBef>
                        <a:spcAft>
                          <a:spcPts val="600"/>
                        </a:spcAft>
                      </a:pPr>
                      <a:r>
                        <a:rPr lang="en-US" sz="1800">
                          <a:effectLst/>
                        </a:rPr>
                        <a:t>25</a:t>
                      </a:r>
                      <a:r>
                        <a:rPr lang="vi-VN" sz="1800">
                          <a:effectLst/>
                        </a:rPr>
                        <a:t>-11</a:t>
                      </a:r>
                      <a:r>
                        <a:rPr lang="en-US" sz="1800">
                          <a:effectLst/>
                        </a:rPr>
                        <a:t>-2022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vert="vert270" anchor="ctr"/>
                </a:tc>
                <a:tc rowSpan="6">
                  <a:txBody>
                    <a:bodyPr/>
                    <a:lstStyle/>
                    <a:p>
                      <a:pPr marL="0" marR="0" algn="ctr">
                        <a:lnSpc>
                          <a:spcPct val="115000"/>
                        </a:lnSpc>
                        <a:spcBef>
                          <a:spcPts val="600"/>
                        </a:spcBef>
                        <a:spcAft>
                          <a:spcPts val="600"/>
                        </a:spcAft>
                      </a:pPr>
                      <a:r>
                        <a:rPr lang="fr-FR" sz="1800" dirty="0">
                          <a:effectLst/>
                        </a:rPr>
                        <a:t>Hà </a:t>
                      </a:r>
                      <a:r>
                        <a:rPr lang="vi-VN" sz="1800" dirty="0">
                          <a:effectLst/>
                        </a:rPr>
                        <a:t>Huy </a:t>
                      </a:r>
                      <a:r>
                        <a:rPr lang="vi-VN" sz="1800" dirty="0" err="1">
                          <a:effectLst/>
                        </a:rPr>
                        <a:t>Trí</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3579028565"/>
                  </a:ext>
                </a:extLst>
              </a:tr>
              <a:tr h="551525">
                <a:tc>
                  <a:txBody>
                    <a:bodyPr/>
                    <a:lstStyle/>
                    <a:p>
                      <a:pPr marL="0" marR="0" algn="ctr">
                        <a:lnSpc>
                          <a:spcPct val="115000"/>
                        </a:lnSpc>
                        <a:spcBef>
                          <a:spcPts val="600"/>
                        </a:spcBef>
                        <a:spcAft>
                          <a:spcPts val="600"/>
                        </a:spcAft>
                      </a:pPr>
                      <a:r>
                        <a:rPr lang="en-US" sz="1800">
                          <a:effectLst/>
                        </a:rPr>
                        <a:t>02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Yêu </a:t>
                      </a:r>
                      <a:r>
                        <a:rPr lang="vi-VN" sz="1800">
                          <a:effectLst/>
                        </a:rPr>
                        <a:t>cầu của người dùng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2723649839"/>
                  </a:ext>
                </a:extLst>
              </a:tr>
              <a:tr h="607800">
                <a:tc>
                  <a:txBody>
                    <a:bodyPr/>
                    <a:lstStyle/>
                    <a:p>
                      <a:pPr marL="0" marR="0" algn="ctr">
                        <a:lnSpc>
                          <a:spcPct val="115000"/>
                        </a:lnSpc>
                        <a:spcBef>
                          <a:spcPts val="600"/>
                        </a:spcBef>
                        <a:spcAft>
                          <a:spcPts val="600"/>
                        </a:spcAft>
                      </a:pPr>
                      <a:r>
                        <a:rPr lang="en-US" sz="1800">
                          <a:effectLst/>
                        </a:rPr>
                        <a:t>03</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Kiến </a:t>
                      </a:r>
                      <a:r>
                        <a:rPr lang="vi-VN" sz="1800">
                          <a:effectLst/>
                        </a:rPr>
                        <a:t>trúc và thiết kế chương trình</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13051772"/>
                  </a:ext>
                </a:extLst>
              </a:tr>
              <a:tr h="602060">
                <a:tc>
                  <a:txBody>
                    <a:bodyPr/>
                    <a:lstStyle/>
                    <a:p>
                      <a:pPr marL="0" marR="0" algn="ctr">
                        <a:lnSpc>
                          <a:spcPct val="115000"/>
                        </a:lnSpc>
                        <a:spcBef>
                          <a:spcPts val="600"/>
                        </a:spcBef>
                        <a:spcAft>
                          <a:spcPts val="600"/>
                        </a:spcAft>
                      </a:pPr>
                      <a:r>
                        <a:rPr lang="en-US" sz="1800">
                          <a:effectLst/>
                        </a:rPr>
                        <a:t>04</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Sơ </a:t>
                      </a:r>
                      <a:r>
                        <a:rPr lang="vi-VN" sz="1800">
                          <a:effectLst/>
                        </a:rPr>
                        <a:t>đồ Data flow</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356175837"/>
                  </a:ext>
                </a:extLst>
              </a:tr>
              <a:tr h="602060">
                <a:tc>
                  <a:txBody>
                    <a:bodyPr/>
                    <a:lstStyle/>
                    <a:p>
                      <a:pPr marL="0" marR="0" algn="ctr">
                        <a:lnSpc>
                          <a:spcPct val="115000"/>
                        </a:lnSpc>
                        <a:spcBef>
                          <a:spcPts val="600"/>
                        </a:spcBef>
                        <a:spcAft>
                          <a:spcPts val="600"/>
                        </a:spcAft>
                      </a:pPr>
                      <a:r>
                        <a:rPr lang="en-US" sz="1800">
                          <a:effectLst/>
                        </a:rPr>
                        <a:t>05</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Sơ </a:t>
                      </a:r>
                      <a:r>
                        <a:rPr lang="vi-VN" sz="1800">
                          <a:effectLst/>
                        </a:rPr>
                        <a:t>đồ Flow chart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3148743131"/>
                  </a:ext>
                </a:extLst>
              </a:tr>
              <a:tr h="602060">
                <a:tc>
                  <a:txBody>
                    <a:bodyPr/>
                    <a:lstStyle/>
                    <a:p>
                      <a:pPr marL="0" marR="0" algn="ctr">
                        <a:lnSpc>
                          <a:spcPct val="115000"/>
                        </a:lnSpc>
                        <a:spcBef>
                          <a:spcPts val="600"/>
                        </a:spcBef>
                        <a:spcAft>
                          <a:spcPts val="600"/>
                        </a:spcAft>
                      </a:pPr>
                      <a:r>
                        <a:rPr lang="en-US" sz="1800">
                          <a:effectLst/>
                        </a:rPr>
                        <a:t>06</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Sơ </a:t>
                      </a:r>
                      <a:r>
                        <a:rPr lang="vi-VN" sz="1800">
                          <a:effectLst/>
                        </a:rPr>
                        <a:t>đồ use case và đặc tả</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dirty="0" err="1">
                          <a:effectLst/>
                        </a:rPr>
                        <a:t>Xong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851" marR="50851" marT="0" marB="0" anchor="ctr"/>
                </a:tc>
                <a:extLst>
                  <a:ext uri="{0D108BD9-81ED-4DB2-BD59-A6C34878D82A}">
                    <a16:rowId xmlns:a16="http://schemas.microsoft.com/office/drawing/2014/main" val="161373792"/>
                  </a:ext>
                </a:extLst>
              </a:tr>
            </a:tbl>
          </a:graphicData>
        </a:graphic>
      </p:graphicFrame>
      <p:sp>
        <p:nvSpPr>
          <p:cNvPr id="5" name="Rectangle 1">
            <a:extLst>
              <a:ext uri="{FF2B5EF4-FFF2-40B4-BE49-F238E27FC236}">
                <a16:creationId xmlns:a16="http://schemas.microsoft.com/office/drawing/2014/main" id="{BD7158F1-E2E5-C35E-FCF4-ACEFDF794595}"/>
              </a:ext>
            </a:extLst>
          </p:cNvPr>
          <p:cNvSpPr>
            <a:spLocks noChangeArrowheads="1"/>
          </p:cNvSpPr>
          <p:nvPr/>
        </p:nvSpPr>
        <p:spPr bwMode="auto">
          <a:xfrm>
            <a:off x="-15080968" y="1641416"/>
            <a:ext cx="5166938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vi-VN"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Bảng theo dõi tiến độ </a:t>
            </a:r>
            <a:r>
              <a:rPr kumimoji="0" lang="en-US" altLang="vi-VN" sz="2800" b="1" i="0" u="none" strike="noStrike" cap="none" normalizeH="0" baseline="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Phần 1</a:t>
            </a:r>
            <a:endParaRPr kumimoji="0" lang="vi-VN" altLang="vi-V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0EEA3B-748F-AF00-EBFB-D81F9F4B0FA1}"/>
              </a:ext>
            </a:extLst>
          </p:cNvPr>
          <p:cNvSpPr txBox="1"/>
          <p:nvPr/>
        </p:nvSpPr>
        <p:spPr>
          <a:xfrm>
            <a:off x="-7026275" y="177798"/>
            <a:ext cx="25901650" cy="625428"/>
          </a:xfrm>
          <a:prstGeom prst="rect">
            <a:avLst/>
          </a:prstGeom>
          <a:noFill/>
        </p:spPr>
        <p:txBody>
          <a:bodyPr wrap="square">
            <a:spAutoFit/>
          </a:bodyPr>
          <a:lstStyle/>
          <a:p>
            <a:pPr marL="0" marR="0" algn="ctr">
              <a:lnSpc>
                <a:spcPct val="115000"/>
              </a:lnSpc>
              <a:spcBef>
                <a:spcPts val="0"/>
              </a:spcBef>
              <a:spcAft>
                <a:spcPts val="1000"/>
              </a:spcAft>
            </a:pPr>
            <a:r>
              <a:rPr lang="en-US" sz="3200" b="1" dirty="0" err="1">
                <a:effectLst/>
                <a:latin typeface="Calibri" panose="020F0502020204030204" pitchFamily="34" charset="0"/>
                <a:ea typeface="Times New Roman" panose="02020603050405020304" pitchFamily="18" charset="0"/>
                <a:cs typeface="Calibri" panose="020F0502020204030204" pitchFamily="34" charset="0"/>
              </a:rPr>
              <a:t>Bảng</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a:t>
            </a:r>
            <a:r>
              <a:rPr lang="en-US" sz="3200" b="1" dirty="0" err="1">
                <a:effectLst/>
                <a:latin typeface="Calibri" panose="020F0502020204030204" pitchFamily="34" charset="0"/>
                <a:ea typeface="Times New Roman" panose="02020603050405020304" pitchFamily="18" charset="0"/>
                <a:cs typeface="Calibri" panose="020F0502020204030204" pitchFamily="34" charset="0"/>
              </a:rPr>
              <a:t>theo</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a:t>
            </a:r>
            <a:r>
              <a:rPr lang="en-US" sz="3200" b="1" dirty="0" err="1">
                <a:effectLst/>
                <a:latin typeface="Calibri" panose="020F0502020204030204" pitchFamily="34" charset="0"/>
                <a:ea typeface="Times New Roman" panose="02020603050405020304" pitchFamily="18" charset="0"/>
                <a:cs typeface="Calibri" panose="020F0502020204030204" pitchFamily="34" charset="0"/>
              </a:rPr>
              <a:t>dõi</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a:t>
            </a:r>
            <a:r>
              <a:rPr lang="en-US" sz="3200" b="1" dirty="0" err="1">
                <a:effectLst/>
                <a:latin typeface="Calibri" panose="020F0502020204030204" pitchFamily="34" charset="0"/>
                <a:ea typeface="Times New Roman" panose="02020603050405020304" pitchFamily="18" charset="0"/>
                <a:cs typeface="Calibri" panose="020F0502020204030204" pitchFamily="34" charset="0"/>
              </a:rPr>
              <a:t>tiến</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a:t>
            </a:r>
            <a:r>
              <a:rPr lang="en-US" sz="3200" b="1"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a:t>
            </a:r>
            <a:r>
              <a:rPr lang="en-US" sz="32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Phần</a:t>
            </a:r>
            <a:r>
              <a:rPr lang="en-US" sz="32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1</a:t>
            </a:r>
            <a:endParaRPr lang="vi-V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707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35396D6-C241-462D-3636-AB3A4AE94B5B}"/>
              </a:ext>
            </a:extLst>
          </p:cNvPr>
          <p:cNvGraphicFramePr>
            <a:graphicFrameLocks noGrp="1"/>
          </p:cNvGraphicFramePr>
          <p:nvPr>
            <p:extLst>
              <p:ext uri="{D42A27DB-BD31-4B8C-83A1-F6EECF244321}">
                <p14:modId xmlns:p14="http://schemas.microsoft.com/office/powerpoint/2010/main" val="318132908"/>
              </p:ext>
            </p:extLst>
          </p:nvPr>
        </p:nvGraphicFramePr>
        <p:xfrm>
          <a:off x="0" y="755957"/>
          <a:ext cx="12191999" cy="6020227"/>
        </p:xfrm>
        <a:graphic>
          <a:graphicData uri="http://schemas.openxmlformats.org/drawingml/2006/table">
            <a:tbl>
              <a:tblPr firstRow="1" firstCol="1" lastCol="1" bandRow="1" bandCol="1">
                <a:tableStyleId>{5C22544A-7EE6-4342-B048-85BDC9FD1C3A}</a:tableStyleId>
              </a:tblPr>
              <a:tblGrid>
                <a:gridCol w="758756">
                  <a:extLst>
                    <a:ext uri="{9D8B030D-6E8A-4147-A177-3AD203B41FA5}">
                      <a16:colId xmlns:a16="http://schemas.microsoft.com/office/drawing/2014/main" val="2294505685"/>
                    </a:ext>
                  </a:extLst>
                </a:gridCol>
                <a:gridCol w="1070245">
                  <a:extLst>
                    <a:ext uri="{9D8B030D-6E8A-4147-A177-3AD203B41FA5}">
                      <a16:colId xmlns:a16="http://schemas.microsoft.com/office/drawing/2014/main" val="2410151891"/>
                    </a:ext>
                  </a:extLst>
                </a:gridCol>
                <a:gridCol w="3594104">
                  <a:extLst>
                    <a:ext uri="{9D8B030D-6E8A-4147-A177-3AD203B41FA5}">
                      <a16:colId xmlns:a16="http://schemas.microsoft.com/office/drawing/2014/main" val="1113310055"/>
                    </a:ext>
                  </a:extLst>
                </a:gridCol>
                <a:gridCol w="1238952">
                  <a:extLst>
                    <a:ext uri="{9D8B030D-6E8A-4147-A177-3AD203B41FA5}">
                      <a16:colId xmlns:a16="http://schemas.microsoft.com/office/drawing/2014/main" val="2555374827"/>
                    </a:ext>
                  </a:extLst>
                </a:gridCol>
                <a:gridCol w="1284908">
                  <a:extLst>
                    <a:ext uri="{9D8B030D-6E8A-4147-A177-3AD203B41FA5}">
                      <a16:colId xmlns:a16="http://schemas.microsoft.com/office/drawing/2014/main" val="3851564565"/>
                    </a:ext>
                  </a:extLst>
                </a:gridCol>
                <a:gridCol w="2491911">
                  <a:extLst>
                    <a:ext uri="{9D8B030D-6E8A-4147-A177-3AD203B41FA5}">
                      <a16:colId xmlns:a16="http://schemas.microsoft.com/office/drawing/2014/main" val="2866218546"/>
                    </a:ext>
                  </a:extLst>
                </a:gridCol>
                <a:gridCol w="1753123">
                  <a:extLst>
                    <a:ext uri="{9D8B030D-6E8A-4147-A177-3AD203B41FA5}">
                      <a16:colId xmlns:a16="http://schemas.microsoft.com/office/drawing/2014/main" val="508852843"/>
                    </a:ext>
                  </a:extLst>
                </a:gridCol>
              </a:tblGrid>
              <a:tr h="1182382">
                <a:tc gridSpan="2">
                  <a:txBody>
                    <a:bodyPr/>
                    <a:lstStyle/>
                    <a:p>
                      <a:pPr marL="0" marR="0" algn="ctr">
                        <a:lnSpc>
                          <a:spcPct val="115000"/>
                        </a:lnSpc>
                        <a:spcBef>
                          <a:spcPts val="600"/>
                        </a:spcBef>
                        <a:spcAft>
                          <a:spcPts val="600"/>
                        </a:spcAft>
                      </a:pPr>
                      <a:br>
                        <a:rPr lang="en-US" sz="2000" dirty="0">
                          <a:effectLst/>
                        </a:rPr>
                      </a:br>
                      <a:r>
                        <a:rPr lang="en-US" sz="2000" dirty="0" err="1">
                          <a:effectLst/>
                        </a:rPr>
                        <a:t>Thông</a:t>
                      </a:r>
                      <a:r>
                        <a:rPr lang="en-US" sz="2000" dirty="0">
                          <a:effectLst/>
                        </a:rPr>
                        <a:t> </a:t>
                      </a:r>
                      <a:r>
                        <a:rPr lang="vi-VN" sz="2000" dirty="0">
                          <a:effectLst/>
                        </a:rPr>
                        <a:t>tin </a:t>
                      </a:r>
                      <a:r>
                        <a:rPr lang="vi-VN" sz="2000" dirty="0" err="1">
                          <a:effectLst/>
                        </a:rPr>
                        <a:t>project</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tc>
                  <a:txBody>
                    <a:bodyPr/>
                    <a:lstStyle/>
                    <a:p>
                      <a:pPr marL="0" marR="0" algn="ctr">
                        <a:lnSpc>
                          <a:spcPct val="115000"/>
                        </a:lnSpc>
                        <a:spcBef>
                          <a:spcPts val="600"/>
                        </a:spcBef>
                        <a:spcAft>
                          <a:spcPts val="600"/>
                        </a:spcAft>
                      </a:pPr>
                      <a:r>
                        <a:rPr lang="en-US" sz="2000" dirty="0" err="1">
                          <a:effectLst/>
                        </a:rPr>
                        <a:t>Tên</a:t>
                      </a:r>
                      <a:r>
                        <a:rPr lang="en-US" sz="2000" dirty="0">
                          <a:effectLst/>
                        </a:rPr>
                        <a:t> </a:t>
                      </a:r>
                      <a:r>
                        <a:rPr lang="vi-VN" sz="2000" dirty="0" err="1">
                          <a:effectLst/>
                        </a:rPr>
                        <a:t>project</a:t>
                      </a:r>
                      <a:r>
                        <a:rPr lang="en-US" sz="2000" dirty="0">
                          <a:effectLst/>
                        </a:rPr>
                        <a:t>:</a:t>
                      </a:r>
                      <a:endParaRPr lang="vi-VN" sz="1800" dirty="0">
                        <a:effectLst/>
                      </a:endParaRPr>
                    </a:p>
                    <a:p>
                      <a:pPr marL="0" marR="0" algn="ctr">
                        <a:lnSpc>
                          <a:spcPct val="115000"/>
                        </a:lnSpc>
                        <a:spcBef>
                          <a:spcPts val="600"/>
                        </a:spcBef>
                        <a:spcAft>
                          <a:spcPts val="600"/>
                        </a:spcAft>
                      </a:pPr>
                      <a:r>
                        <a:rPr lang="en-US" sz="2000" dirty="0" err="1">
                          <a:effectLst/>
                        </a:rPr>
                        <a:t>Zolo</a:t>
                      </a:r>
                      <a:r>
                        <a:rPr lang="en-US" sz="2000" dirty="0">
                          <a:effectLst/>
                        </a:rPr>
                        <a:t> - The greatest one</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4">
                  <a:txBody>
                    <a:bodyPr/>
                    <a:lstStyle/>
                    <a:p>
                      <a:pPr marL="0" marR="0" algn="ctr">
                        <a:lnSpc>
                          <a:spcPct val="115000"/>
                        </a:lnSpc>
                        <a:spcBef>
                          <a:spcPts val="600"/>
                        </a:spcBef>
                        <a:spcAft>
                          <a:spcPts val="600"/>
                        </a:spcAft>
                      </a:pPr>
                      <a:r>
                        <a:rPr lang="vi-VN" sz="2000" dirty="0" err="1">
                          <a:effectLst/>
                        </a:rPr>
                        <a:t>Ngày</a:t>
                      </a:r>
                      <a:r>
                        <a:rPr lang="vi-VN" sz="2000" dirty="0">
                          <a:effectLst/>
                        </a:rPr>
                        <a:t> </a:t>
                      </a:r>
                      <a:r>
                        <a:rPr lang="vi-VN" sz="2000" dirty="0" err="1">
                          <a:effectLst/>
                        </a:rPr>
                        <a:t>hạn</a:t>
                      </a:r>
                      <a:r>
                        <a:rPr lang="vi-VN" sz="2000" dirty="0">
                          <a:effectLst/>
                        </a:rPr>
                        <a:t> </a:t>
                      </a:r>
                      <a:r>
                        <a:rPr lang="vi-VN" sz="2000" dirty="0" err="1">
                          <a:effectLst/>
                        </a:rPr>
                        <a:t>và</a:t>
                      </a:r>
                      <a:r>
                        <a:rPr lang="vi-VN" sz="2000" dirty="0">
                          <a:effectLst/>
                        </a:rPr>
                        <a:t> thông tin </a:t>
                      </a:r>
                      <a:r>
                        <a:rPr lang="vi-VN" sz="2000" dirty="0" err="1">
                          <a:effectLst/>
                        </a:rPr>
                        <a:t>về</a:t>
                      </a:r>
                      <a:r>
                        <a:rPr lang="vi-VN" sz="2000" dirty="0">
                          <a:effectLst/>
                        </a:rPr>
                        <a:t> </a:t>
                      </a:r>
                      <a:r>
                        <a:rPr lang="vi-VN" sz="2000" dirty="0" err="1">
                          <a:effectLst/>
                        </a:rPr>
                        <a:t>sự</a:t>
                      </a:r>
                      <a:r>
                        <a:rPr lang="vi-VN" sz="2000" dirty="0">
                          <a:effectLst/>
                        </a:rPr>
                        <a:t> </a:t>
                      </a:r>
                      <a:r>
                        <a:rPr lang="vi-VN" sz="2000" dirty="0" err="1">
                          <a:effectLst/>
                        </a:rPr>
                        <a:t>chuẩn</a:t>
                      </a:r>
                      <a:r>
                        <a:rPr lang="vi-VN" sz="2000" dirty="0">
                          <a:effectLst/>
                        </a:rPr>
                        <a:t> </a:t>
                      </a:r>
                      <a:r>
                        <a:rPr lang="vi-VN" sz="2000" dirty="0" err="1">
                          <a:effectLst/>
                        </a:rPr>
                        <a:t>bị</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787078170"/>
                  </a:ext>
                </a:extLst>
              </a:tr>
              <a:tr h="1239357">
                <a:tc>
                  <a:txBody>
                    <a:bodyPr/>
                    <a:lstStyle/>
                    <a:p>
                      <a:pPr marL="0" marR="0" algn="ctr">
                        <a:lnSpc>
                          <a:spcPct val="115000"/>
                        </a:lnSpc>
                        <a:spcBef>
                          <a:spcPts val="600"/>
                        </a:spcBef>
                        <a:spcAft>
                          <a:spcPts val="600"/>
                        </a:spcAft>
                      </a:pPr>
                      <a:r>
                        <a:rPr lang="en-US" sz="2000">
                          <a:effectLst/>
                        </a:rPr>
                        <a:t>STT</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000">
                          <a:effectLst/>
                        </a:rPr>
                        <a:t>SPRINT</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en-US" sz="2000" dirty="0" err="1">
                          <a:effectLst/>
                        </a:rPr>
                        <a:t>Chú</a:t>
                      </a:r>
                      <a:r>
                        <a:rPr lang="en-US" sz="2000" dirty="0">
                          <a:effectLst/>
                        </a:rPr>
                        <a:t> </a:t>
                      </a:r>
                      <a:r>
                        <a:rPr lang="vi-VN" sz="2000" dirty="0" err="1">
                          <a:effectLst/>
                        </a:rPr>
                        <a:t>giải</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Ngày</a:t>
                      </a:r>
                      <a:r>
                        <a:rPr lang="vi-V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bắt</a:t>
                      </a:r>
                      <a:r>
                        <a:rPr lang="vi-V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đầu</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Ngày</a:t>
                      </a:r>
                      <a:r>
                        <a:rPr lang="vi-V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hoàn</a:t>
                      </a:r>
                      <a:r>
                        <a:rPr lang="vi-V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thành</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Thành</a:t>
                      </a:r>
                      <a:r>
                        <a:rPr lang="vi-VN" sz="2000" dirty="0">
                          <a:effectLst/>
                          <a:latin typeface="Calibri" panose="020F0502020204030204" pitchFamily="34" charset="0"/>
                          <a:ea typeface="Times New Roman" panose="02020603050405020304" pitchFamily="18" charset="0"/>
                          <a:cs typeface="Times New Roman" panose="02020603050405020304" pitchFamily="18" charset="0"/>
                        </a:rPr>
                        <a:t> viên </a:t>
                      </a:r>
                      <a:r>
                        <a:rPr lang="vi-VN" sz="2000" dirty="0" err="1">
                          <a:effectLst/>
                          <a:latin typeface="Calibri" panose="020F0502020204030204" pitchFamily="34" charset="0"/>
                          <a:ea typeface="Times New Roman" panose="02020603050405020304" pitchFamily="18" charset="0"/>
                          <a:cs typeface="Times New Roman" panose="02020603050405020304" pitchFamily="18" charset="0"/>
                        </a:rPr>
                        <a:t>làm</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vi-VN" sz="1800" dirty="0" err="1">
                          <a:effectLst/>
                          <a:latin typeface="Calibri" panose="020F0502020204030204" pitchFamily="34" charset="0"/>
                          <a:ea typeface="Times New Roman" panose="02020603050405020304" pitchFamily="18" charset="0"/>
                          <a:cs typeface="Times New Roman" panose="02020603050405020304" pitchFamily="18" charset="0"/>
                        </a:rPr>
                        <a:t>Trạng</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err="1">
                          <a:effectLst/>
                          <a:latin typeface="Calibri" panose="020F0502020204030204" pitchFamily="34" charset="0"/>
                          <a:ea typeface="Times New Roman" panose="02020603050405020304" pitchFamily="18" charset="0"/>
                          <a:cs typeface="Times New Roman" panose="02020603050405020304" pitchFamily="18" charset="0"/>
                        </a:rPr>
                        <a:t>thái</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16751900"/>
                  </a:ext>
                </a:extLst>
              </a:tr>
              <a:tr h="1236941">
                <a:tc>
                  <a:txBody>
                    <a:bodyPr/>
                    <a:lstStyle/>
                    <a:p>
                      <a:pPr marL="0" marR="0" algn="ctr">
                        <a:lnSpc>
                          <a:spcPct val="115000"/>
                        </a:lnSpc>
                        <a:spcBef>
                          <a:spcPts val="600"/>
                        </a:spcBef>
                        <a:spcAft>
                          <a:spcPts val="600"/>
                        </a:spcAft>
                      </a:pPr>
                      <a:r>
                        <a:rPr lang="en-US" sz="2000" dirty="0">
                          <a:effectLst/>
                        </a:rPr>
                        <a:t>01</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rowSpan="3">
                  <a:txBody>
                    <a:bodyPr/>
                    <a:lstStyle/>
                    <a:p>
                      <a:pPr marL="71755" marR="71755" algn="ctr">
                        <a:lnSpc>
                          <a:spcPct val="115000"/>
                        </a:lnSpc>
                        <a:spcBef>
                          <a:spcPts val="600"/>
                        </a:spcBef>
                        <a:spcAft>
                          <a:spcPts val="600"/>
                        </a:spcAft>
                      </a:pPr>
                      <a:r>
                        <a:rPr lang="en-US" sz="2000">
                          <a:effectLst/>
                        </a:rPr>
                        <a:t>Phần </a:t>
                      </a:r>
                      <a:r>
                        <a:rPr lang="vi-VN" sz="2000">
                          <a:effectLst/>
                        </a:rPr>
                        <a:t>2</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tc>
                <a:tc>
                  <a:txBody>
                    <a:bodyPr/>
                    <a:lstStyle/>
                    <a:p>
                      <a:pPr marL="0" marR="0" algn="ctr">
                        <a:lnSpc>
                          <a:spcPct val="115000"/>
                        </a:lnSpc>
                        <a:spcBef>
                          <a:spcPts val="600"/>
                        </a:spcBef>
                        <a:spcAft>
                          <a:spcPts val="600"/>
                        </a:spcAft>
                      </a:pPr>
                      <a:r>
                        <a:rPr lang="en-US" sz="2000">
                          <a:effectLst/>
                        </a:rPr>
                        <a:t>Thực </a:t>
                      </a:r>
                      <a:r>
                        <a:rPr lang="vi-VN" sz="2000">
                          <a:effectLst/>
                        </a:rPr>
                        <a:t>thể và trường dữ liệu của thực thể</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rowSpan="3">
                  <a:txBody>
                    <a:bodyPr/>
                    <a:lstStyle/>
                    <a:p>
                      <a:pPr marL="71755" marR="71755" algn="ctr">
                        <a:lnSpc>
                          <a:spcPct val="115000"/>
                        </a:lnSpc>
                        <a:spcBef>
                          <a:spcPts val="600"/>
                        </a:spcBef>
                        <a:spcAft>
                          <a:spcPts val="600"/>
                        </a:spcAft>
                      </a:pPr>
                      <a:r>
                        <a:rPr lang="vi-VN" sz="2000">
                          <a:effectLst/>
                        </a:rPr>
                        <a:t>25-</a:t>
                      </a:r>
                      <a:r>
                        <a:rPr lang="en-US" sz="2000">
                          <a:effectLst/>
                        </a:rPr>
                        <a:t>11-2022</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tc>
                <a:tc rowSpan="3">
                  <a:txBody>
                    <a:bodyPr/>
                    <a:lstStyle/>
                    <a:p>
                      <a:pPr marL="71755" marR="71755" algn="ctr">
                        <a:lnSpc>
                          <a:spcPct val="115000"/>
                        </a:lnSpc>
                        <a:spcBef>
                          <a:spcPts val="600"/>
                        </a:spcBef>
                        <a:spcAft>
                          <a:spcPts val="600"/>
                        </a:spcAft>
                      </a:pPr>
                      <a:r>
                        <a:rPr lang="vi-VN" sz="2000" dirty="0">
                          <a:effectLst/>
                        </a:rPr>
                        <a:t>30-</a:t>
                      </a:r>
                      <a:r>
                        <a:rPr lang="en-US" sz="2000" dirty="0">
                          <a:effectLst/>
                        </a:rPr>
                        <a:t>11-2022</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vert="vert270" anchor="ctr"/>
                </a:tc>
                <a:tc rowSpan="3">
                  <a:txBody>
                    <a:bodyPr/>
                    <a:lstStyle/>
                    <a:p>
                      <a:pPr marL="0" marR="0" algn="ctr">
                        <a:lnSpc>
                          <a:spcPct val="115000"/>
                        </a:lnSpc>
                        <a:spcBef>
                          <a:spcPts val="600"/>
                        </a:spcBef>
                        <a:spcAft>
                          <a:spcPts val="600"/>
                        </a:spcAft>
                      </a:pPr>
                      <a:r>
                        <a:rPr lang="vi-VN" sz="1800" b="0" dirty="0">
                          <a:effectLst/>
                          <a:latin typeface="Calibri" panose="020F0502020204030204" pitchFamily="34" charset="0"/>
                          <a:ea typeface="Times New Roman" panose="02020603050405020304" pitchFamily="18" charset="0"/>
                          <a:cs typeface="Times New Roman" panose="02020603050405020304" pitchFamily="18" charset="0"/>
                        </a:rPr>
                        <a:t>Hà Huy </a:t>
                      </a:r>
                      <a:r>
                        <a:rPr lang="vi-VN" sz="1800" b="0" dirty="0" err="1">
                          <a:effectLst/>
                          <a:latin typeface="Calibri" panose="020F0502020204030204" pitchFamily="34" charset="0"/>
                          <a:ea typeface="Times New Roman" panose="02020603050405020304" pitchFamily="18" charset="0"/>
                          <a:cs typeface="Times New Roman" panose="02020603050405020304" pitchFamily="18" charset="0"/>
                        </a:rPr>
                        <a:t>Trí</a:t>
                      </a:r>
                      <a:endParaRPr lang="vi-VN"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7647443"/>
                  </a:ext>
                </a:extLst>
              </a:tr>
              <a:tr h="1124606">
                <a:tc>
                  <a:txBody>
                    <a:bodyPr/>
                    <a:lstStyle/>
                    <a:p>
                      <a:pPr marL="0" marR="0" algn="ctr">
                        <a:lnSpc>
                          <a:spcPct val="115000"/>
                        </a:lnSpc>
                        <a:spcBef>
                          <a:spcPts val="600"/>
                        </a:spcBef>
                        <a:spcAft>
                          <a:spcPts val="600"/>
                        </a:spcAft>
                      </a:pPr>
                      <a:r>
                        <a:rPr lang="en-US" sz="2000">
                          <a:effectLst/>
                        </a:rPr>
                        <a:t>02</a:t>
                      </a:r>
                      <a:endParaRPr lang="vi-V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2000" dirty="0" err="1">
                          <a:effectLst/>
                        </a:rPr>
                        <a:t>Sơ</a:t>
                      </a:r>
                      <a:r>
                        <a:rPr lang="en-US" sz="2000" dirty="0">
                          <a:effectLst/>
                        </a:rPr>
                        <a:t> </a:t>
                      </a:r>
                      <a:r>
                        <a:rPr lang="vi-VN" sz="2000" dirty="0" err="1">
                          <a:effectLst/>
                        </a:rPr>
                        <a:t>đồ</a:t>
                      </a:r>
                      <a:r>
                        <a:rPr lang="vi-VN" sz="2000" dirty="0">
                          <a:effectLst/>
                        </a:rPr>
                        <a:t> ERD</a:t>
                      </a:r>
                      <a:endParaRPr lang="vi-V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dirty="0" err="1">
                          <a:effectLst/>
                        </a:rPr>
                        <a:t>Xong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280247"/>
                  </a:ext>
                </a:extLst>
              </a:tr>
              <a:tr h="1236941">
                <a:tc>
                  <a:txBody>
                    <a:bodyPr/>
                    <a:lstStyle/>
                    <a:p>
                      <a:pPr marL="0" marR="0" algn="ctr">
                        <a:lnSpc>
                          <a:spcPct val="115000"/>
                        </a:lnSpc>
                        <a:spcBef>
                          <a:spcPts val="600"/>
                        </a:spcBef>
                        <a:spcAft>
                          <a:spcPts val="600"/>
                        </a:spcAft>
                      </a:pPr>
                      <a:r>
                        <a:rPr lang="en-US" sz="1800">
                          <a:effectLst/>
                        </a:rPr>
                        <a:t>03</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dirty="0" err="1">
                          <a:effectLst/>
                        </a:rPr>
                        <a:t>Định</a:t>
                      </a:r>
                      <a:r>
                        <a:rPr lang="en-US" sz="1800" dirty="0">
                          <a:effectLst/>
                        </a:rPr>
                        <a:t> </a:t>
                      </a:r>
                      <a:r>
                        <a:rPr lang="vi-VN" sz="1800" dirty="0" err="1">
                          <a:effectLst/>
                        </a:rPr>
                        <a:t>nghĩa</a:t>
                      </a:r>
                      <a:r>
                        <a:rPr lang="vi-VN" sz="1800" dirty="0">
                          <a:effectLst/>
                        </a:rPr>
                        <a:t> </a:t>
                      </a:r>
                      <a:r>
                        <a:rPr lang="vi-VN" sz="1800" dirty="0" err="1">
                          <a:effectLst/>
                        </a:rPr>
                        <a:t>bảng</a:t>
                      </a:r>
                      <a:r>
                        <a:rPr lang="vi-VN" sz="1800" dirty="0">
                          <a:effectLst/>
                        </a:rPr>
                        <a:t> </a:t>
                      </a:r>
                      <a:r>
                        <a:rPr lang="vi-VN" sz="1800" dirty="0" err="1">
                          <a:effectLst/>
                        </a:rPr>
                        <a:t>và</a:t>
                      </a:r>
                      <a:r>
                        <a:rPr lang="vi-VN" sz="1800" dirty="0">
                          <a:effectLst/>
                        </a:rPr>
                        <a:t> </a:t>
                      </a:r>
                      <a:r>
                        <a:rPr lang="vi-VN" sz="1800" dirty="0" err="1">
                          <a:effectLst/>
                        </a:rPr>
                        <a:t>Database</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dirty="0" err="1">
                          <a:effectLst/>
                        </a:rPr>
                        <a:t>Xong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9281787"/>
                  </a:ext>
                </a:extLst>
              </a:tr>
            </a:tbl>
          </a:graphicData>
        </a:graphic>
      </p:graphicFrame>
      <p:sp>
        <p:nvSpPr>
          <p:cNvPr id="5" name="Rectangle 1">
            <a:extLst>
              <a:ext uri="{FF2B5EF4-FFF2-40B4-BE49-F238E27FC236}">
                <a16:creationId xmlns:a16="http://schemas.microsoft.com/office/drawing/2014/main" id="{8EFB37ED-7A42-B970-87FD-A143A1496500}"/>
              </a:ext>
            </a:extLst>
          </p:cNvPr>
          <p:cNvSpPr>
            <a:spLocks noChangeArrowheads="1"/>
          </p:cNvSpPr>
          <p:nvPr/>
        </p:nvSpPr>
        <p:spPr bwMode="auto">
          <a:xfrm>
            <a:off x="3886568" y="81817"/>
            <a:ext cx="2525200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Bảng</a:t>
            </a:r>
            <a:r>
              <a:rPr kumimoji="0" lang="en-US"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theo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dõi</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tiến</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độ</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Phần</a:t>
            </a:r>
            <a:r>
              <a:rPr kumimoji="0" lang="vi-VN" altLang="vi-VN" sz="2800"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2</a:t>
            </a:r>
            <a:endParaRPr kumimoji="0" lang="vi-VN" altLang="vi-V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4318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CA34F1-0042-7DEB-3CE5-BB25433337B1}"/>
              </a:ext>
            </a:extLst>
          </p:cNvPr>
          <p:cNvGraphicFramePr>
            <a:graphicFrameLocks noGrp="1"/>
          </p:cNvGraphicFramePr>
          <p:nvPr>
            <p:extLst>
              <p:ext uri="{D42A27DB-BD31-4B8C-83A1-F6EECF244321}">
                <p14:modId xmlns:p14="http://schemas.microsoft.com/office/powerpoint/2010/main" val="3935020722"/>
              </p:ext>
            </p:extLst>
          </p:nvPr>
        </p:nvGraphicFramePr>
        <p:xfrm>
          <a:off x="1" y="771658"/>
          <a:ext cx="12192000" cy="6086341"/>
        </p:xfrm>
        <a:graphic>
          <a:graphicData uri="http://schemas.openxmlformats.org/drawingml/2006/table">
            <a:tbl>
              <a:tblPr firstRow="1" firstCol="1" lastCol="1" bandRow="1" bandCol="1">
                <a:tableStyleId>{5C22544A-7EE6-4342-B048-85BDC9FD1C3A}</a:tableStyleId>
              </a:tblPr>
              <a:tblGrid>
                <a:gridCol w="758756">
                  <a:extLst>
                    <a:ext uri="{9D8B030D-6E8A-4147-A177-3AD203B41FA5}">
                      <a16:colId xmlns:a16="http://schemas.microsoft.com/office/drawing/2014/main" val="1668902768"/>
                    </a:ext>
                  </a:extLst>
                </a:gridCol>
                <a:gridCol w="1070246">
                  <a:extLst>
                    <a:ext uri="{9D8B030D-6E8A-4147-A177-3AD203B41FA5}">
                      <a16:colId xmlns:a16="http://schemas.microsoft.com/office/drawing/2014/main" val="302972974"/>
                    </a:ext>
                  </a:extLst>
                </a:gridCol>
                <a:gridCol w="3594104">
                  <a:extLst>
                    <a:ext uri="{9D8B030D-6E8A-4147-A177-3AD203B41FA5}">
                      <a16:colId xmlns:a16="http://schemas.microsoft.com/office/drawing/2014/main" val="4224387976"/>
                    </a:ext>
                  </a:extLst>
                </a:gridCol>
                <a:gridCol w="958427">
                  <a:extLst>
                    <a:ext uri="{9D8B030D-6E8A-4147-A177-3AD203B41FA5}">
                      <a16:colId xmlns:a16="http://schemas.microsoft.com/office/drawing/2014/main" val="4192248334"/>
                    </a:ext>
                  </a:extLst>
                </a:gridCol>
                <a:gridCol w="1565431">
                  <a:extLst>
                    <a:ext uri="{9D8B030D-6E8A-4147-A177-3AD203B41FA5}">
                      <a16:colId xmlns:a16="http://schemas.microsoft.com/office/drawing/2014/main" val="1021351292"/>
                    </a:ext>
                  </a:extLst>
                </a:gridCol>
                <a:gridCol w="2491912">
                  <a:extLst>
                    <a:ext uri="{9D8B030D-6E8A-4147-A177-3AD203B41FA5}">
                      <a16:colId xmlns:a16="http://schemas.microsoft.com/office/drawing/2014/main" val="3021147380"/>
                    </a:ext>
                  </a:extLst>
                </a:gridCol>
                <a:gridCol w="1753124">
                  <a:extLst>
                    <a:ext uri="{9D8B030D-6E8A-4147-A177-3AD203B41FA5}">
                      <a16:colId xmlns:a16="http://schemas.microsoft.com/office/drawing/2014/main" val="3547048731"/>
                    </a:ext>
                  </a:extLst>
                </a:gridCol>
              </a:tblGrid>
              <a:tr h="1218341">
                <a:tc gridSpan="2">
                  <a:txBody>
                    <a:bodyPr/>
                    <a:lstStyle/>
                    <a:p>
                      <a:pPr marL="0" marR="0" algn="ctr">
                        <a:lnSpc>
                          <a:spcPct val="115000"/>
                        </a:lnSpc>
                        <a:spcBef>
                          <a:spcPts val="600"/>
                        </a:spcBef>
                        <a:spcAft>
                          <a:spcPts val="600"/>
                        </a:spcAft>
                      </a:pPr>
                      <a:br>
                        <a:rPr lang="en-US" sz="1800" dirty="0">
                          <a:effectLst/>
                        </a:rPr>
                      </a:br>
                      <a:r>
                        <a:rPr lang="en-US" sz="1800" dirty="0" err="1">
                          <a:effectLst/>
                        </a:rPr>
                        <a:t>Thông</a:t>
                      </a:r>
                      <a:r>
                        <a:rPr lang="en-US" sz="1800" dirty="0">
                          <a:effectLst/>
                        </a:rPr>
                        <a:t> </a:t>
                      </a:r>
                      <a:r>
                        <a:rPr lang="vi-VN" sz="1800" dirty="0">
                          <a:effectLst/>
                        </a:rPr>
                        <a:t>tin </a:t>
                      </a:r>
                      <a:r>
                        <a:rPr lang="vi-VN" sz="1800" dirty="0" err="1">
                          <a:effectLst/>
                        </a:rPr>
                        <a:t>project</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tc>
                <a:tc hMerge="1">
                  <a:txBody>
                    <a:bodyPr/>
                    <a:lstStyle/>
                    <a:p>
                      <a:endParaRPr lang="vi-VN"/>
                    </a:p>
                  </a:txBody>
                  <a:tcPr/>
                </a:tc>
                <a:tc>
                  <a:txBody>
                    <a:bodyPr/>
                    <a:lstStyle/>
                    <a:p>
                      <a:pPr marL="0" marR="0" algn="ctr">
                        <a:lnSpc>
                          <a:spcPct val="115000"/>
                        </a:lnSpc>
                        <a:spcBef>
                          <a:spcPts val="600"/>
                        </a:spcBef>
                        <a:spcAft>
                          <a:spcPts val="600"/>
                        </a:spcAft>
                      </a:pPr>
                      <a:r>
                        <a:rPr lang="en-US" sz="1800" dirty="0" err="1">
                          <a:effectLst/>
                        </a:rPr>
                        <a:t>Tên</a:t>
                      </a:r>
                      <a:r>
                        <a:rPr lang="en-US" sz="1800" dirty="0">
                          <a:effectLst/>
                        </a:rPr>
                        <a:t> </a:t>
                      </a:r>
                      <a:r>
                        <a:rPr lang="vi-VN" sz="1800" dirty="0" err="1">
                          <a:effectLst/>
                        </a:rPr>
                        <a:t>project</a:t>
                      </a:r>
                      <a:r>
                        <a:rPr lang="en-US" sz="1800" dirty="0">
                          <a:effectLst/>
                        </a:rPr>
                        <a:t>:</a:t>
                      </a:r>
                      <a:endParaRPr lang="vi-VN" sz="1600" dirty="0">
                        <a:effectLst/>
                      </a:endParaRPr>
                    </a:p>
                    <a:p>
                      <a:pPr marL="0" marR="0" algn="ctr">
                        <a:lnSpc>
                          <a:spcPct val="115000"/>
                        </a:lnSpc>
                        <a:spcBef>
                          <a:spcPts val="600"/>
                        </a:spcBef>
                        <a:spcAft>
                          <a:spcPts val="600"/>
                        </a:spcAft>
                      </a:pPr>
                      <a:r>
                        <a:rPr lang="en-US" sz="1800" dirty="0" err="1">
                          <a:effectLst/>
                        </a:rPr>
                        <a:t>Zolo</a:t>
                      </a:r>
                      <a:r>
                        <a:rPr lang="en-US" sz="1800" dirty="0">
                          <a:effectLst/>
                        </a:rPr>
                        <a:t> - The greatest one</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tc>
                <a:tc gridSpan="4">
                  <a:txBody>
                    <a:bodyPr/>
                    <a:lstStyle/>
                    <a:p>
                      <a:pPr marL="0" marR="0" algn="ctr">
                        <a:lnSpc>
                          <a:spcPct val="115000"/>
                        </a:lnSpc>
                        <a:spcBef>
                          <a:spcPts val="600"/>
                        </a:spcBef>
                        <a:spcAft>
                          <a:spcPts val="600"/>
                        </a:spcAft>
                      </a:pPr>
                      <a:r>
                        <a:rPr lang="vi-VN" sz="1800">
                          <a:effectLst/>
                        </a:rPr>
                        <a:t>Ngày hạn và thông tin về sự chuẩn bị</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125136261"/>
                  </a:ext>
                </a:extLst>
              </a:tr>
              <a:tr h="725226">
                <a:tc>
                  <a:txBody>
                    <a:bodyPr/>
                    <a:lstStyle/>
                    <a:p>
                      <a:pPr marL="0" marR="0" algn="ctr">
                        <a:lnSpc>
                          <a:spcPct val="115000"/>
                        </a:lnSpc>
                        <a:spcBef>
                          <a:spcPts val="600"/>
                        </a:spcBef>
                        <a:spcAft>
                          <a:spcPts val="600"/>
                        </a:spcAft>
                      </a:pPr>
                      <a:r>
                        <a:rPr lang="en-US" sz="1800">
                          <a:effectLst/>
                        </a:rPr>
                        <a:t>STT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algn="ctr">
                        <a:lnSpc>
                          <a:spcPct val="115000"/>
                        </a:lnSpc>
                        <a:spcBef>
                          <a:spcPts val="600"/>
                        </a:spcBef>
                        <a:spcAft>
                          <a:spcPts val="600"/>
                        </a:spcAft>
                      </a:pPr>
                      <a:r>
                        <a:rPr lang="en-US" sz="1800">
                          <a:effectLst/>
                        </a:rPr>
                        <a:t>SPRINT</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algn="ctr">
                        <a:lnSpc>
                          <a:spcPct val="115000"/>
                        </a:lnSpc>
                        <a:spcBef>
                          <a:spcPts val="600"/>
                        </a:spcBef>
                        <a:spcAft>
                          <a:spcPts val="600"/>
                        </a:spcAft>
                      </a:pPr>
                      <a:r>
                        <a:rPr lang="en-US" sz="1800" dirty="0" err="1">
                          <a:effectLst/>
                        </a:rPr>
                        <a:t>Chú</a:t>
                      </a:r>
                      <a:r>
                        <a:rPr lang="en-US" sz="1800" dirty="0">
                          <a:effectLst/>
                        </a:rPr>
                        <a:t> </a:t>
                      </a:r>
                      <a:r>
                        <a:rPr lang="vi-VN" sz="1800" dirty="0" err="1">
                          <a:effectLst/>
                        </a:rPr>
                        <a:t>giải</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algn="ctr">
                        <a:lnSpc>
                          <a:spcPct val="115000"/>
                        </a:lnSpc>
                        <a:spcBef>
                          <a:spcPts val="600"/>
                        </a:spcBef>
                        <a:spcAft>
                          <a:spcPts val="600"/>
                        </a:spcAft>
                      </a:pPr>
                      <a:r>
                        <a:rPr lang="en-US" sz="1800" dirty="0" err="1">
                          <a:effectLst/>
                        </a:rPr>
                        <a:t>Ngày</a:t>
                      </a:r>
                      <a:r>
                        <a:rPr lang="en-US" sz="1800" dirty="0">
                          <a:effectLst/>
                        </a:rPr>
                        <a:t> </a:t>
                      </a:r>
                      <a:r>
                        <a:rPr lang="vi-VN" sz="1800" dirty="0" err="1">
                          <a:effectLst/>
                        </a:rPr>
                        <a:t>bắt</a:t>
                      </a:r>
                      <a:r>
                        <a:rPr lang="vi-VN" sz="1800" dirty="0">
                          <a:effectLst/>
                        </a:rPr>
                        <a:t> </a:t>
                      </a:r>
                      <a:r>
                        <a:rPr lang="vi-VN" sz="1800" dirty="0" err="1">
                          <a:effectLst/>
                        </a:rPr>
                        <a:t>đầu</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1800" dirty="0" err="1">
                          <a:effectLst/>
                        </a:rPr>
                        <a:t>Ngày</a:t>
                      </a:r>
                      <a:r>
                        <a:rPr lang="en-US" sz="1800" dirty="0">
                          <a:effectLst/>
                        </a:rPr>
                        <a:t> </a:t>
                      </a:r>
                      <a:r>
                        <a:rPr lang="vi-VN" sz="1800" dirty="0" err="1">
                          <a:effectLst/>
                        </a:rPr>
                        <a:t>hoàn</a:t>
                      </a:r>
                      <a:r>
                        <a:rPr lang="vi-VN" sz="1800" dirty="0">
                          <a:effectLst/>
                        </a:rPr>
                        <a:t> </a:t>
                      </a:r>
                      <a:r>
                        <a:rPr lang="vi-VN" sz="1800" dirty="0" err="1">
                          <a:effectLst/>
                        </a:rPr>
                        <a:t>thành</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1600" dirty="0" err="1">
                          <a:effectLst/>
                        </a:rPr>
                        <a:t>Thành</a:t>
                      </a:r>
                      <a:r>
                        <a:rPr lang="en-US" sz="1600" dirty="0">
                          <a:effectLst/>
                        </a:rPr>
                        <a:t> </a:t>
                      </a:r>
                      <a:r>
                        <a:rPr lang="vi-VN" sz="1600" dirty="0">
                          <a:effectLst/>
                        </a:rPr>
                        <a:t>viên </a:t>
                      </a:r>
                      <a:r>
                        <a:rPr lang="vi-VN" sz="1600" dirty="0" err="1">
                          <a:effectLst/>
                        </a:rPr>
                        <a:t>làm</a:t>
                      </a:r>
                      <a:endParaRPr lang="vi-V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algn="ctr">
                        <a:lnSpc>
                          <a:spcPct val="115000"/>
                        </a:lnSpc>
                        <a:spcBef>
                          <a:spcPts val="600"/>
                        </a:spcBef>
                        <a:spcAft>
                          <a:spcPts val="600"/>
                        </a:spcAft>
                      </a:pPr>
                      <a:r>
                        <a:rPr lang="vi-VN" sz="1800" dirty="0" err="1">
                          <a:effectLst/>
                          <a:latin typeface="Calibri" panose="020F0502020204030204" pitchFamily="34" charset="0"/>
                          <a:ea typeface="Times New Roman" panose="02020603050405020304" pitchFamily="18" charset="0"/>
                          <a:cs typeface="Times New Roman" panose="02020603050405020304" pitchFamily="18" charset="0"/>
                        </a:rPr>
                        <a:t>Trạng</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err="1">
                          <a:effectLst/>
                          <a:latin typeface="Calibri" panose="020F0502020204030204" pitchFamily="34" charset="0"/>
                          <a:ea typeface="Times New Roman" panose="02020603050405020304" pitchFamily="18" charset="0"/>
                          <a:cs typeface="Times New Roman" panose="02020603050405020304" pitchFamily="18" charset="0"/>
                        </a:rPr>
                        <a:t>thái</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1271075489"/>
                  </a:ext>
                </a:extLst>
              </a:tr>
              <a:tr h="658079">
                <a:tc>
                  <a:txBody>
                    <a:bodyPr/>
                    <a:lstStyle/>
                    <a:p>
                      <a:pPr marL="0" marR="0" algn="ctr">
                        <a:lnSpc>
                          <a:spcPct val="115000"/>
                        </a:lnSpc>
                        <a:spcBef>
                          <a:spcPts val="600"/>
                        </a:spcBef>
                        <a:spcAft>
                          <a:spcPts val="600"/>
                        </a:spcAft>
                      </a:pPr>
                      <a:r>
                        <a:rPr lang="en-US" sz="1800">
                          <a:effectLst/>
                        </a:rPr>
                        <a:t>01</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rowSpan="6">
                  <a:txBody>
                    <a:bodyPr/>
                    <a:lstStyle/>
                    <a:p>
                      <a:pPr marL="71755" marR="71755" algn="ctr">
                        <a:lnSpc>
                          <a:spcPct val="115000"/>
                        </a:lnSpc>
                        <a:spcBef>
                          <a:spcPts val="600"/>
                        </a:spcBef>
                        <a:spcAft>
                          <a:spcPts val="600"/>
                        </a:spcAft>
                      </a:pPr>
                      <a:r>
                        <a:rPr lang="vi-VN" sz="1800" dirty="0" err="1">
                          <a:effectLst/>
                        </a:rPr>
                        <a:t>Phần</a:t>
                      </a:r>
                      <a:r>
                        <a:rPr lang="vi-VN" sz="1800" dirty="0">
                          <a:effectLst/>
                        </a:rPr>
                        <a:t> </a:t>
                      </a:r>
                      <a:r>
                        <a:rPr lang="en-US" sz="1800" dirty="0">
                          <a:effectLst/>
                        </a:rPr>
                        <a:t>3</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vert="vert270" anchor="ctr"/>
                </a:tc>
                <a:tc>
                  <a:txBody>
                    <a:bodyPr/>
                    <a:lstStyle/>
                    <a:p>
                      <a:pPr marL="0" marR="0" algn="ctr">
                        <a:lnSpc>
                          <a:spcPct val="115000"/>
                        </a:lnSpc>
                        <a:spcBef>
                          <a:spcPts val="600"/>
                        </a:spcBef>
                        <a:spcAft>
                          <a:spcPts val="600"/>
                        </a:spcAft>
                      </a:pPr>
                      <a:r>
                        <a:rPr lang="en-US" sz="1800" dirty="0">
                          <a:effectLst/>
                        </a:rPr>
                        <a:t>Menu </a:t>
                      </a:r>
                      <a:r>
                        <a:rPr lang="vi-VN" sz="1800" dirty="0" err="1">
                          <a:effectLst/>
                        </a:rPr>
                        <a:t>view</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rowSpan="6">
                  <a:txBody>
                    <a:bodyPr/>
                    <a:lstStyle/>
                    <a:p>
                      <a:pPr marL="71755" marR="71755" algn="ctr">
                        <a:lnSpc>
                          <a:spcPct val="115000"/>
                        </a:lnSpc>
                        <a:spcBef>
                          <a:spcPts val="600"/>
                        </a:spcBef>
                        <a:spcAft>
                          <a:spcPts val="600"/>
                        </a:spcAft>
                      </a:pPr>
                      <a:r>
                        <a:rPr lang="en-US" sz="1800">
                          <a:effectLst/>
                        </a:rPr>
                        <a:t>06-12-2022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vert="vert270" anchor="ctr"/>
                </a:tc>
                <a:tc rowSpan="6">
                  <a:txBody>
                    <a:bodyPr/>
                    <a:lstStyle/>
                    <a:p>
                      <a:pPr marL="71755" marR="71755" algn="ctr">
                        <a:lnSpc>
                          <a:spcPct val="115000"/>
                        </a:lnSpc>
                        <a:spcBef>
                          <a:spcPts val="600"/>
                        </a:spcBef>
                        <a:spcAft>
                          <a:spcPts val="600"/>
                        </a:spcAft>
                      </a:pPr>
                      <a:r>
                        <a:rPr lang="en-US" sz="1800">
                          <a:effectLst/>
                        </a:rPr>
                        <a:t>12-12-2022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vert="vert270" anchor="ctr"/>
                </a:tc>
                <a:tc rowSpan="6">
                  <a:txBody>
                    <a:bodyPr/>
                    <a:lstStyle/>
                    <a:p>
                      <a:pPr marL="0" marR="0" algn="ctr">
                        <a:lnSpc>
                          <a:spcPct val="115000"/>
                        </a:lnSpc>
                        <a:spcBef>
                          <a:spcPts val="600"/>
                        </a:spcBef>
                        <a:spcAft>
                          <a:spcPts val="600"/>
                        </a:spcAft>
                      </a:pPr>
                      <a:r>
                        <a:rPr lang="vi-VN" sz="1600" dirty="0">
                          <a:effectLst/>
                          <a:latin typeface="Calibri" panose="020F0502020204030204" pitchFamily="34" charset="0"/>
                          <a:ea typeface="Times New Roman" panose="02020603050405020304" pitchFamily="18" charset="0"/>
                          <a:cs typeface="Times New Roman" panose="02020603050405020304" pitchFamily="18" charset="0"/>
                        </a:rPr>
                        <a:t>Hà Huy </a:t>
                      </a:r>
                      <a:r>
                        <a:rPr lang="vi-VN" sz="1600" dirty="0" err="1">
                          <a:effectLst/>
                          <a:latin typeface="Calibri" panose="020F0502020204030204" pitchFamily="34" charset="0"/>
                          <a:ea typeface="Times New Roman" panose="02020603050405020304" pitchFamily="18" charset="0"/>
                          <a:cs typeface="Times New Roman" panose="02020603050405020304" pitchFamily="18" charset="0"/>
                        </a:rPr>
                        <a:t>Trí</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102623830"/>
                  </a:ext>
                </a:extLst>
              </a:tr>
              <a:tr h="658079">
                <a:tc>
                  <a:txBody>
                    <a:bodyPr/>
                    <a:lstStyle/>
                    <a:p>
                      <a:pPr marL="0" marR="0" algn="ctr">
                        <a:lnSpc>
                          <a:spcPct val="115000"/>
                        </a:lnSpc>
                        <a:spcBef>
                          <a:spcPts val="600"/>
                        </a:spcBef>
                        <a:spcAft>
                          <a:spcPts val="600"/>
                        </a:spcAft>
                      </a:pPr>
                      <a:r>
                        <a:rPr lang="en-US" sz="1800">
                          <a:effectLst/>
                        </a:rPr>
                        <a:t>02</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dirty="0">
                          <a:effectLst/>
                        </a:rPr>
                        <a:t>List </a:t>
                      </a:r>
                      <a:r>
                        <a:rPr lang="vi-VN" sz="1800" dirty="0" err="1">
                          <a:effectLst/>
                        </a:rPr>
                        <a:t>friend</a:t>
                      </a:r>
                      <a:r>
                        <a:rPr lang="vi-VN" sz="1800" dirty="0">
                          <a:effectLst/>
                        </a:rPr>
                        <a:t> </a:t>
                      </a:r>
                      <a:r>
                        <a:rPr lang="vi-VN" sz="1800" dirty="0" err="1">
                          <a:effectLst/>
                        </a:rPr>
                        <a:t>view</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4172571952"/>
                  </a:ext>
                </a:extLst>
              </a:tr>
              <a:tr h="671479">
                <a:tc>
                  <a:txBody>
                    <a:bodyPr/>
                    <a:lstStyle/>
                    <a:p>
                      <a:pPr marL="0" marR="0" algn="ctr">
                        <a:lnSpc>
                          <a:spcPct val="115000"/>
                        </a:lnSpc>
                        <a:spcBef>
                          <a:spcPts val="600"/>
                        </a:spcBef>
                        <a:spcAft>
                          <a:spcPts val="600"/>
                        </a:spcAft>
                      </a:pPr>
                      <a:r>
                        <a:rPr lang="en-US" sz="1800">
                          <a:effectLst/>
                        </a:rPr>
                        <a:t>03</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dirty="0">
                          <a:effectLst/>
                        </a:rPr>
                        <a:t>Setting </a:t>
                      </a:r>
                      <a:r>
                        <a:rPr lang="vi-VN" sz="1800" dirty="0" err="1">
                          <a:effectLst/>
                        </a:rPr>
                        <a:t>view</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2561321489"/>
                  </a:ext>
                </a:extLst>
              </a:tr>
              <a:tr h="718379">
                <a:tc>
                  <a:txBody>
                    <a:bodyPr/>
                    <a:lstStyle/>
                    <a:p>
                      <a:pPr marL="0" marR="0" algn="ctr">
                        <a:lnSpc>
                          <a:spcPct val="115000"/>
                        </a:lnSpc>
                        <a:spcBef>
                          <a:spcPts val="600"/>
                        </a:spcBef>
                        <a:spcAft>
                          <a:spcPts val="600"/>
                        </a:spcAft>
                      </a:pPr>
                      <a:r>
                        <a:rPr lang="en-US" sz="1800">
                          <a:effectLst/>
                        </a:rPr>
                        <a:t>04</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vi-VN" sz="1800" dirty="0" err="1">
                          <a:effectLst/>
                        </a:rPr>
                        <a:t>Coding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a:effectLst/>
                        </a:rPr>
                        <a:t>Xong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3509981944"/>
                  </a:ext>
                </a:extLst>
              </a:tr>
              <a:tr h="718379">
                <a:tc>
                  <a:txBody>
                    <a:bodyPr/>
                    <a:lstStyle/>
                    <a:p>
                      <a:pPr marL="0" marR="0" algn="ctr">
                        <a:lnSpc>
                          <a:spcPct val="115000"/>
                        </a:lnSpc>
                        <a:spcBef>
                          <a:spcPts val="600"/>
                        </a:spcBef>
                        <a:spcAft>
                          <a:spcPts val="600"/>
                        </a:spcAft>
                      </a:pPr>
                      <a:r>
                        <a:rPr lang="en-US" sz="1800">
                          <a:effectLst/>
                        </a:rPr>
                        <a:t>05</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Testing &amp; Debugging</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dirty="0" err="1">
                          <a:effectLst/>
                        </a:rPr>
                        <a:t>Xong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4286958350"/>
                  </a:ext>
                </a:extLst>
              </a:tr>
              <a:tr h="718379">
                <a:tc>
                  <a:txBody>
                    <a:bodyPr/>
                    <a:lstStyle/>
                    <a:p>
                      <a:pPr marL="0" marR="0" algn="ctr">
                        <a:lnSpc>
                          <a:spcPct val="115000"/>
                        </a:lnSpc>
                        <a:spcBef>
                          <a:spcPts val="600"/>
                        </a:spcBef>
                        <a:spcAft>
                          <a:spcPts val="600"/>
                        </a:spcAft>
                      </a:pPr>
                      <a:r>
                        <a:rPr lang="en-US" sz="1800">
                          <a:effectLst/>
                        </a:rPr>
                        <a:t>06</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a:txBody>
                    <a:bodyPr/>
                    <a:lstStyle/>
                    <a:p>
                      <a:pPr marL="0" marR="0" algn="ctr">
                        <a:lnSpc>
                          <a:spcPct val="115000"/>
                        </a:lnSpc>
                        <a:spcBef>
                          <a:spcPts val="600"/>
                        </a:spcBef>
                        <a:spcAft>
                          <a:spcPts val="600"/>
                        </a:spcAft>
                      </a:pPr>
                      <a:r>
                        <a:rPr lang="en-US" sz="1800">
                          <a:effectLst/>
                        </a:rPr>
                        <a:t>Messenger </a:t>
                      </a:r>
                      <a:r>
                        <a:rPr lang="vi-VN" sz="1800">
                          <a:effectLst/>
                        </a:rPr>
                        <a:t>view</a:t>
                      </a:r>
                      <a:endParaRPr lang="vi-V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tc vMerge="1">
                  <a:txBody>
                    <a:bodyPr/>
                    <a:lstStyle/>
                    <a:p>
                      <a:endParaRPr lang="vi-VN"/>
                    </a:p>
                  </a:txBody>
                  <a:tcPr/>
                </a:tc>
                <a:tc vMerge="1">
                  <a:txBody>
                    <a:bodyPr/>
                    <a:lstStyle/>
                    <a:p>
                      <a:endParaRPr lang="vi-VN"/>
                    </a:p>
                  </a:txBody>
                  <a:tcPr/>
                </a:tc>
                <a:tc vMerge="1">
                  <a:txBody>
                    <a:bodyPr/>
                    <a:lstStyle/>
                    <a:p>
                      <a:endParaRPr lang="vi-VN"/>
                    </a:p>
                  </a:txBody>
                  <a:tcPr/>
                </a:tc>
                <a:tc>
                  <a:txBody>
                    <a:bodyPr/>
                    <a:lstStyle/>
                    <a:p>
                      <a:pPr marL="0" marR="0" algn="ctr">
                        <a:lnSpc>
                          <a:spcPct val="115000"/>
                        </a:lnSpc>
                        <a:spcBef>
                          <a:spcPts val="600"/>
                        </a:spcBef>
                        <a:spcAft>
                          <a:spcPts val="600"/>
                        </a:spcAft>
                      </a:pPr>
                      <a:r>
                        <a:rPr lang="fr-FR" sz="1800" dirty="0" err="1">
                          <a:effectLst/>
                        </a:rPr>
                        <a:t>Xong</a:t>
                      </a:r>
                      <a:endParaRPr lang="vi-V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480" marR="57480" marT="0" marB="0" anchor="ctr"/>
                </a:tc>
                <a:extLst>
                  <a:ext uri="{0D108BD9-81ED-4DB2-BD59-A6C34878D82A}">
                    <a16:rowId xmlns:a16="http://schemas.microsoft.com/office/drawing/2014/main" val="2839294278"/>
                  </a:ext>
                </a:extLst>
              </a:tr>
            </a:tbl>
          </a:graphicData>
        </a:graphic>
      </p:graphicFrame>
      <p:sp>
        <p:nvSpPr>
          <p:cNvPr id="5" name="Rectangle 1">
            <a:extLst>
              <a:ext uri="{FF2B5EF4-FFF2-40B4-BE49-F238E27FC236}">
                <a16:creationId xmlns:a16="http://schemas.microsoft.com/office/drawing/2014/main" id="{49A74AA5-8F20-2D1D-CF7B-F503E1EF251A}"/>
              </a:ext>
            </a:extLst>
          </p:cNvPr>
          <p:cNvSpPr>
            <a:spLocks noChangeArrowheads="1"/>
          </p:cNvSpPr>
          <p:nvPr/>
        </p:nvSpPr>
        <p:spPr bwMode="auto">
          <a:xfrm>
            <a:off x="4210519" y="3144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Bảng</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theo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dõi</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tiến</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độ</a:t>
            </a:r>
            <a:r>
              <a:rPr kumimoji="0" lang="vi-VN" altLang="vi-VN"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vi-VN" altLang="vi-VN" sz="2800" b="1" i="0" u="none" strike="noStrike" cap="none" normalizeH="0" baseline="0" dirty="0" err="1">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Phần</a:t>
            </a:r>
            <a:r>
              <a:rPr kumimoji="0" lang="vi-VN" altLang="vi-VN" sz="2800"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3</a:t>
            </a:r>
            <a:endParaRPr kumimoji="0" lang="vi-VN" altLang="vi-V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7573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3" name="TextBox 2">
            <a:extLst>
              <a:ext uri="{FF2B5EF4-FFF2-40B4-BE49-F238E27FC236}">
                <a16:creationId xmlns:a16="http://schemas.microsoft.com/office/drawing/2014/main" id="{699C0292-B4D7-AB28-0D33-03EB6CFF4705}"/>
              </a:ext>
            </a:extLst>
          </p:cNvPr>
          <p:cNvSpPr txBox="1"/>
          <p:nvPr/>
        </p:nvSpPr>
        <p:spPr>
          <a:xfrm>
            <a:off x="202913" y="651184"/>
            <a:ext cx="10030147" cy="591367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Với vai trò là người dùng, tôi muốn nhắn tin cho những người dùng khác.</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400" dirty="0">
                <a:effectLst/>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Tôi </a:t>
            </a:r>
            <a:r>
              <a:rPr lang="vi-VN" sz="2400" dirty="0" err="1">
                <a:effectLst/>
                <a:latin typeface="Calibri" panose="020F0502020204030204" pitchFamily="34" charset="0"/>
                <a:ea typeface="Arial" panose="020B0604020202020204" pitchFamily="34" charset="0"/>
                <a:cs typeface="Calibri" panose="020F0502020204030204" pitchFamily="34" charset="0"/>
              </a:rPr>
              <a:t>muốn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tạo</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tài</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khoản</a:t>
            </a:r>
            <a:r>
              <a:rPr lang="vi-VN" sz="2400" dirty="0">
                <a:effectLst/>
                <a:latin typeface="Calibri" panose="020F0502020204030204" pitchFamily="34" charset="0"/>
                <a:ea typeface="Arial" panose="020B0604020202020204" pitchFamily="34" charset="0"/>
                <a:cs typeface="Calibri" panose="020F0502020204030204" pitchFamily="34" charset="0"/>
              </a:rPr>
              <a:t> đăng </a:t>
            </a:r>
            <a:r>
              <a:rPr lang="vi-VN" sz="2400" dirty="0" err="1">
                <a:effectLst/>
                <a:latin typeface="Calibri" panose="020F0502020204030204" pitchFamily="34" charset="0"/>
                <a:ea typeface="Arial" panose="020B0604020202020204" pitchFamily="34" charset="0"/>
                <a:cs typeface="Calibri" panose="020F0502020204030204" pitchFamily="34" charset="0"/>
              </a:rPr>
              <a:t>nhập</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cũng</a:t>
            </a:r>
            <a:r>
              <a:rPr lang="vi-VN" sz="2400" dirty="0">
                <a:effectLst/>
                <a:latin typeface="Calibri" panose="020F0502020204030204" pitchFamily="34" charset="0"/>
                <a:ea typeface="Arial" panose="020B0604020202020204" pitchFamily="34" charset="0"/>
                <a:cs typeface="Calibri" panose="020F0502020204030204" pitchFamily="34" charset="0"/>
              </a:rPr>
              <a:t> như </a:t>
            </a:r>
            <a:r>
              <a:rPr lang="vi-VN" sz="2400" dirty="0" err="1">
                <a:effectLst/>
                <a:latin typeface="Calibri" panose="020F0502020204030204" pitchFamily="34" charset="0"/>
                <a:ea typeface="Arial" panose="020B0604020202020204" pitchFamily="34" charset="0"/>
                <a:cs typeface="Calibri" panose="020F0502020204030204" pitchFamily="34" charset="0"/>
              </a:rPr>
              <a:t>là</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login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mỗi</a:t>
            </a:r>
            <a:r>
              <a:rPr lang="vi-VN" sz="2400" dirty="0">
                <a:effectLst/>
                <a:latin typeface="Calibri" panose="020F0502020204030204" pitchFamily="34" charset="0"/>
                <a:ea typeface="Arial" panose="020B0604020202020204" pitchFamily="34" charset="0"/>
                <a:cs typeface="Calibri" panose="020F0502020204030204" pitchFamily="34" charset="0"/>
              </a:rPr>
              <a:t> khi đăng </a:t>
            </a:r>
            <a:r>
              <a:rPr lang="vi-VN" sz="2400" dirty="0" err="1">
                <a:effectLst/>
                <a:latin typeface="Calibri" panose="020F0502020204030204" pitchFamily="34" charset="0"/>
                <a:ea typeface="Arial" panose="020B0604020202020204" pitchFamily="34" charset="0"/>
                <a:cs typeface="Calibri" panose="020F0502020204030204" pitchFamily="34" charset="0"/>
              </a:rPr>
              <a:t>xuất</a:t>
            </a:r>
            <a:r>
              <a:rPr lang="vi-VN" sz="2400" dirty="0">
                <a:effectLst/>
                <a:latin typeface="Calibri" panose="020F0502020204030204" pitchFamily="34" charset="0"/>
                <a:ea typeface="Arial" panose="020B0604020202020204" pitchFamily="34" charset="0"/>
                <a:cs typeface="Calibri" panose="020F0502020204030204" pitchFamily="34" charset="0"/>
              </a:rPr>
              <a:t> ra</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400" dirty="0">
                <a:effectLst/>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Tôi </a:t>
            </a:r>
            <a:r>
              <a:rPr lang="vi-VN" sz="2400" dirty="0" err="1">
                <a:effectLst/>
                <a:latin typeface="Calibri" panose="020F0502020204030204" pitchFamily="34" charset="0"/>
                <a:ea typeface="Arial" panose="020B0604020202020204" pitchFamily="34" charset="0"/>
                <a:cs typeface="Calibri" panose="020F0502020204030204" pitchFamily="34" charset="0"/>
              </a:rPr>
              <a:t>muốn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tạo</a:t>
            </a:r>
            <a:r>
              <a:rPr lang="vi-VN" sz="2400" dirty="0">
                <a:effectLst/>
                <a:latin typeface="Calibri" panose="020F0502020204030204" pitchFamily="34" charset="0"/>
                <a:ea typeface="Arial" panose="020B0604020202020204" pitchFamily="34" charset="0"/>
                <a:cs typeface="Calibri" panose="020F0502020204030204" pitchFamily="34" charset="0"/>
              </a:rPr>
              <a:t> ô </a:t>
            </a:r>
            <a:r>
              <a:rPr lang="vi-VN" sz="2400" dirty="0" err="1">
                <a:effectLst/>
                <a:latin typeface="Calibri" panose="020F0502020204030204" pitchFamily="34" charset="0"/>
                <a:ea typeface="Arial" panose="020B0604020202020204" pitchFamily="34" charset="0"/>
                <a:cs typeface="Calibri" panose="020F0502020204030204" pitchFamily="34" charset="0"/>
              </a:rPr>
              <a:t>remember</a:t>
            </a:r>
            <a:r>
              <a:rPr lang="vi-VN" sz="2400" dirty="0">
                <a:effectLst/>
                <a:latin typeface="Calibri" panose="020F0502020204030204" pitchFamily="34" charset="0"/>
                <a:ea typeface="Arial" panose="020B0604020202020204" pitchFamily="34" charset="0"/>
                <a:cs typeface="Calibri" panose="020F0502020204030204" pitchFamily="34" charset="0"/>
              </a:rPr>
              <a:t> me </a:t>
            </a:r>
            <a:r>
              <a:rPr lang="vi-VN" sz="2400" dirty="0" err="1">
                <a:effectLst/>
                <a:latin typeface="Calibri" panose="020F0502020204030204" pitchFamily="34" charset="0"/>
                <a:ea typeface="Arial" panose="020B0604020202020204" pitchFamily="34" charset="0"/>
                <a:cs typeface="Calibri" panose="020F0502020204030204" pitchFamily="34" charset="0"/>
              </a:rPr>
              <a:t>để</a:t>
            </a:r>
            <a:r>
              <a:rPr lang="vi-VN" sz="2400" dirty="0">
                <a:effectLst/>
                <a:latin typeface="Calibri" panose="020F0502020204030204" pitchFamily="34" charset="0"/>
                <a:ea typeface="Arial" panose="020B0604020202020204" pitchFamily="34" charset="0"/>
                <a:cs typeface="Calibri" panose="020F0502020204030204" pitchFamily="34" charset="0"/>
              </a:rPr>
              <a:t> lưu </a:t>
            </a:r>
            <a:r>
              <a:rPr lang="vi-VN" sz="2400" dirty="0" err="1">
                <a:effectLst/>
                <a:latin typeface="Calibri" panose="020F0502020204030204" pitchFamily="34" charset="0"/>
                <a:ea typeface="Arial" panose="020B0604020202020204" pitchFamily="34" charset="0"/>
                <a:cs typeface="Calibri" panose="020F0502020204030204" pitchFamily="34" charset="0"/>
              </a:rPr>
              <a:t>lại</a:t>
            </a:r>
            <a:r>
              <a:rPr lang="vi-VN" sz="2400" dirty="0">
                <a:effectLst/>
                <a:latin typeface="Calibri" panose="020F0502020204030204" pitchFamily="34" charset="0"/>
                <a:ea typeface="Arial" panose="020B0604020202020204" pitchFamily="34" charset="0"/>
                <a:cs typeface="Calibri" panose="020F0502020204030204" pitchFamily="34" charset="0"/>
              </a:rPr>
              <a:t> tên đăng </a:t>
            </a:r>
            <a:r>
              <a:rPr lang="vi-VN" sz="2400" dirty="0" err="1">
                <a:effectLst/>
                <a:latin typeface="Calibri" panose="020F0502020204030204" pitchFamily="34" charset="0"/>
                <a:ea typeface="Arial" panose="020B0604020202020204" pitchFamily="34" charset="0"/>
                <a:cs typeface="Calibri" panose="020F0502020204030204" pitchFamily="34" charset="0"/>
              </a:rPr>
              <a:t>nhập</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mỗi</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lần</a:t>
            </a:r>
            <a:r>
              <a:rPr lang="vi-VN" sz="2400" dirty="0">
                <a:effectLst/>
                <a:latin typeface="Calibri" panose="020F0502020204030204" pitchFamily="34" charset="0"/>
                <a:ea typeface="Arial" panose="020B0604020202020204" pitchFamily="34" charset="0"/>
                <a:cs typeface="Calibri" panose="020F0502020204030204" pitchFamily="34" charset="0"/>
              </a:rPr>
              <a:t> đăng </a:t>
            </a:r>
            <a:r>
              <a:rPr lang="vi-VN" sz="2400" dirty="0" err="1">
                <a:effectLst/>
                <a:latin typeface="Calibri" panose="020F0502020204030204" pitchFamily="34" charset="0"/>
                <a:ea typeface="Arial" panose="020B0604020202020204" pitchFamily="34" charset="0"/>
                <a:cs typeface="Calibri" panose="020F0502020204030204" pitchFamily="34" charset="0"/>
              </a:rPr>
              <a:t>xuất</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400" dirty="0">
                <a:effectLst/>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Tôi </a:t>
            </a:r>
            <a:r>
              <a:rPr lang="vi-VN" sz="2400" dirty="0" err="1">
                <a:effectLst/>
                <a:latin typeface="Calibri" panose="020F0502020204030204" pitchFamily="34" charset="0"/>
                <a:ea typeface="Arial" panose="020B0604020202020204" pitchFamily="34" charset="0"/>
                <a:cs typeface="Calibri" panose="020F0502020204030204" pitchFamily="34" charset="0"/>
              </a:rPr>
              <a:t>muốn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kết</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bạn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và</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được</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kết</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bạn</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với</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những</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người</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dùng</a:t>
            </a:r>
            <a:r>
              <a:rPr lang="vi-VN"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err="1">
                <a:effectLst/>
                <a:latin typeface="Calibri" panose="020F0502020204030204" pitchFamily="34" charset="0"/>
                <a:ea typeface="Arial" panose="020B0604020202020204" pitchFamily="34" charset="0"/>
                <a:cs typeface="Calibri" panose="020F0502020204030204" pitchFamily="34" charset="0"/>
              </a:rPr>
              <a:t>khác</a:t>
            </a:r>
            <a:r>
              <a:rPr lang="vi-VN" sz="2400" dirty="0">
                <a:effectLst/>
                <a:latin typeface="Calibri" panose="020F0502020204030204" pitchFamily="34" charset="0"/>
                <a:ea typeface="Arial" panose="020B0604020202020204" pitchFamily="34" charset="0"/>
                <a:cs typeface="Calibri" panose="020F0502020204030204" pitchFamily="34" charset="0"/>
              </a:rPr>
              <a:t>.</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vi-VN" sz="2400" dirty="0">
                <a:effectLst/>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Tôi muốn thay đổi thông tin tài khoản của mình.</a:t>
            </a:r>
          </a:p>
          <a:p>
            <a:pPr marR="0" lvl="0">
              <a:lnSpc>
                <a:spcPct val="115000"/>
              </a:lnSpc>
              <a:spcBef>
                <a:spcPts val="0"/>
              </a:spcBef>
              <a:spcAft>
                <a:spcPts val="0"/>
              </a:spcAft>
            </a:pPr>
            <a:r>
              <a:rPr lang="vi-VN" sz="2400" dirty="0">
                <a:effectLst/>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Arial" panose="020B0604020202020204" pitchFamily="34" charset="0"/>
                <a:cs typeface="Calibri" panose="020F0502020204030204" pitchFamily="34" charset="0"/>
              </a:rPr>
              <a:t>Tôi muốn xóa những tin nhắn không cần thiết.</a:t>
            </a:r>
          </a:p>
          <a:p>
            <a:pPr marL="342900" marR="0" lvl="0" indent="-342900">
              <a:lnSpc>
                <a:spcPct val="115000"/>
              </a:lnSpc>
              <a:spcBef>
                <a:spcPts val="0"/>
              </a:spcBef>
              <a:spcAft>
                <a:spcPts val="0"/>
              </a:spcAft>
              <a:buFont typeface="Symbol" panose="05050102010706020507" pitchFamily="18" charset="2"/>
              <a:buChar char=""/>
            </a:pPr>
            <a:endParaRPr lang="vi-VN" sz="24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vi-VN" sz="2400" dirty="0">
                <a:effectLst/>
                <a:latin typeface="Calibri" panose="020F0502020204030204" pitchFamily="34" charset="0"/>
                <a:ea typeface="Times New Roman" panose="02020603050405020304" pitchFamily="18" charset="0"/>
                <a:cs typeface="Calibri" panose="020F0502020204030204" pitchFamily="34" charset="0"/>
              </a:rPr>
              <a:t>Tôi muốn nhắn tin nhóm.</a:t>
            </a:r>
            <a:endParaRPr lang="vi-V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a:lnSpc>
                <a:spcPct val="115000"/>
              </a:lnSpc>
              <a:spcBef>
                <a:spcPts val="0"/>
              </a:spcBef>
              <a:spcAft>
                <a:spcPts val="0"/>
              </a:spcAft>
            </a:pPr>
            <a:endParaRPr lang="vi-VN"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F8416CF-432E-1107-2DB2-7C5DB295D8D2}"/>
              </a:ext>
            </a:extLst>
          </p:cNvPr>
          <p:cNvSpPr txBox="1"/>
          <p:nvPr/>
        </p:nvSpPr>
        <p:spPr>
          <a:xfrm>
            <a:off x="558800" y="152400"/>
            <a:ext cx="2769733" cy="646331"/>
          </a:xfrm>
          <a:prstGeom prst="rect">
            <a:avLst/>
          </a:prstGeom>
          <a:noFill/>
        </p:spPr>
        <p:txBody>
          <a:bodyPr wrap="none" rtlCol="0">
            <a:spAutoFit/>
          </a:bodyPr>
          <a:lstStyle/>
          <a:p>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1.3 Yêu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cầu</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từ</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người</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dùng</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42664268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extBox 1">
            <a:extLst>
              <a:ext uri="{FF2B5EF4-FFF2-40B4-BE49-F238E27FC236}">
                <a16:creationId xmlns:a16="http://schemas.microsoft.com/office/drawing/2014/main" id="{CF8416CF-432E-1107-2DB2-7C5DB295D8D2}"/>
              </a:ext>
            </a:extLst>
          </p:cNvPr>
          <p:cNvSpPr txBox="1"/>
          <p:nvPr/>
        </p:nvSpPr>
        <p:spPr>
          <a:xfrm>
            <a:off x="558800" y="152400"/>
            <a:ext cx="2789931" cy="646331"/>
          </a:xfrm>
          <a:prstGeom prst="rect">
            <a:avLst/>
          </a:prstGeom>
          <a:noFill/>
        </p:spPr>
        <p:txBody>
          <a:bodyPr wrap="none" rtlCol="0">
            <a:spAutoFit/>
          </a:bodyPr>
          <a:lstStyle/>
          <a:p>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1.4 Sơ đồ hệ thống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project</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vi-V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vi-VN" dirty="0"/>
          </a:p>
        </p:txBody>
      </p:sp>
      <p:pic>
        <p:nvPicPr>
          <p:cNvPr id="5" name="Picture 4">
            <a:extLst>
              <a:ext uri="{FF2B5EF4-FFF2-40B4-BE49-F238E27FC236}">
                <a16:creationId xmlns:a16="http://schemas.microsoft.com/office/drawing/2014/main" id="{0ED80699-52E6-402C-C0BB-EB382378B232}"/>
              </a:ext>
            </a:extLst>
          </p:cNvPr>
          <p:cNvPicPr>
            <a:picLocks noChangeAspect="1"/>
          </p:cNvPicPr>
          <p:nvPr/>
        </p:nvPicPr>
        <p:blipFill>
          <a:blip r:embed="rId3"/>
          <a:stretch>
            <a:fillRect/>
          </a:stretch>
        </p:blipFill>
        <p:spPr>
          <a:xfrm>
            <a:off x="3909432" y="616879"/>
            <a:ext cx="4728736" cy="5986218"/>
          </a:xfrm>
          <a:prstGeom prst="rect">
            <a:avLst/>
          </a:prstGeom>
        </p:spPr>
      </p:pic>
    </p:spTree>
    <p:extLst>
      <p:ext uri="{BB962C8B-B14F-4D97-AF65-F5344CB8AC3E}">
        <p14:creationId xmlns:p14="http://schemas.microsoft.com/office/powerpoint/2010/main" val="217240371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209800" y="3031370"/>
            <a:ext cx="7772400" cy="755367"/>
          </a:xfrm>
          <a:prstGeom prst="rect">
            <a:avLst/>
          </a:prstGeom>
        </p:spPr>
        <p:txBody>
          <a:bodyPr vert="horz" lIns="91425" tIns="91425" rIns="91425" bIns="91425" rtlCol="0" anchor="b" anchorCtr="0">
            <a:noAutofit/>
          </a:bodyPr>
          <a:lstStyle/>
          <a:p>
            <a:r>
              <a:rPr lang="vi-VN" sz="7200" dirty="0" err="1">
                <a:solidFill>
                  <a:srgbClr val="7ECEFD"/>
                </a:solidFill>
              </a:rPr>
              <a:t>Phần</a:t>
            </a:r>
            <a:r>
              <a:rPr lang="vi-VN" sz="7200" dirty="0">
                <a:solidFill>
                  <a:srgbClr val="7ECEFD"/>
                </a:solidFill>
              </a:rPr>
              <a:t> 2</a:t>
            </a:r>
            <a:endParaRPr lang="en" sz="7200" dirty="0">
              <a:solidFill>
                <a:srgbClr val="7ECEFD"/>
              </a:solidFill>
            </a:endParaRPr>
          </a:p>
          <a:p>
            <a:endParaRPr lang="en" dirty="0"/>
          </a:p>
        </p:txBody>
      </p:sp>
      <p:sp>
        <p:nvSpPr>
          <p:cNvPr id="101" name="Shape 101"/>
          <p:cNvSpPr txBox="1">
            <a:spLocks noGrp="1"/>
          </p:cNvSpPr>
          <p:nvPr>
            <p:ph type="subTitle" idx="1"/>
          </p:nvPr>
        </p:nvSpPr>
        <p:spPr>
          <a:xfrm>
            <a:off x="1665269" y="3170287"/>
            <a:ext cx="9060951" cy="1046400"/>
          </a:xfrm>
          <a:prstGeom prst="rect">
            <a:avLst/>
          </a:prstGeom>
        </p:spPr>
        <p:txBody>
          <a:bodyPr vert="horz" lIns="91425" tIns="91425" rIns="91425" bIns="91425" rtlCol="0" anchor="t" anchorCtr="0">
            <a:noAutofit/>
          </a:bodyPr>
          <a:lstStyle/>
          <a:p>
            <a:r>
              <a:rPr lang="vi-VN" dirty="0"/>
              <a:t>2. Sơ </a:t>
            </a:r>
            <a:r>
              <a:rPr lang="vi-VN" dirty="0" err="1"/>
              <a:t>đồ</a:t>
            </a:r>
            <a:r>
              <a:rPr lang="vi-VN" dirty="0"/>
              <a:t> </a:t>
            </a:r>
            <a:r>
              <a:rPr lang="vi-VN" dirty="0" err="1"/>
              <a:t>data</a:t>
            </a:r>
            <a:r>
              <a:rPr lang="vi-VN" dirty="0"/>
              <a:t> </a:t>
            </a:r>
            <a:r>
              <a:rPr lang="vi-VN" dirty="0" err="1"/>
              <a:t>flow</a:t>
            </a:r>
            <a:r>
              <a:rPr lang="vi-VN" dirty="0"/>
              <a:t>, </a:t>
            </a:r>
            <a:r>
              <a:rPr lang="vi-VN" dirty="0" err="1"/>
              <a:t>flow</a:t>
            </a:r>
            <a:r>
              <a:rPr lang="vi-VN" dirty="0"/>
              <a:t> </a:t>
            </a:r>
            <a:r>
              <a:rPr lang="vi-VN" dirty="0" err="1"/>
              <a:t>chart</a:t>
            </a:r>
            <a:r>
              <a:rPr lang="vi-VN" dirty="0"/>
              <a:t> </a:t>
            </a:r>
            <a:r>
              <a:rPr lang="vi-VN" dirty="0" err="1"/>
              <a:t>và</a:t>
            </a:r>
            <a:r>
              <a:rPr lang="vi-VN" dirty="0"/>
              <a:t> </a:t>
            </a:r>
            <a:r>
              <a:rPr lang="vi-VN" dirty="0" err="1"/>
              <a:t>biểu</a:t>
            </a:r>
            <a:r>
              <a:rPr lang="vi-VN" dirty="0"/>
              <a:t> </a:t>
            </a:r>
            <a:r>
              <a:rPr lang="vi-VN" dirty="0" err="1"/>
              <a:t>đồ</a:t>
            </a:r>
            <a:r>
              <a:rPr lang="vi-VN" dirty="0"/>
              <a:t> </a:t>
            </a:r>
            <a:r>
              <a:rPr lang="vi-VN" dirty="0" err="1"/>
              <a:t>Usecase</a:t>
            </a:r>
            <a:r>
              <a:rPr lang="vi-VN" dirty="0"/>
              <a:t>.</a:t>
            </a:r>
            <a:endParaRPr lang="en" dirty="0"/>
          </a:p>
        </p:txBody>
      </p:sp>
    </p:spTree>
    <p:extLst>
      <p:ext uri="{BB962C8B-B14F-4D97-AF65-F5344CB8AC3E}">
        <p14:creationId xmlns:p14="http://schemas.microsoft.com/office/powerpoint/2010/main" val="1072524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body" idx="1"/>
          </p:nvPr>
        </p:nvSpPr>
        <p:spPr>
          <a:xfrm>
            <a:off x="2384797" y="395868"/>
            <a:ext cx="7771123" cy="6066263"/>
          </a:xfrm>
          <a:prstGeom prst="rect">
            <a:avLst/>
          </a:prstGeom>
        </p:spPr>
        <p:txBody>
          <a:bodyPr vert="horz" lIns="91425" tIns="91425" rIns="91425" bIns="91425" rtlCol="0" anchor="t" anchorCtr="0">
            <a:noAutofit/>
          </a:bodyPr>
          <a:lstStyle/>
          <a:p>
            <a:pPr algn="l">
              <a:buNone/>
            </a:pPr>
            <a:br>
              <a:rPr lang="vi-VN" dirty="0">
                <a:solidFill>
                  <a:srgbClr val="333333"/>
                </a:solidFill>
                <a:latin typeface="Roboto" panose="02000000000000000000" pitchFamily="2" charset="0"/>
              </a:rPr>
            </a:br>
            <a:br>
              <a:rPr lang="vi-VN" dirty="0">
                <a:solidFill>
                  <a:srgbClr val="333333"/>
                </a:solidFill>
                <a:latin typeface="Roboto" panose="02000000000000000000" pitchFamily="2" charset="0"/>
              </a:rPr>
            </a:br>
            <a:endParaRPr lang="en" dirty="0"/>
          </a:p>
        </p:txBody>
      </p:sp>
      <p:sp>
        <p:nvSpPr>
          <p:cNvPr id="2" name="TextBox 1">
            <a:extLst>
              <a:ext uri="{FF2B5EF4-FFF2-40B4-BE49-F238E27FC236}">
                <a16:creationId xmlns:a16="http://schemas.microsoft.com/office/drawing/2014/main" id="{716BAF6E-BEE8-F381-EAAC-EE959C105953}"/>
              </a:ext>
            </a:extLst>
          </p:cNvPr>
          <p:cNvSpPr txBox="1"/>
          <p:nvPr/>
        </p:nvSpPr>
        <p:spPr>
          <a:xfrm>
            <a:off x="348717" y="143839"/>
            <a:ext cx="1428981" cy="646331"/>
          </a:xfrm>
          <a:prstGeom prst="rect">
            <a:avLst/>
          </a:prstGeom>
          <a:noFill/>
        </p:spPr>
        <p:txBody>
          <a:bodyPr wrap="non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.1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Site</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map</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vi-VN" sz="1800" dirty="0">
              <a:effectLst/>
              <a:latin typeface="Calibri" panose="020F0502020204030204" pitchFamily="34" charset="0"/>
              <a:ea typeface="Arial" panose="020B0604020202020204" pitchFamily="34" charset="0"/>
              <a:cs typeface="Calibri" panose="020F0502020204030204" pitchFamily="34" charset="0"/>
            </a:endParaRPr>
          </a:p>
          <a:p>
            <a:endParaRPr lang="vi-VN" dirty="0"/>
          </a:p>
        </p:txBody>
      </p:sp>
      <p:pic>
        <p:nvPicPr>
          <p:cNvPr id="4" name="Picture 3">
            <a:extLst>
              <a:ext uri="{FF2B5EF4-FFF2-40B4-BE49-F238E27FC236}">
                <a16:creationId xmlns:a16="http://schemas.microsoft.com/office/drawing/2014/main" id="{A4D94458-E3B0-0D8C-8EDF-12E4F6054988}"/>
              </a:ext>
            </a:extLst>
          </p:cNvPr>
          <p:cNvPicPr>
            <a:picLocks noChangeAspect="1"/>
          </p:cNvPicPr>
          <p:nvPr/>
        </p:nvPicPr>
        <p:blipFill>
          <a:blip r:embed="rId3"/>
          <a:stretch>
            <a:fillRect/>
          </a:stretch>
        </p:blipFill>
        <p:spPr>
          <a:xfrm>
            <a:off x="0" y="606174"/>
            <a:ext cx="12192000" cy="5991679"/>
          </a:xfrm>
          <a:prstGeom prst="rect">
            <a:avLst/>
          </a:prstGeom>
        </p:spPr>
      </p:pic>
    </p:spTree>
    <p:extLst>
      <p:ext uri="{BB962C8B-B14F-4D97-AF65-F5344CB8AC3E}">
        <p14:creationId xmlns:p14="http://schemas.microsoft.com/office/powerpoint/2010/main" val="14671076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Rectangle 9">
            <a:extLst>
              <a:ext uri="{FF2B5EF4-FFF2-40B4-BE49-F238E27FC236}">
                <a16:creationId xmlns:a16="http://schemas.microsoft.com/office/drawing/2014/main" id="{C6369696-2F7A-FC37-2153-DC4C45C20816}"/>
              </a:ext>
            </a:extLst>
          </p:cNvPr>
          <p:cNvSpPr>
            <a:spLocks noChangeArrowheads="1"/>
          </p:cNvSpPr>
          <p:nvPr/>
        </p:nvSpPr>
        <p:spPr bwMode="auto">
          <a:xfrm>
            <a:off x="0" y="229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12">
            <a:extLst>
              <a:ext uri="{FF2B5EF4-FFF2-40B4-BE49-F238E27FC236}">
                <a16:creationId xmlns:a16="http://schemas.microsoft.com/office/drawing/2014/main" id="{284EBD68-15AF-C2C3-E952-A145BE09E9FC}"/>
              </a:ext>
            </a:extLst>
          </p:cNvPr>
          <p:cNvSpPr>
            <a:spLocks noChangeArrowheads="1"/>
          </p:cNvSpPr>
          <p:nvPr/>
        </p:nvSpPr>
        <p:spPr bwMode="auto">
          <a:xfrm>
            <a:off x="0" y="11544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7" name="Rectangle 14">
            <a:extLst>
              <a:ext uri="{FF2B5EF4-FFF2-40B4-BE49-F238E27FC236}">
                <a16:creationId xmlns:a16="http://schemas.microsoft.com/office/drawing/2014/main" id="{2E4893A2-3D54-CCCB-5531-35272B57CCCA}"/>
              </a:ext>
            </a:extLst>
          </p:cNvPr>
          <p:cNvSpPr>
            <a:spLocks noChangeArrowheads="1"/>
          </p:cNvSpPr>
          <p:nvPr/>
        </p:nvSpPr>
        <p:spPr bwMode="auto">
          <a:xfrm>
            <a:off x="0" y="19831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vi-V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vi-VN"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9D9F0990-051E-D038-05AC-C5F94F3D7E1D}"/>
              </a:ext>
            </a:extLst>
          </p:cNvPr>
          <p:cNvSpPr>
            <a:spLocks noChangeArrowheads="1"/>
          </p:cNvSpPr>
          <p:nvPr/>
        </p:nvSpPr>
        <p:spPr bwMode="auto">
          <a:xfrm>
            <a:off x="0" y="27311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17">
            <a:extLst>
              <a:ext uri="{FF2B5EF4-FFF2-40B4-BE49-F238E27FC236}">
                <a16:creationId xmlns:a16="http://schemas.microsoft.com/office/drawing/2014/main" id="{8335D633-5FC3-CA52-D966-BDCC5FE9F7C3}"/>
              </a:ext>
            </a:extLst>
          </p:cNvPr>
          <p:cNvSpPr>
            <a:spLocks noChangeArrowheads="1"/>
          </p:cNvSpPr>
          <p:nvPr/>
        </p:nvSpPr>
        <p:spPr bwMode="auto">
          <a:xfrm>
            <a:off x="0" y="3042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TextBox 11">
            <a:extLst>
              <a:ext uri="{FF2B5EF4-FFF2-40B4-BE49-F238E27FC236}">
                <a16:creationId xmlns:a16="http://schemas.microsoft.com/office/drawing/2014/main" id="{3AFC1C67-8C7F-5F96-BACE-21AADA5BA1D6}"/>
              </a:ext>
            </a:extLst>
          </p:cNvPr>
          <p:cNvSpPr txBox="1"/>
          <p:nvPr/>
        </p:nvSpPr>
        <p:spPr>
          <a:xfrm>
            <a:off x="168363" y="-25030"/>
            <a:ext cx="2743578" cy="369332"/>
          </a:xfrm>
          <a:prstGeom prst="rect">
            <a:avLst/>
          </a:prstGeom>
          <a:noFill/>
        </p:spPr>
        <p:txBody>
          <a:bodyPr wrap="squar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flow</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chart</a:t>
            </a:r>
            <a:endParaRPr lang="vi-VN" dirty="0"/>
          </a:p>
        </p:txBody>
      </p:sp>
      <p:pic>
        <p:nvPicPr>
          <p:cNvPr id="22" name="Picture 21">
            <a:extLst>
              <a:ext uri="{FF2B5EF4-FFF2-40B4-BE49-F238E27FC236}">
                <a16:creationId xmlns:a16="http://schemas.microsoft.com/office/drawing/2014/main" id="{EB27B163-56B6-BB94-57E5-CB334384253B}"/>
              </a:ext>
            </a:extLst>
          </p:cNvPr>
          <p:cNvPicPr>
            <a:picLocks noChangeAspect="1"/>
          </p:cNvPicPr>
          <p:nvPr/>
        </p:nvPicPr>
        <p:blipFill>
          <a:blip r:embed="rId3"/>
          <a:stretch>
            <a:fillRect/>
          </a:stretch>
        </p:blipFill>
        <p:spPr>
          <a:xfrm>
            <a:off x="89146" y="976045"/>
            <a:ext cx="3325112" cy="5700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a:extLst>
              <a:ext uri="{FF2B5EF4-FFF2-40B4-BE49-F238E27FC236}">
                <a16:creationId xmlns:a16="http://schemas.microsoft.com/office/drawing/2014/main" id="{4391FA86-429E-8F41-3B9F-D0B9C87C845D}"/>
              </a:ext>
            </a:extLst>
          </p:cNvPr>
          <p:cNvPicPr>
            <a:picLocks noChangeAspect="1"/>
          </p:cNvPicPr>
          <p:nvPr/>
        </p:nvPicPr>
        <p:blipFill>
          <a:blip r:embed="rId4"/>
          <a:stretch>
            <a:fillRect/>
          </a:stretch>
        </p:blipFill>
        <p:spPr>
          <a:xfrm>
            <a:off x="4433444" y="976045"/>
            <a:ext cx="3325112" cy="5700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DB8C49A7-309A-F1A0-F4F1-A1553CAEA1CD}"/>
              </a:ext>
            </a:extLst>
          </p:cNvPr>
          <p:cNvPicPr>
            <a:picLocks noChangeAspect="1"/>
          </p:cNvPicPr>
          <p:nvPr/>
        </p:nvPicPr>
        <p:blipFill>
          <a:blip r:embed="rId5"/>
          <a:stretch>
            <a:fillRect/>
          </a:stretch>
        </p:blipFill>
        <p:spPr>
          <a:xfrm>
            <a:off x="8777742" y="969737"/>
            <a:ext cx="3325112" cy="5700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F3437D3C-21A2-D8AC-C636-489A20D34975}"/>
              </a:ext>
            </a:extLst>
          </p:cNvPr>
          <p:cNvSpPr txBox="1"/>
          <p:nvPr/>
        </p:nvSpPr>
        <p:spPr>
          <a:xfrm>
            <a:off x="52320" y="600405"/>
            <a:ext cx="3528530" cy="369332"/>
          </a:xfrm>
          <a:prstGeom prst="rect">
            <a:avLst/>
          </a:prstGeom>
          <a:noFill/>
        </p:spPr>
        <p:txBody>
          <a:bodyPr wrap="none" rtlCol="0">
            <a:spAutoFit/>
          </a:bodyPr>
          <a:lstStyle/>
          <a:p>
            <a:r>
              <a:rPr lang="vi-VN" dirty="0"/>
              <a:t>2.2.1 Sơ đồ </a:t>
            </a:r>
            <a:r>
              <a:rPr lang="vi-VN" dirty="0" err="1"/>
              <a:t>flowchart</a:t>
            </a:r>
            <a:r>
              <a:rPr lang="vi-VN" dirty="0"/>
              <a:t> đăng nhập</a:t>
            </a:r>
          </a:p>
        </p:txBody>
      </p:sp>
      <p:sp>
        <p:nvSpPr>
          <p:cNvPr id="28" name="TextBox 27">
            <a:extLst>
              <a:ext uri="{FF2B5EF4-FFF2-40B4-BE49-F238E27FC236}">
                <a16:creationId xmlns:a16="http://schemas.microsoft.com/office/drawing/2014/main" id="{A306C4AE-7E0A-A338-FB8B-7BCBD5FAD0AC}"/>
              </a:ext>
            </a:extLst>
          </p:cNvPr>
          <p:cNvSpPr txBox="1"/>
          <p:nvPr/>
        </p:nvSpPr>
        <p:spPr>
          <a:xfrm>
            <a:off x="4513014" y="600405"/>
            <a:ext cx="3259226" cy="369332"/>
          </a:xfrm>
          <a:prstGeom prst="rect">
            <a:avLst/>
          </a:prstGeom>
          <a:noFill/>
        </p:spPr>
        <p:txBody>
          <a:bodyPr wrap="none" rtlCol="0">
            <a:spAutoFit/>
          </a:bodyPr>
          <a:lstStyle/>
          <a:p>
            <a:r>
              <a:rPr lang="vi-VN" dirty="0"/>
              <a:t>2.2.2 Sơ đồ </a:t>
            </a:r>
            <a:r>
              <a:rPr lang="vi-VN" dirty="0" err="1"/>
              <a:t>flowchart</a:t>
            </a:r>
            <a:r>
              <a:rPr lang="vi-VN" dirty="0"/>
              <a:t> nhắn tin</a:t>
            </a:r>
          </a:p>
        </p:txBody>
      </p:sp>
      <p:sp>
        <p:nvSpPr>
          <p:cNvPr id="29" name="TextBox 28">
            <a:extLst>
              <a:ext uri="{FF2B5EF4-FFF2-40B4-BE49-F238E27FC236}">
                <a16:creationId xmlns:a16="http://schemas.microsoft.com/office/drawing/2014/main" id="{83EA506B-744E-63BB-DBF3-A47F0E1410AF}"/>
              </a:ext>
            </a:extLst>
          </p:cNvPr>
          <p:cNvSpPr txBox="1"/>
          <p:nvPr/>
        </p:nvSpPr>
        <p:spPr>
          <a:xfrm>
            <a:off x="8870996" y="604909"/>
            <a:ext cx="3195105" cy="369332"/>
          </a:xfrm>
          <a:prstGeom prst="rect">
            <a:avLst/>
          </a:prstGeom>
          <a:noFill/>
        </p:spPr>
        <p:txBody>
          <a:bodyPr wrap="none" rtlCol="0">
            <a:spAutoFit/>
          </a:bodyPr>
          <a:lstStyle/>
          <a:p>
            <a:r>
              <a:rPr lang="vi-VN" dirty="0"/>
              <a:t>2.2.3 Sơ đồ </a:t>
            </a:r>
            <a:r>
              <a:rPr lang="vi-VN" dirty="0" err="1"/>
              <a:t>flowchart</a:t>
            </a:r>
            <a:r>
              <a:rPr lang="vi-VN" dirty="0"/>
              <a:t> kết bạn</a:t>
            </a:r>
          </a:p>
        </p:txBody>
      </p:sp>
    </p:spTree>
    <p:extLst>
      <p:ext uri="{BB962C8B-B14F-4D97-AF65-F5344CB8AC3E}">
        <p14:creationId xmlns:p14="http://schemas.microsoft.com/office/powerpoint/2010/main" val="22224884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Rectangle 9">
            <a:extLst>
              <a:ext uri="{FF2B5EF4-FFF2-40B4-BE49-F238E27FC236}">
                <a16:creationId xmlns:a16="http://schemas.microsoft.com/office/drawing/2014/main" id="{C6369696-2F7A-FC37-2153-DC4C45C20816}"/>
              </a:ext>
            </a:extLst>
          </p:cNvPr>
          <p:cNvSpPr>
            <a:spLocks noChangeArrowheads="1"/>
          </p:cNvSpPr>
          <p:nvPr/>
        </p:nvSpPr>
        <p:spPr bwMode="auto">
          <a:xfrm>
            <a:off x="0" y="229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12">
            <a:extLst>
              <a:ext uri="{FF2B5EF4-FFF2-40B4-BE49-F238E27FC236}">
                <a16:creationId xmlns:a16="http://schemas.microsoft.com/office/drawing/2014/main" id="{284EBD68-15AF-C2C3-E952-A145BE09E9FC}"/>
              </a:ext>
            </a:extLst>
          </p:cNvPr>
          <p:cNvSpPr>
            <a:spLocks noChangeArrowheads="1"/>
          </p:cNvSpPr>
          <p:nvPr/>
        </p:nvSpPr>
        <p:spPr bwMode="auto">
          <a:xfrm>
            <a:off x="0" y="11544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7" name="Rectangle 14">
            <a:extLst>
              <a:ext uri="{FF2B5EF4-FFF2-40B4-BE49-F238E27FC236}">
                <a16:creationId xmlns:a16="http://schemas.microsoft.com/office/drawing/2014/main" id="{2E4893A2-3D54-CCCB-5531-35272B57CCCA}"/>
              </a:ext>
            </a:extLst>
          </p:cNvPr>
          <p:cNvSpPr>
            <a:spLocks noChangeArrowheads="1"/>
          </p:cNvSpPr>
          <p:nvPr/>
        </p:nvSpPr>
        <p:spPr bwMode="auto">
          <a:xfrm>
            <a:off x="0" y="19831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vi-V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vi-VN"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9D9F0990-051E-D038-05AC-C5F94F3D7E1D}"/>
              </a:ext>
            </a:extLst>
          </p:cNvPr>
          <p:cNvSpPr>
            <a:spLocks noChangeArrowheads="1"/>
          </p:cNvSpPr>
          <p:nvPr/>
        </p:nvSpPr>
        <p:spPr bwMode="auto">
          <a:xfrm>
            <a:off x="0" y="27311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0" name="Rectangle 17">
            <a:extLst>
              <a:ext uri="{FF2B5EF4-FFF2-40B4-BE49-F238E27FC236}">
                <a16:creationId xmlns:a16="http://schemas.microsoft.com/office/drawing/2014/main" id="{8335D633-5FC3-CA52-D966-BDCC5FE9F7C3}"/>
              </a:ext>
            </a:extLst>
          </p:cNvPr>
          <p:cNvSpPr>
            <a:spLocks noChangeArrowheads="1"/>
          </p:cNvSpPr>
          <p:nvPr/>
        </p:nvSpPr>
        <p:spPr bwMode="auto">
          <a:xfrm>
            <a:off x="0" y="3042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TextBox 11">
            <a:extLst>
              <a:ext uri="{FF2B5EF4-FFF2-40B4-BE49-F238E27FC236}">
                <a16:creationId xmlns:a16="http://schemas.microsoft.com/office/drawing/2014/main" id="{3AFC1C67-8C7F-5F96-BACE-21AADA5BA1D6}"/>
              </a:ext>
            </a:extLst>
          </p:cNvPr>
          <p:cNvSpPr txBox="1"/>
          <p:nvPr/>
        </p:nvSpPr>
        <p:spPr>
          <a:xfrm>
            <a:off x="168363" y="-25030"/>
            <a:ext cx="2743578" cy="369332"/>
          </a:xfrm>
          <a:prstGeom prst="rect">
            <a:avLst/>
          </a:prstGeom>
          <a:noFill/>
        </p:spPr>
        <p:txBody>
          <a:bodyPr wrap="square" rtlCol="0">
            <a:spAutoFit/>
          </a:bodyPr>
          <a:lstStyle/>
          <a:p>
            <a:r>
              <a:rPr lang="vi-VN"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.2 Sơ đồ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flow</a:t>
            </a:r>
            <a:r>
              <a:rPr lang="vi-VN" sz="1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vi-VN" sz="1800" b="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chart</a:t>
            </a:r>
            <a:endParaRPr lang="vi-VN" dirty="0"/>
          </a:p>
        </p:txBody>
      </p:sp>
      <p:sp>
        <p:nvSpPr>
          <p:cNvPr id="27" name="TextBox 26">
            <a:extLst>
              <a:ext uri="{FF2B5EF4-FFF2-40B4-BE49-F238E27FC236}">
                <a16:creationId xmlns:a16="http://schemas.microsoft.com/office/drawing/2014/main" id="{F3437D3C-21A2-D8AC-C636-489A20D34975}"/>
              </a:ext>
            </a:extLst>
          </p:cNvPr>
          <p:cNvSpPr txBox="1"/>
          <p:nvPr/>
        </p:nvSpPr>
        <p:spPr>
          <a:xfrm>
            <a:off x="57185" y="599703"/>
            <a:ext cx="3451586" cy="369332"/>
          </a:xfrm>
          <a:prstGeom prst="rect">
            <a:avLst/>
          </a:prstGeom>
          <a:noFill/>
        </p:spPr>
        <p:txBody>
          <a:bodyPr wrap="none" rtlCol="0">
            <a:spAutoFit/>
          </a:bodyPr>
          <a:lstStyle/>
          <a:p>
            <a:r>
              <a:rPr lang="vi-VN" dirty="0"/>
              <a:t>2.2.4 Sơ đồ </a:t>
            </a:r>
            <a:r>
              <a:rPr lang="vi-VN" dirty="0" err="1"/>
              <a:t>flowchart</a:t>
            </a:r>
            <a:r>
              <a:rPr lang="vi-VN" dirty="0"/>
              <a:t> vào nhóm</a:t>
            </a:r>
          </a:p>
        </p:txBody>
      </p:sp>
      <p:sp>
        <p:nvSpPr>
          <p:cNvPr id="28" name="TextBox 27">
            <a:extLst>
              <a:ext uri="{FF2B5EF4-FFF2-40B4-BE49-F238E27FC236}">
                <a16:creationId xmlns:a16="http://schemas.microsoft.com/office/drawing/2014/main" id="{A306C4AE-7E0A-A338-FB8B-7BCBD5FAD0AC}"/>
              </a:ext>
            </a:extLst>
          </p:cNvPr>
          <p:cNvSpPr txBox="1"/>
          <p:nvPr/>
        </p:nvSpPr>
        <p:spPr>
          <a:xfrm>
            <a:off x="4255675" y="599703"/>
            <a:ext cx="3195105" cy="369332"/>
          </a:xfrm>
          <a:prstGeom prst="rect">
            <a:avLst/>
          </a:prstGeom>
          <a:noFill/>
        </p:spPr>
        <p:txBody>
          <a:bodyPr wrap="none" rtlCol="0">
            <a:spAutoFit/>
          </a:bodyPr>
          <a:lstStyle/>
          <a:p>
            <a:r>
              <a:rPr lang="vi-VN" dirty="0"/>
              <a:t>2.2.5 Sơ đồ </a:t>
            </a:r>
            <a:r>
              <a:rPr lang="vi-VN" dirty="0" err="1"/>
              <a:t>flowchart</a:t>
            </a:r>
            <a:r>
              <a:rPr lang="vi-VN" dirty="0"/>
              <a:t> kết bạn</a:t>
            </a:r>
          </a:p>
        </p:txBody>
      </p:sp>
      <p:sp>
        <p:nvSpPr>
          <p:cNvPr id="29" name="TextBox 28">
            <a:extLst>
              <a:ext uri="{FF2B5EF4-FFF2-40B4-BE49-F238E27FC236}">
                <a16:creationId xmlns:a16="http://schemas.microsoft.com/office/drawing/2014/main" id="{83EA506B-744E-63BB-DBF3-A47F0E1410AF}"/>
              </a:ext>
            </a:extLst>
          </p:cNvPr>
          <p:cNvSpPr txBox="1"/>
          <p:nvPr/>
        </p:nvSpPr>
        <p:spPr>
          <a:xfrm>
            <a:off x="8290755" y="541861"/>
            <a:ext cx="3592650" cy="369332"/>
          </a:xfrm>
          <a:prstGeom prst="rect">
            <a:avLst/>
          </a:prstGeom>
          <a:noFill/>
        </p:spPr>
        <p:txBody>
          <a:bodyPr wrap="none" rtlCol="0">
            <a:spAutoFit/>
          </a:bodyPr>
          <a:lstStyle/>
          <a:p>
            <a:r>
              <a:rPr lang="vi-VN" dirty="0"/>
              <a:t>2.2.6 Sơ đồ </a:t>
            </a:r>
            <a:r>
              <a:rPr lang="vi-VN" dirty="0" err="1"/>
              <a:t>flowchart</a:t>
            </a:r>
            <a:r>
              <a:rPr lang="vi-VN" dirty="0"/>
              <a:t> nhắn nhóm</a:t>
            </a:r>
          </a:p>
        </p:txBody>
      </p:sp>
      <p:pic>
        <p:nvPicPr>
          <p:cNvPr id="4" name="Picture 3">
            <a:extLst>
              <a:ext uri="{FF2B5EF4-FFF2-40B4-BE49-F238E27FC236}">
                <a16:creationId xmlns:a16="http://schemas.microsoft.com/office/drawing/2014/main" id="{D415CB43-DE31-7A18-AF1D-64B69C3B2E36}"/>
              </a:ext>
            </a:extLst>
          </p:cNvPr>
          <p:cNvPicPr>
            <a:picLocks noChangeAspect="1"/>
          </p:cNvPicPr>
          <p:nvPr/>
        </p:nvPicPr>
        <p:blipFill>
          <a:blip r:embed="rId3"/>
          <a:stretch>
            <a:fillRect/>
          </a:stretch>
        </p:blipFill>
        <p:spPr>
          <a:xfrm>
            <a:off x="85077" y="969737"/>
            <a:ext cx="3325111" cy="5700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B2F7C47B-C794-63F1-F9FE-1528B70D64BF}"/>
              </a:ext>
            </a:extLst>
          </p:cNvPr>
          <p:cNvPicPr>
            <a:picLocks noChangeAspect="1"/>
          </p:cNvPicPr>
          <p:nvPr/>
        </p:nvPicPr>
        <p:blipFill>
          <a:blip r:embed="rId4"/>
          <a:stretch>
            <a:fillRect/>
          </a:stretch>
        </p:blipFill>
        <p:spPr>
          <a:xfrm>
            <a:off x="4458880" y="969035"/>
            <a:ext cx="2779263" cy="5700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26094C6A-FFA5-1779-0EE1-77EC4F6E2F6B}"/>
              </a:ext>
            </a:extLst>
          </p:cNvPr>
          <p:cNvPicPr>
            <a:picLocks noChangeAspect="1"/>
          </p:cNvPicPr>
          <p:nvPr/>
        </p:nvPicPr>
        <p:blipFill>
          <a:blip r:embed="rId5"/>
          <a:stretch>
            <a:fillRect/>
          </a:stretch>
        </p:blipFill>
        <p:spPr>
          <a:xfrm>
            <a:off x="8067239" y="936322"/>
            <a:ext cx="4039683" cy="5700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852997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2888</Words>
  <Application>Microsoft Office PowerPoint</Application>
  <PresentationFormat>Widescreen</PresentationFormat>
  <Paragraphs>429</Paragraphs>
  <Slides>33</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Roboto</vt:lpstr>
      <vt:lpstr>Symbol</vt:lpstr>
      <vt:lpstr>Times New Roman</vt:lpstr>
      <vt:lpstr>Office Theme</vt:lpstr>
      <vt:lpstr>Báo Môn Dự Án 1 Từ Nhóm 10 </vt:lpstr>
      <vt:lpstr>Phần 1 </vt:lpstr>
      <vt:lpstr>PowerPoint Presentation</vt:lpstr>
      <vt:lpstr>PowerPoint Presentation</vt:lpstr>
      <vt:lpstr>PowerPoint Presentation</vt:lpstr>
      <vt:lpstr>Phần 2 </vt:lpstr>
      <vt:lpstr>PowerPoint Presentation</vt:lpstr>
      <vt:lpstr>PowerPoint Presentation</vt:lpstr>
      <vt:lpstr>PowerPoint Presentation</vt:lpstr>
      <vt:lpstr>PowerPoint Presentation</vt:lpstr>
      <vt:lpstr>PowerPoint Presentation</vt:lpstr>
      <vt:lpstr>PowerPoint Presentation</vt:lpstr>
      <vt:lpstr>Phần 3</vt:lpstr>
      <vt:lpstr>PowerPoint Presentation</vt:lpstr>
      <vt:lpstr>PowerPoint Presentation</vt:lpstr>
      <vt:lpstr>PowerPoint Presentation</vt:lpstr>
      <vt:lpstr>PowerPoint Presentation</vt:lpstr>
      <vt:lpstr>Phần 4</vt:lpstr>
      <vt:lpstr>PowerPoint Presentation</vt:lpstr>
      <vt:lpstr>PowerPoint Presentation</vt:lpstr>
      <vt:lpstr>Phần 5</vt:lpstr>
      <vt:lpstr>PowerPoint Presentation</vt:lpstr>
      <vt:lpstr>PowerPoint Presentation</vt:lpstr>
      <vt:lpstr>Phần 6</vt:lpstr>
      <vt:lpstr>PowerPoint Presentation</vt:lpstr>
      <vt:lpstr>PowerPoint Presentation</vt:lpstr>
      <vt:lpstr>PowerPoint Presentation</vt:lpstr>
      <vt:lpstr>PowerPoint Presentation</vt:lpstr>
      <vt:lpstr>PowerPoint Presentation</vt:lpstr>
      <vt:lpstr>Phần 7</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Môn Dự Án 1 Từ Nhóm 10</dc:title>
  <dc:creator>Hà Huy</dc:creator>
  <cp:lastModifiedBy>Hà Huy</cp:lastModifiedBy>
  <cp:revision>18</cp:revision>
  <dcterms:created xsi:type="dcterms:W3CDTF">2022-12-09T22:41:15Z</dcterms:created>
  <dcterms:modified xsi:type="dcterms:W3CDTF">2022-12-22T11:04:20Z</dcterms:modified>
</cp:coreProperties>
</file>