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0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2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713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68108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60422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83276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160EA64-D806-43AC-9DF2-F8C432F32B4C}" type="datetimeFigureOut">
              <a:rPr lang="en-US" smtClean="0"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217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26088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98417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5/15/2018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175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5/15/2018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880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48119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5/15/2018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82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77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32635-422D-43B8-A66C-9B1905E19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8289" y="191912"/>
            <a:ext cx="8991600" cy="2719740"/>
          </a:xfrm>
        </p:spPr>
        <p:txBody>
          <a:bodyPr>
            <a:normAutofit/>
          </a:bodyPr>
          <a:lstStyle/>
          <a:p>
            <a:r>
              <a:rPr lang="en-US" dirty="0"/>
              <a:t>LẬP TRÌNH AN TOÀN</a:t>
            </a:r>
            <a:br>
              <a:rPr lang="en-US" dirty="0"/>
            </a:br>
            <a:r>
              <a:rPr lang="en-US" dirty="0"/>
              <a:t>ỨNG DỤNG CHAT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D76457-5CE9-4526-BD04-EF306E5FC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7331" y="3946346"/>
            <a:ext cx="10287380" cy="2719741"/>
          </a:xfrm>
        </p:spPr>
        <p:txBody>
          <a:bodyPr>
            <a:normAutofit fontScale="92500" lnSpcReduction="10000"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sz="3000" dirty="0" err="1"/>
              <a:t>Nguyễn</a:t>
            </a:r>
            <a:r>
              <a:rPr lang="en-US" sz="3000" dirty="0"/>
              <a:t> </a:t>
            </a:r>
            <a:r>
              <a:rPr lang="en-US" sz="3000" dirty="0" err="1"/>
              <a:t>Văn</a:t>
            </a:r>
            <a:r>
              <a:rPr lang="en-US" sz="3000" dirty="0"/>
              <a:t> </a:t>
            </a:r>
            <a:r>
              <a:rPr lang="en-US" sz="3000" dirty="0" err="1"/>
              <a:t>Tá</a:t>
            </a:r>
            <a:endParaRPr lang="en-US" sz="3000" dirty="0"/>
          </a:p>
          <a:p>
            <a:pPr algn="r"/>
            <a:r>
              <a:rPr lang="en-US" sz="3000" dirty="0" err="1"/>
              <a:t>Mã</a:t>
            </a:r>
            <a:r>
              <a:rPr lang="en-US" sz="3000" dirty="0"/>
              <a:t> </a:t>
            </a:r>
            <a:r>
              <a:rPr lang="en-US" sz="3000" dirty="0" err="1"/>
              <a:t>Đại</a:t>
            </a:r>
            <a:r>
              <a:rPr lang="en-US" sz="3000" dirty="0"/>
              <a:t> </a:t>
            </a:r>
            <a:r>
              <a:rPr lang="en-US" sz="3000" dirty="0" err="1"/>
              <a:t>Huy</a:t>
            </a:r>
            <a:endParaRPr lang="en-US" sz="3000" dirty="0"/>
          </a:p>
          <a:p>
            <a:pPr algn="r"/>
            <a:r>
              <a:rPr lang="en-US" sz="3000" dirty="0"/>
              <a:t>Phan </a:t>
            </a:r>
            <a:r>
              <a:rPr lang="en-US" sz="3000" dirty="0" err="1"/>
              <a:t>Ngọc</a:t>
            </a:r>
            <a:r>
              <a:rPr lang="en-US" sz="3000" dirty="0"/>
              <a:t> </a:t>
            </a:r>
            <a:r>
              <a:rPr lang="en-US" sz="3000" dirty="0" err="1"/>
              <a:t>Nghĩa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919566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05AFA-F78F-4B79-A92C-F2CDA2A4F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063"/>
            <a:ext cx="10515600" cy="801523"/>
          </a:xfrm>
        </p:spPr>
        <p:txBody>
          <a:bodyPr>
            <a:normAutofit/>
          </a:bodyPr>
          <a:lstStyle/>
          <a:p>
            <a:r>
              <a:rPr lang="en-US" sz="3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1.Giao </a:t>
            </a:r>
            <a:r>
              <a:rPr lang="en-US" sz="32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diện</a:t>
            </a:r>
            <a:r>
              <a:rPr lang="en-US" sz="3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ứng</a:t>
            </a:r>
            <a:r>
              <a:rPr lang="en-US" sz="3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dụng</a:t>
            </a:r>
            <a:r>
              <a:rPr lang="en-US" sz="3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chat</a:t>
            </a:r>
            <a:r>
              <a:rPr lang="en-US" sz="3200" dirty="0"/>
              <a:t> :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72EAD24-437D-4E58-9BF1-B92C8458D8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4984" y="1403350"/>
            <a:ext cx="6141308" cy="4972736"/>
          </a:xfrm>
        </p:spPr>
      </p:pic>
    </p:spTree>
    <p:extLst>
      <p:ext uri="{BB962C8B-B14F-4D97-AF65-F5344CB8AC3E}">
        <p14:creationId xmlns:p14="http://schemas.microsoft.com/office/powerpoint/2010/main" val="2155551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9D61D-6BBC-4BA9-A76C-155CF7109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70164"/>
          </a:xfrm>
        </p:spPr>
        <p:txBody>
          <a:bodyPr>
            <a:normAutofit/>
          </a:bodyPr>
          <a:lstStyle/>
          <a:p>
            <a:r>
              <a:rPr lang="en-US" sz="3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S</a:t>
            </a:r>
            <a:r>
              <a:rPr lang="vi-VN" sz="3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ơ</a:t>
            </a:r>
            <a:r>
              <a:rPr lang="en-US" sz="3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đồ</a:t>
            </a:r>
            <a:r>
              <a:rPr lang="en-US" sz="3200" dirty="0"/>
              <a:t>: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1D0406C-8F41-410C-87A0-A72A1B26A3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4151" y="1535289"/>
            <a:ext cx="7908325" cy="4680159"/>
          </a:xfrm>
        </p:spPr>
      </p:pic>
    </p:spTree>
    <p:extLst>
      <p:ext uri="{BB962C8B-B14F-4D97-AF65-F5344CB8AC3E}">
        <p14:creationId xmlns:p14="http://schemas.microsoft.com/office/powerpoint/2010/main" val="3354385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77836-59B6-4821-8BA4-3E9D64119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3.Nguyên </a:t>
            </a:r>
            <a:r>
              <a:rPr lang="en-US" sz="32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lý</a:t>
            </a:r>
            <a:r>
              <a:rPr lang="en-US" sz="3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hoạt</a:t>
            </a:r>
            <a:r>
              <a:rPr lang="en-US" sz="3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động</a:t>
            </a:r>
            <a:r>
              <a:rPr lang="en-US" sz="3200" dirty="0"/>
              <a:t>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501A7-6A01-4514-AE9A-F9E99B8A6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6455"/>
            <a:ext cx="10515600" cy="419050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i="1" dirty="0" err="1"/>
              <a:t>Mã</a:t>
            </a:r>
            <a:r>
              <a:rPr lang="en-US" i="1" dirty="0"/>
              <a:t> </a:t>
            </a:r>
            <a:r>
              <a:rPr lang="en-US" i="1" dirty="0" err="1"/>
              <a:t>hóa</a:t>
            </a:r>
            <a:r>
              <a:rPr lang="en-US" i="1" dirty="0"/>
              <a:t> AES-256</a:t>
            </a:r>
          </a:p>
          <a:p>
            <a:pPr>
              <a:buFontTx/>
              <a:buChar char="-"/>
            </a:pPr>
            <a:r>
              <a:rPr lang="en-US" i="1" dirty="0"/>
              <a:t>Client </a:t>
            </a:r>
            <a:r>
              <a:rPr lang="en-US" i="1" dirty="0" err="1"/>
              <a:t>và</a:t>
            </a:r>
            <a:r>
              <a:rPr lang="en-US" i="1" dirty="0"/>
              <a:t> Server </a:t>
            </a:r>
            <a:r>
              <a:rPr lang="en-US" i="1" dirty="0" err="1"/>
              <a:t>kết</a:t>
            </a:r>
            <a:r>
              <a:rPr lang="en-US" i="1" dirty="0"/>
              <a:t> </a:t>
            </a:r>
            <a:r>
              <a:rPr lang="en-US" i="1" dirty="0" err="1"/>
              <a:t>nối</a:t>
            </a:r>
            <a:r>
              <a:rPr lang="en-US" i="1" dirty="0"/>
              <a:t> </a:t>
            </a:r>
            <a:r>
              <a:rPr lang="en-US" i="1" dirty="0" err="1"/>
              <a:t>gửi</a:t>
            </a:r>
            <a:r>
              <a:rPr lang="en-US" i="1" dirty="0"/>
              <a:t>  2 public key </a:t>
            </a:r>
            <a:r>
              <a:rPr lang="en-US" i="1" dirty="0" err="1"/>
              <a:t>cho</a:t>
            </a:r>
            <a:r>
              <a:rPr lang="en-US" i="1" dirty="0"/>
              <a:t> </a:t>
            </a:r>
            <a:r>
              <a:rPr lang="en-US" i="1" dirty="0" err="1"/>
              <a:t>nhau</a:t>
            </a:r>
            <a:r>
              <a:rPr lang="en-US" i="1" dirty="0"/>
              <a:t>. </a:t>
            </a:r>
            <a:r>
              <a:rPr lang="en-US" i="1" dirty="0" err="1"/>
              <a:t>Sử</a:t>
            </a:r>
            <a:r>
              <a:rPr lang="en-US" i="1" dirty="0"/>
              <a:t> </a:t>
            </a:r>
            <a:r>
              <a:rPr lang="en-US" i="1" dirty="0" err="1"/>
              <a:t>Dụng</a:t>
            </a:r>
            <a:r>
              <a:rPr lang="en-US" i="1" dirty="0"/>
              <a:t> </a:t>
            </a:r>
            <a:r>
              <a:rPr lang="en-US" i="1" dirty="0" err="1"/>
              <a:t>Hàm</a:t>
            </a:r>
            <a:r>
              <a:rPr lang="en-US" i="1" dirty="0"/>
              <a:t> </a:t>
            </a:r>
            <a:r>
              <a:rPr lang="en-US" i="1" dirty="0" err="1"/>
              <a:t>Diffie_hellman</a:t>
            </a:r>
            <a:endParaRPr lang="en-US" i="1" dirty="0"/>
          </a:p>
          <a:p>
            <a:pPr>
              <a:buFontTx/>
              <a:buChar char="-"/>
            </a:pPr>
            <a:r>
              <a:rPr lang="en-US" i="1" dirty="0"/>
              <a:t> </a:t>
            </a:r>
            <a:r>
              <a:rPr lang="en-US" i="1" dirty="0" err="1"/>
              <a:t>Bắt</a:t>
            </a:r>
            <a:r>
              <a:rPr lang="en-US" i="1" dirty="0"/>
              <a:t> </a:t>
            </a:r>
            <a:r>
              <a:rPr lang="en-US" i="1" dirty="0" err="1"/>
              <a:t>Đầu</a:t>
            </a:r>
            <a:r>
              <a:rPr lang="en-US" i="1" dirty="0"/>
              <a:t> Chat </a:t>
            </a:r>
            <a:r>
              <a:rPr lang="en-US" i="1" dirty="0" err="1"/>
              <a:t>phải</a:t>
            </a:r>
            <a:r>
              <a:rPr lang="en-US" i="1" dirty="0"/>
              <a:t> </a:t>
            </a:r>
            <a:r>
              <a:rPr lang="en-US" i="1" dirty="0" err="1"/>
              <a:t>cùng</a:t>
            </a:r>
            <a:r>
              <a:rPr lang="en-US" i="1" dirty="0"/>
              <a:t> IV </a:t>
            </a:r>
            <a:r>
              <a:rPr lang="en-US" i="1" dirty="0" err="1"/>
              <a:t>nó</a:t>
            </a:r>
            <a:r>
              <a:rPr lang="en-US" i="1" dirty="0"/>
              <a:t> </a:t>
            </a:r>
            <a:r>
              <a:rPr lang="en-US" i="1" dirty="0" err="1"/>
              <a:t>mới</a:t>
            </a:r>
            <a:r>
              <a:rPr lang="en-US" i="1" dirty="0"/>
              <a:t> </a:t>
            </a:r>
            <a:r>
              <a:rPr lang="en-US" i="1" dirty="0" err="1"/>
              <a:t>có</a:t>
            </a:r>
            <a:r>
              <a:rPr lang="en-US" i="1" dirty="0"/>
              <a:t> </a:t>
            </a:r>
            <a:r>
              <a:rPr lang="en-US" i="1" dirty="0" err="1"/>
              <a:t>thể</a:t>
            </a:r>
            <a:r>
              <a:rPr lang="en-US" i="1" dirty="0"/>
              <a:t> chat qua </a:t>
            </a:r>
            <a:r>
              <a:rPr lang="en-US" i="1" dirty="0" err="1"/>
              <a:t>lại</a:t>
            </a:r>
            <a:r>
              <a:rPr lang="en-US" i="1" dirty="0"/>
              <a:t>.</a:t>
            </a:r>
          </a:p>
          <a:p>
            <a:pPr>
              <a:buFontTx/>
              <a:buChar char="-"/>
            </a:pPr>
            <a:r>
              <a:rPr lang="en-US" i="1" dirty="0"/>
              <a:t> </a:t>
            </a:r>
            <a:r>
              <a:rPr lang="en-US" i="1" dirty="0" err="1"/>
              <a:t>SendNoise</a:t>
            </a:r>
            <a:r>
              <a:rPr lang="en-US" i="1" dirty="0"/>
              <a:t> </a:t>
            </a:r>
            <a:r>
              <a:rPr lang="en-US" i="1" dirty="0" err="1"/>
              <a:t>chỉ</a:t>
            </a:r>
            <a:r>
              <a:rPr lang="en-US" i="1" dirty="0"/>
              <a:t> </a:t>
            </a:r>
            <a:r>
              <a:rPr lang="en-US" i="1" dirty="0" err="1"/>
              <a:t>cần</a:t>
            </a:r>
            <a:r>
              <a:rPr lang="en-US" i="1" dirty="0"/>
              <a:t> key </a:t>
            </a:r>
            <a:r>
              <a:rPr lang="en-US" i="1" dirty="0" err="1"/>
              <a:t>thay</a:t>
            </a:r>
            <a:r>
              <a:rPr lang="en-US" i="1" dirty="0"/>
              <a:t> </a:t>
            </a:r>
            <a:r>
              <a:rPr lang="en-US" i="1" dirty="0" err="1"/>
              <a:t>đổi</a:t>
            </a:r>
            <a:r>
              <a:rPr lang="en-US" i="1" dirty="0"/>
              <a:t> </a:t>
            </a:r>
            <a:r>
              <a:rPr lang="en-US" i="1" dirty="0" err="1"/>
              <a:t>hoặc</a:t>
            </a:r>
            <a:r>
              <a:rPr lang="en-US" i="1" dirty="0"/>
              <a:t> </a:t>
            </a:r>
            <a:r>
              <a:rPr lang="en-US" i="1" dirty="0" err="1"/>
              <a:t>thiếu</a:t>
            </a:r>
            <a:r>
              <a:rPr lang="en-US" i="1" dirty="0"/>
              <a:t> </a:t>
            </a:r>
            <a:r>
              <a:rPr lang="en-US" i="1" dirty="0" err="1"/>
              <a:t>sẽ</a:t>
            </a:r>
            <a:r>
              <a:rPr lang="en-US" i="1" dirty="0"/>
              <a:t> </a:t>
            </a:r>
            <a:r>
              <a:rPr lang="en-US" i="1" dirty="0" err="1"/>
              <a:t>thông</a:t>
            </a:r>
            <a:r>
              <a:rPr lang="en-US" i="1" dirty="0"/>
              <a:t> </a:t>
            </a:r>
            <a:r>
              <a:rPr lang="en-US" i="1" dirty="0" err="1"/>
              <a:t>báo</a:t>
            </a:r>
            <a:r>
              <a:rPr lang="en-US" i="1" dirty="0"/>
              <a:t> </a:t>
            </a:r>
            <a:r>
              <a:rPr lang="en-US" i="1" dirty="0" err="1"/>
              <a:t>tín</a:t>
            </a:r>
            <a:r>
              <a:rPr lang="en-US" i="1" dirty="0"/>
              <a:t> </a:t>
            </a:r>
            <a:r>
              <a:rPr lang="en-US" i="1" dirty="0" err="1"/>
              <a:t>nhắn</a:t>
            </a:r>
            <a:r>
              <a:rPr lang="en-US" i="1" dirty="0"/>
              <a:t> </a:t>
            </a:r>
            <a:r>
              <a:rPr lang="en-US" i="1" dirty="0" err="1"/>
              <a:t>sẽ</a:t>
            </a:r>
            <a:r>
              <a:rPr lang="en-US" i="1" dirty="0"/>
              <a:t> </a:t>
            </a:r>
            <a:r>
              <a:rPr lang="en-US" i="1" dirty="0" err="1"/>
              <a:t>bị</a:t>
            </a:r>
            <a:r>
              <a:rPr lang="en-US" i="1" dirty="0"/>
              <a:t> </a:t>
            </a:r>
            <a:r>
              <a:rPr lang="en-US" i="1" dirty="0" err="1"/>
              <a:t>thay</a:t>
            </a:r>
            <a:r>
              <a:rPr lang="en-US" i="1" dirty="0"/>
              <a:t> </a:t>
            </a:r>
            <a:r>
              <a:rPr lang="en-US" i="1" dirty="0" err="1"/>
              <a:t>đổi</a:t>
            </a:r>
            <a:r>
              <a:rPr lang="en-US" i="1" dirty="0"/>
              <a:t>  </a:t>
            </a:r>
          </a:p>
          <a:p>
            <a:pPr>
              <a:buFontTx/>
              <a:buChar char="-"/>
            </a:pPr>
            <a:r>
              <a:rPr lang="en-US" i="1" dirty="0"/>
              <a:t>Sau 20 </a:t>
            </a:r>
            <a:r>
              <a:rPr lang="en-US" i="1" dirty="0" err="1"/>
              <a:t>giây</a:t>
            </a:r>
            <a:r>
              <a:rPr lang="en-US" i="1" dirty="0"/>
              <a:t> </a:t>
            </a:r>
            <a:r>
              <a:rPr lang="en-US" i="1" dirty="0" err="1"/>
              <a:t>sẽ</a:t>
            </a:r>
            <a:r>
              <a:rPr lang="en-US" i="1" dirty="0"/>
              <a:t> </a:t>
            </a:r>
            <a:r>
              <a:rPr lang="en-US" i="1" dirty="0" err="1"/>
              <a:t>đổi</a:t>
            </a:r>
            <a:r>
              <a:rPr lang="en-US" i="1" dirty="0"/>
              <a:t> key </a:t>
            </a:r>
            <a:r>
              <a:rPr lang="en-US" i="1" dirty="0" err="1"/>
              <a:t>một</a:t>
            </a:r>
            <a:r>
              <a:rPr lang="en-US" i="1" dirty="0"/>
              <a:t> </a:t>
            </a:r>
            <a:r>
              <a:rPr lang="en-US" i="1" dirty="0" err="1"/>
              <a:t>lần</a:t>
            </a:r>
            <a:endParaRPr lang="en-US" i="1" dirty="0"/>
          </a:p>
          <a:p>
            <a:pPr>
              <a:buFontTx/>
              <a:buChar char="-"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27024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2371A-3587-4AC1-B40C-999BB382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Diffiee-hellman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B3D908-966E-4D72-9487-47D61008F9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4844" y="1910835"/>
            <a:ext cx="7202311" cy="4051300"/>
          </a:xfrm>
        </p:spPr>
      </p:pic>
    </p:spTree>
    <p:extLst>
      <p:ext uri="{BB962C8B-B14F-4D97-AF65-F5344CB8AC3E}">
        <p14:creationId xmlns:p14="http://schemas.microsoft.com/office/powerpoint/2010/main" val="50659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528</TotalTime>
  <Words>99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Rockwell</vt:lpstr>
      <vt:lpstr>Rockwell Condensed</vt:lpstr>
      <vt:lpstr>Wingdings</vt:lpstr>
      <vt:lpstr>Wood Type</vt:lpstr>
      <vt:lpstr>LẬP TRÌNH AN TOÀN ỨNG DỤNG CHAT</vt:lpstr>
      <vt:lpstr>1.Giao diện ứng dụng chat :</vt:lpstr>
      <vt:lpstr>2. Sơ đồ:</vt:lpstr>
      <vt:lpstr>3.Nguyên lý hoạt động :</vt:lpstr>
      <vt:lpstr>5. Diffiee-hellman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AN TOÀN ỨNG DỤNG CHAT</dc:title>
  <dc:creator>Enzo KL</dc:creator>
  <cp:lastModifiedBy>Enzo KL</cp:lastModifiedBy>
  <cp:revision>20</cp:revision>
  <dcterms:created xsi:type="dcterms:W3CDTF">2018-05-14T12:02:54Z</dcterms:created>
  <dcterms:modified xsi:type="dcterms:W3CDTF">2018-05-15T07:40:07Z</dcterms:modified>
</cp:coreProperties>
</file>