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C1F1-5A0A-4A9A-9E0A-17E9E78BE44D}" type="datetimeFigureOut">
              <a:rPr lang="en-US" smtClean="0"/>
              <a:t>16/07/2022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ADD0-9D9C-4CA3-9D8B-C9332E5F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9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C1F1-5A0A-4A9A-9E0A-17E9E78BE44D}" type="datetimeFigureOut">
              <a:rPr lang="en-US" smtClean="0"/>
              <a:t>16/07/2022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ADD0-9D9C-4CA3-9D8B-C9332E5F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6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C1F1-5A0A-4A9A-9E0A-17E9E78BE44D}" type="datetimeFigureOut">
              <a:rPr lang="en-US" smtClean="0"/>
              <a:t>16/07/2022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ADD0-9D9C-4CA3-9D8B-C9332E5F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7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C1F1-5A0A-4A9A-9E0A-17E9E78BE44D}" type="datetimeFigureOut">
              <a:rPr lang="en-US" smtClean="0"/>
              <a:t>16/07/2022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ADD0-9D9C-4CA3-9D8B-C9332E5F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7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C1F1-5A0A-4A9A-9E0A-17E9E78BE44D}" type="datetimeFigureOut">
              <a:rPr lang="en-US" smtClean="0"/>
              <a:t>16/07/2022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ADD0-9D9C-4CA3-9D8B-C9332E5F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C1F1-5A0A-4A9A-9E0A-17E9E78BE44D}" type="datetimeFigureOut">
              <a:rPr lang="en-US" smtClean="0"/>
              <a:t>16/07/2022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ADD0-9D9C-4CA3-9D8B-C9332E5F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C1F1-5A0A-4A9A-9E0A-17E9E78BE44D}" type="datetimeFigureOut">
              <a:rPr lang="en-US" smtClean="0"/>
              <a:t>16/07/2022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ADD0-9D9C-4CA3-9D8B-C9332E5F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C1F1-5A0A-4A9A-9E0A-17E9E78BE44D}" type="datetimeFigureOut">
              <a:rPr lang="en-US" smtClean="0"/>
              <a:t>16/07/2022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ADD0-9D9C-4CA3-9D8B-C9332E5F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C1F1-5A0A-4A9A-9E0A-17E9E78BE44D}" type="datetimeFigureOut">
              <a:rPr lang="en-US" smtClean="0"/>
              <a:t>16/07/2022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ADD0-9D9C-4CA3-9D8B-C9332E5F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9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C1F1-5A0A-4A9A-9E0A-17E9E78BE44D}" type="datetimeFigureOut">
              <a:rPr lang="en-US" smtClean="0"/>
              <a:t>16/07/2022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ADD0-9D9C-4CA3-9D8B-C9332E5F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C1F1-5A0A-4A9A-9E0A-17E9E78BE44D}" type="datetimeFigureOut">
              <a:rPr lang="en-US" smtClean="0"/>
              <a:t>16/07/2022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ADD0-9D9C-4CA3-9D8B-C9332E5F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6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6C1F1-5A0A-4A9A-9E0A-17E9E78BE44D}" type="datetimeFigureOut">
              <a:rPr lang="en-US" smtClean="0"/>
              <a:t>16/07/2022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ADD0-9D9C-4CA3-9D8B-C9332E5F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5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7488" y="2571933"/>
            <a:ext cx="4745419" cy="630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37488" y="1585022"/>
            <a:ext cx="4745420" cy="630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37490" y="4676072"/>
            <a:ext cx="643975" cy="618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38932" y="4670137"/>
            <a:ext cx="643975" cy="618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-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5088209" y="4670137"/>
            <a:ext cx="643975" cy="618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Gửi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37488" y="3558844"/>
            <a:ext cx="4745420" cy="630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794" y="128496"/>
            <a:ext cx="5332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Dịch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thuật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MORSE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37488" y="5532666"/>
            <a:ext cx="4745419" cy="618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Reset all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6841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4869" y="3165561"/>
            <a:ext cx="3247696" cy="630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4869" y="1943054"/>
            <a:ext cx="3247696" cy="630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44868" y="4388068"/>
            <a:ext cx="643975" cy="64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48590" y="4388068"/>
            <a:ext cx="643975" cy="64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-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2946729" y="4388068"/>
            <a:ext cx="643975" cy="64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Gửi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24304" y="194442"/>
            <a:ext cx="3888827" cy="65794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44868" y="1573722"/>
            <a:ext cx="22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44867" y="2796229"/>
            <a:ext cx="22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r>
              <a:rPr lang="vi-VN" dirty="0" smtClean="0"/>
              <a:t>ơ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06206" y="2465171"/>
            <a:ext cx="399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Reponsive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mobile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66041" y="720547"/>
            <a:ext cx="1380688" cy="39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946729" y="617044"/>
            <a:ext cx="910567" cy="15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8" idx="1"/>
          </p:cNvCxnSpPr>
          <p:nvPr/>
        </p:nvCxnSpPr>
        <p:spPr>
          <a:xfrm>
            <a:off x="2894176" y="1068414"/>
            <a:ext cx="963119" cy="222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857296" y="430924"/>
            <a:ext cx="1114097" cy="399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All content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857295" y="1089880"/>
            <a:ext cx="1114097" cy="402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Private content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3460313" y="204951"/>
            <a:ext cx="1734207" cy="85133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44868" y="5207877"/>
            <a:ext cx="3247698" cy="618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Reset all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676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4868" y="4469952"/>
            <a:ext cx="3247696" cy="630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4869" y="1943054"/>
            <a:ext cx="3247696" cy="630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44867" y="5469904"/>
            <a:ext cx="643975" cy="64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48589" y="5469904"/>
            <a:ext cx="643975" cy="64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-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2946728" y="5469904"/>
            <a:ext cx="643975" cy="64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Gửi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24304" y="194442"/>
            <a:ext cx="3888827" cy="65794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44868" y="1573722"/>
            <a:ext cx="22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44866" y="4100620"/>
            <a:ext cx="22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r>
              <a:rPr lang="vi-VN" dirty="0" smtClean="0"/>
              <a:t>ơ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06206" y="2465171"/>
            <a:ext cx="399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Reponsive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mobile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66041" y="720547"/>
            <a:ext cx="1380688" cy="39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946729" y="617044"/>
            <a:ext cx="910567" cy="15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8" idx="1"/>
          </p:cNvCxnSpPr>
          <p:nvPr/>
        </p:nvCxnSpPr>
        <p:spPr>
          <a:xfrm>
            <a:off x="2894176" y="1068414"/>
            <a:ext cx="963119" cy="222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857296" y="430924"/>
            <a:ext cx="1114097" cy="399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All content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857295" y="1089880"/>
            <a:ext cx="1114097" cy="402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Private content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3478924" y="869161"/>
            <a:ext cx="1734207" cy="85133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44868" y="3277027"/>
            <a:ext cx="3247696" cy="630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44868" y="2837171"/>
            <a:ext cx="22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44866" y="6211877"/>
            <a:ext cx="3247698" cy="4601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Reset all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903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89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6</cp:revision>
  <dcterms:created xsi:type="dcterms:W3CDTF">2022-07-15T23:47:06Z</dcterms:created>
  <dcterms:modified xsi:type="dcterms:W3CDTF">2022-07-16T02:38:29Z</dcterms:modified>
</cp:coreProperties>
</file>