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 id="2147483655" r:id="rId3"/>
  </p:sldMasterIdLst>
  <p:notesMasterIdLst>
    <p:notesMasterId r:id="rId20"/>
  </p:notesMasterIdLst>
  <p:sldIdLst>
    <p:sldId id="368" r:id="rId4"/>
    <p:sldId id="393" r:id="rId5"/>
    <p:sldId id="328" r:id="rId6"/>
    <p:sldId id="385" r:id="rId7"/>
    <p:sldId id="394" r:id="rId8"/>
    <p:sldId id="367" r:id="rId9"/>
    <p:sldId id="381" r:id="rId10"/>
    <p:sldId id="388" r:id="rId11"/>
    <p:sldId id="377" r:id="rId12"/>
    <p:sldId id="380" r:id="rId13"/>
    <p:sldId id="384" r:id="rId14"/>
    <p:sldId id="386" r:id="rId15"/>
    <p:sldId id="387" r:id="rId16"/>
    <p:sldId id="391" r:id="rId17"/>
    <p:sldId id="373" r:id="rId18"/>
    <p:sldId id="350" r:id="rId19"/>
  </p:sldIdLst>
  <p:sldSz cx="18286413" cy="10287000"/>
  <p:notesSz cx="6858000" cy="9144000"/>
  <p:defaultText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8">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29" autoAdjust="0"/>
    <p:restoredTop sz="94364" autoAdjust="0"/>
  </p:normalViewPr>
  <p:slideViewPr>
    <p:cSldViewPr snapToGrid="0">
      <p:cViewPr varScale="1">
        <p:scale>
          <a:sx n="55" d="100"/>
          <a:sy n="55" d="100"/>
        </p:scale>
        <p:origin x="576" y="48"/>
      </p:cViewPr>
      <p:guideLst>
        <p:guide orient="horz" pos="3238"/>
        <p:guide pos="5759"/>
      </p:guideLst>
    </p:cSldViewPr>
  </p:slideViewPr>
  <p:notesTextViewPr>
    <p:cViewPr>
      <p:scale>
        <a:sx n="1" d="1"/>
        <a:sy n="1" d="1"/>
      </p:scale>
      <p:origin x="0" y="0"/>
    </p:cViewPr>
  </p:notesTextViewPr>
  <p:sorterViewPr>
    <p:cViewPr>
      <p:scale>
        <a:sx n="100" d="100"/>
        <a:sy n="100" d="100"/>
      </p:scale>
      <p:origin x="0" y="4836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40410B-B5DF-44D5-B438-62561615F79B}" type="datetimeFigureOut">
              <a:rPr kumimoji="1" lang="ja-JP" altLang="en-US" smtClean="0"/>
              <a:t>2022/5/26</a:t>
            </a:fld>
            <a:endParaRPr kumimoji="1" lang="ja-JP" alt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0F6D12-D0E5-42E3-AE9E-4CBB24513023}" type="slidenum">
              <a:rPr kumimoji="1" lang="ja-JP" altLang="en-US" smtClean="0"/>
              <a:t>‹#›</a:t>
            </a:fld>
            <a:endParaRPr kumimoji="1" lang="ja-JP" altLang="en-US"/>
          </a:p>
        </p:txBody>
      </p:sp>
    </p:spTree>
    <p:extLst>
      <p:ext uri="{BB962C8B-B14F-4D97-AF65-F5344CB8AC3E}">
        <p14:creationId xmlns:p14="http://schemas.microsoft.com/office/powerpoint/2010/main" val="632614945"/>
      </p:ext>
    </p:extLst>
  </p:cSld>
  <p:clrMap bg1="lt1" tx1="dk1" bg2="lt2" tx2="dk2" accent1="accent1" accent2="accent2" accent3="accent3" accent4="accent4" accent5="accent5" accent6="accent6" hlink="hlink" folHlink="folHlink"/>
  <p:notesStyle>
    <a:lvl1pPr marL="0" algn="l" defTabSz="1632753" rtl="0" eaLnBrk="1" latinLnBrk="0" hangingPunct="1">
      <a:defRPr kumimoji="1" sz="2100" kern="1200">
        <a:solidFill>
          <a:schemeClr val="tx1"/>
        </a:solidFill>
        <a:latin typeface="+mn-lt"/>
        <a:ea typeface="+mn-ea"/>
        <a:cs typeface="+mn-cs"/>
      </a:defRPr>
    </a:lvl1pPr>
    <a:lvl2pPr marL="816376" algn="l" defTabSz="1632753" rtl="0" eaLnBrk="1" latinLnBrk="0" hangingPunct="1">
      <a:defRPr kumimoji="1" sz="2100" kern="1200">
        <a:solidFill>
          <a:schemeClr val="tx1"/>
        </a:solidFill>
        <a:latin typeface="+mn-lt"/>
        <a:ea typeface="+mn-ea"/>
        <a:cs typeface="+mn-cs"/>
      </a:defRPr>
    </a:lvl2pPr>
    <a:lvl3pPr marL="1632753" algn="l" defTabSz="1632753" rtl="0" eaLnBrk="1" latinLnBrk="0" hangingPunct="1">
      <a:defRPr kumimoji="1" sz="2100" kern="1200">
        <a:solidFill>
          <a:schemeClr val="tx1"/>
        </a:solidFill>
        <a:latin typeface="+mn-lt"/>
        <a:ea typeface="+mn-ea"/>
        <a:cs typeface="+mn-cs"/>
      </a:defRPr>
    </a:lvl3pPr>
    <a:lvl4pPr marL="2449129" algn="l" defTabSz="1632753" rtl="0" eaLnBrk="1" latinLnBrk="0" hangingPunct="1">
      <a:defRPr kumimoji="1" sz="2100" kern="1200">
        <a:solidFill>
          <a:schemeClr val="tx1"/>
        </a:solidFill>
        <a:latin typeface="+mn-lt"/>
        <a:ea typeface="+mn-ea"/>
        <a:cs typeface="+mn-cs"/>
      </a:defRPr>
    </a:lvl4pPr>
    <a:lvl5pPr marL="3265505" algn="l" defTabSz="1632753" rtl="0" eaLnBrk="1" latinLnBrk="0" hangingPunct="1">
      <a:defRPr kumimoji="1" sz="2100" kern="1200">
        <a:solidFill>
          <a:schemeClr val="tx1"/>
        </a:solidFill>
        <a:latin typeface="+mn-lt"/>
        <a:ea typeface="+mn-ea"/>
        <a:cs typeface="+mn-cs"/>
      </a:defRPr>
    </a:lvl5pPr>
    <a:lvl6pPr marL="4081882" algn="l" defTabSz="1632753" rtl="0" eaLnBrk="1" latinLnBrk="0" hangingPunct="1">
      <a:defRPr kumimoji="1" sz="2100" kern="1200">
        <a:solidFill>
          <a:schemeClr val="tx1"/>
        </a:solidFill>
        <a:latin typeface="+mn-lt"/>
        <a:ea typeface="+mn-ea"/>
        <a:cs typeface="+mn-cs"/>
      </a:defRPr>
    </a:lvl6pPr>
    <a:lvl7pPr marL="4898258" algn="l" defTabSz="1632753" rtl="0" eaLnBrk="1" latinLnBrk="0" hangingPunct="1">
      <a:defRPr kumimoji="1" sz="2100" kern="1200">
        <a:solidFill>
          <a:schemeClr val="tx1"/>
        </a:solidFill>
        <a:latin typeface="+mn-lt"/>
        <a:ea typeface="+mn-ea"/>
        <a:cs typeface="+mn-cs"/>
      </a:defRPr>
    </a:lvl7pPr>
    <a:lvl8pPr marL="5714634" algn="l" defTabSz="1632753" rtl="0" eaLnBrk="1" latinLnBrk="0" hangingPunct="1">
      <a:defRPr kumimoji="1" sz="2100" kern="1200">
        <a:solidFill>
          <a:schemeClr val="tx1"/>
        </a:solidFill>
        <a:latin typeface="+mn-lt"/>
        <a:ea typeface="+mn-ea"/>
        <a:cs typeface="+mn-cs"/>
      </a:defRPr>
    </a:lvl8pPr>
    <a:lvl9pPr marL="6531011" algn="l" defTabSz="1632753" rtl="0" eaLnBrk="1" latinLnBrk="0" hangingPunct="1">
      <a:defRPr kumimoji="1"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036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orisontal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9"/>
          <p:cNvSpPr>
            <a:spLocks noGrp="1"/>
          </p:cNvSpPr>
          <p:nvPr>
            <p:ph type="pic" sz="quarter" idx="14" hasCustomPrompt="1"/>
          </p:nvPr>
        </p:nvSpPr>
        <p:spPr>
          <a:xfrm>
            <a:off x="-1" y="2407196"/>
            <a:ext cx="4462687" cy="4680520"/>
          </a:xfrm>
          <a:solidFill>
            <a:schemeClr val="accent2">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0" name="図プレースホルダー 9"/>
          <p:cNvSpPr>
            <a:spLocks noGrp="1"/>
          </p:cNvSpPr>
          <p:nvPr>
            <p:ph type="pic" sz="quarter" idx="15" hasCustomPrompt="1"/>
          </p:nvPr>
        </p:nvSpPr>
        <p:spPr>
          <a:xfrm>
            <a:off x="4462687" y="2407196"/>
            <a:ext cx="8568950" cy="4680520"/>
          </a:xfrm>
          <a:solidFill>
            <a:schemeClr val="accent3">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1" name="図プレースホルダー 9"/>
          <p:cNvSpPr>
            <a:spLocks noGrp="1"/>
          </p:cNvSpPr>
          <p:nvPr>
            <p:ph type="pic" sz="quarter" idx="16" hasCustomPrompt="1"/>
          </p:nvPr>
        </p:nvSpPr>
        <p:spPr>
          <a:xfrm>
            <a:off x="13031638" y="2407196"/>
            <a:ext cx="5254774" cy="4680520"/>
          </a:xfrm>
          <a:solidFill>
            <a:schemeClr val="accent1">
              <a:lumMod val="20000"/>
              <a:lumOff val="80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751976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2" y="7087716"/>
            <a:ext cx="4463523"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4463522" y="7087716"/>
            <a:ext cx="856800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a:off x="13031637" y="7087716"/>
            <a:ext cx="5254774"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44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25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 presetClass="entr" presetSubtype="4" decel="100000" fill="hold" grpId="0" nodeType="withEffect">
                                  <p:stCondLst>
                                    <p:cond delay="25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par>
                          <p:cTn id="28" fill="hold">
                            <p:stCondLst>
                              <p:cond delay="1750"/>
                            </p:stCondLst>
                            <p:childTnLst>
                              <p:par>
                                <p:cTn id="29" presetID="22" presetClass="entr" presetSubtype="2" fill="hold" grpId="0" nodeType="afterEffect">
                                  <p:stCondLst>
                                    <p:cond delay="250"/>
                                  </p:stCondLst>
                                  <p:childTnLst>
                                    <p:set>
                                      <p:cBhvr>
                                        <p:cTn id="30" dur="1" fill="hold">
                                          <p:stCondLst>
                                            <p:cond delay="0"/>
                                          </p:stCondLst>
                                        </p:cTn>
                                        <p:tgtEl>
                                          <p:spTgt spid="11"/>
                                        </p:tgtEl>
                                        <p:attrNameLst>
                                          <p:attrName>style.visibility</p:attrName>
                                        </p:attrNameLst>
                                      </p:cBhvr>
                                      <p:to>
                                        <p:strVal val="visible"/>
                                      </p:to>
                                    </p:set>
                                    <p:animEffect transition="in" filter="wipe(right)">
                                      <p:cBhvr>
                                        <p:cTn id="31" dur="500"/>
                                        <p:tgtEl>
                                          <p:spTgt spid="11"/>
                                        </p:tgtEl>
                                      </p:cBhvr>
                                    </p:animEffect>
                                  </p:childTnLst>
                                </p:cTn>
                              </p:par>
                              <p:par>
                                <p:cTn id="32" presetID="2" presetClass="entr" presetSubtype="4" decel="100000" fill="hold" grpId="0" nodeType="withEffect">
                                  <p:stCondLst>
                                    <p:cond delay="25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2" presetClass="entr" presetSubtype="8" decel="100000" fill="hold" grpId="0" nodeType="afterEffect">
                                  <p:stCondLst>
                                    <p:cond delay="50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decel="100000" fill="hold" grpId="0" nodeType="withEffect">
                                  <p:stCondLst>
                                    <p:cond delay="50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bldP spid="15" grpId="0" animBg="1"/>
      <p:bldP spid="16"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388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53" name="円/楕円 52"/>
          <p:cNvSpPr/>
          <p:nvPr userDrawn="1"/>
        </p:nvSpPr>
        <p:spPr>
          <a:xfrm>
            <a:off x="7746028" y="2830860"/>
            <a:ext cx="2950599" cy="295059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2906466" y="2830859"/>
            <a:ext cx="2950599" cy="295059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585589" y="2830857"/>
            <a:ext cx="2950599" cy="295059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7593628" y="2729260"/>
            <a:ext cx="2950599" cy="295059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12754066" y="2729259"/>
            <a:ext cx="2950599" cy="295059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2433189" y="2729257"/>
            <a:ext cx="2950599" cy="295059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7664588" y="2780063"/>
            <a:ext cx="2950599" cy="29505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12825026" y="2780062"/>
            <a:ext cx="2950599" cy="29505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504149" y="2780060"/>
            <a:ext cx="2950599" cy="29505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p:ph type="body" sz="quarter" idx="21" hasCustomPrompt="1"/>
          </p:nvPr>
        </p:nvSpPr>
        <p:spPr>
          <a:xfrm>
            <a:off x="1644014" y="5856370"/>
            <a:ext cx="4635777"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611086"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2366057" y="66484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6801600" y="5854026"/>
            <a:ext cx="4676895"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6804346" y="6733379"/>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7559317" y="664611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11961877" y="5856370"/>
            <a:ext cx="4676895"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1959179" y="6735723"/>
            <a:ext cx="470262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12714150" y="664845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29" hasCustomPrompt="1"/>
          </p:nvPr>
        </p:nvSpPr>
        <p:spPr>
          <a:xfrm>
            <a:off x="257107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2" name="テキスト プレースホルダー 6"/>
          <p:cNvSpPr>
            <a:spLocks noGrp="1"/>
          </p:cNvSpPr>
          <p:nvPr>
            <p:ph type="body" sz="quarter" idx="30" hasCustomPrompt="1"/>
          </p:nvPr>
        </p:nvSpPr>
        <p:spPr>
          <a:xfrm>
            <a:off x="7736150"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
        <p:nvSpPr>
          <p:cNvPr id="43" name="テキスト プレースホルダー 6"/>
          <p:cNvSpPr>
            <a:spLocks noGrp="1"/>
          </p:cNvSpPr>
          <p:nvPr>
            <p:ph type="body" sz="quarter" idx="31" hasCustomPrompt="1"/>
          </p:nvPr>
        </p:nvSpPr>
        <p:spPr>
          <a:xfrm>
            <a:off x="12901225" y="3844516"/>
            <a:ext cx="2798199" cy="720080"/>
          </a:xfrm>
        </p:spPr>
        <p:txBody>
          <a:bodyPr anchor="t">
            <a:noAutofit/>
          </a:bodyPr>
          <a:lstStyle>
            <a:lvl1pPr algn="ctr">
              <a:defRPr sz="3200" i="0" baseline="0">
                <a:solidFill>
                  <a:schemeClr val="bg1"/>
                </a:solidFill>
                <a:latin typeface="Route 159 SemiBold"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67087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56"/>
                                        </p:tgtEl>
                                        <p:attrNameLst>
                                          <p:attrName>style.visibility</p:attrName>
                                        </p:attrNameLst>
                                      </p:cBhvr>
                                      <p:to>
                                        <p:strVal val="visible"/>
                                      </p:to>
                                    </p:set>
                                    <p:anim calcmode="lin" valueType="num">
                                      <p:cBhvr additive="base">
                                        <p:cTn id="24" dur="750" fill="hold"/>
                                        <p:tgtEl>
                                          <p:spTgt spid="56"/>
                                        </p:tgtEl>
                                        <p:attrNameLst>
                                          <p:attrName>ppt_x</p:attrName>
                                        </p:attrNameLst>
                                      </p:cBhvr>
                                      <p:tavLst>
                                        <p:tav tm="0">
                                          <p:val>
                                            <p:strVal val="#ppt_x"/>
                                          </p:val>
                                        </p:tav>
                                        <p:tav tm="100000">
                                          <p:val>
                                            <p:strVal val="#ppt_x"/>
                                          </p:val>
                                        </p:tav>
                                      </p:tavLst>
                                    </p:anim>
                                    <p:anim calcmode="lin" valueType="num">
                                      <p:cBhvr additive="base">
                                        <p:cTn id="25" dur="750" fill="hold"/>
                                        <p:tgtEl>
                                          <p:spTgt spid="56"/>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52"/>
                                        </p:tgtEl>
                                        <p:attrNameLst>
                                          <p:attrName>style.visibility</p:attrName>
                                        </p:attrNameLst>
                                      </p:cBhvr>
                                      <p:to>
                                        <p:strVal val="visible"/>
                                      </p:to>
                                    </p:set>
                                    <p:anim calcmode="lin" valueType="num">
                                      <p:cBhvr additive="base">
                                        <p:cTn id="28" dur="750" fill="hold"/>
                                        <p:tgtEl>
                                          <p:spTgt spid="52"/>
                                        </p:tgtEl>
                                        <p:attrNameLst>
                                          <p:attrName>ppt_x</p:attrName>
                                        </p:attrNameLst>
                                      </p:cBhvr>
                                      <p:tavLst>
                                        <p:tav tm="0">
                                          <p:val>
                                            <p:strVal val="#ppt_x"/>
                                          </p:val>
                                        </p:tav>
                                        <p:tav tm="100000">
                                          <p:val>
                                            <p:strVal val="#ppt_x"/>
                                          </p:val>
                                        </p:tav>
                                      </p:tavLst>
                                    </p:anim>
                                    <p:anim calcmode="lin" valueType="num">
                                      <p:cBhvr additive="base">
                                        <p:cTn id="29" dur="750" fill="hold"/>
                                        <p:tgtEl>
                                          <p:spTgt spid="52"/>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750" fill="hold"/>
                                        <p:tgtEl>
                                          <p:spTgt spid="19"/>
                                        </p:tgtEl>
                                        <p:attrNameLst>
                                          <p:attrName>ppt_x</p:attrName>
                                        </p:attrNameLst>
                                      </p:cBhvr>
                                      <p:tavLst>
                                        <p:tav tm="0">
                                          <p:val>
                                            <p:strVal val="#ppt_x"/>
                                          </p:val>
                                        </p:tav>
                                        <p:tav tm="100000">
                                          <p:val>
                                            <p:strVal val="#ppt_x"/>
                                          </p:val>
                                        </p:tav>
                                      </p:tavLst>
                                    </p:anim>
                                    <p:anim calcmode="lin" valueType="num">
                                      <p:cBhvr additive="base">
                                        <p:cTn id="33" dur="750" fill="hold"/>
                                        <p:tgtEl>
                                          <p:spTgt spid="1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1" nodeType="withEffect">
                                  <p:stCondLst>
                                    <p:cond delay="200"/>
                                  </p:stCondLst>
                                  <p:childTnLst>
                                    <p:set>
                                      <p:cBhvr>
                                        <p:cTn id="35" dur="1" fill="hold">
                                          <p:stCondLst>
                                            <p:cond delay="0"/>
                                          </p:stCondLst>
                                        </p:cTn>
                                        <p:tgtEl>
                                          <p:spTgt spid="41">
                                            <p:txEl>
                                              <p:pRg st="0" end="0"/>
                                            </p:txEl>
                                          </p:spTgt>
                                        </p:tgtEl>
                                        <p:attrNameLst>
                                          <p:attrName>style.visibility</p:attrName>
                                        </p:attrNameLst>
                                      </p:cBhvr>
                                      <p:to>
                                        <p:strVal val="visible"/>
                                      </p:to>
                                    </p:set>
                                    <p:anim calcmode="lin" valueType="num">
                                      <p:cBhvr additive="base">
                                        <p:cTn id="36"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37"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38" presetID="10" presetClass="entr" presetSubtype="0" fill="hold" grpId="0" nodeType="withEffect">
                                  <p:stCondLst>
                                    <p:cond delay="200"/>
                                  </p:stCondLst>
                                  <p:childTnLst>
                                    <p:set>
                                      <p:cBhvr>
                                        <p:cTn id="39" dur="1" fill="hold">
                                          <p:stCondLst>
                                            <p:cond delay="0"/>
                                          </p:stCondLst>
                                        </p:cTn>
                                        <p:tgtEl>
                                          <p:spTgt spid="41">
                                            <p:txEl>
                                              <p:pRg st="0" end="0"/>
                                            </p:txEl>
                                          </p:spTgt>
                                        </p:tgtEl>
                                        <p:attrNameLst>
                                          <p:attrName>style.visibility</p:attrName>
                                        </p:attrNameLst>
                                      </p:cBhvr>
                                      <p:to>
                                        <p:strVal val="visible"/>
                                      </p:to>
                                    </p:set>
                                    <p:animEffect transition="in" filter="fade">
                                      <p:cBhvr>
                                        <p:cTn id="40" dur="750"/>
                                        <p:tgtEl>
                                          <p:spTgt spid="41">
                                            <p:txEl>
                                              <p:pRg st="0" end="0"/>
                                            </p:txEl>
                                          </p:spTgt>
                                        </p:tgtEl>
                                      </p:cBhvr>
                                    </p:animEffect>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2" presetClass="entr" presetSubtype="1" decel="100000" fill="hold" grpId="1"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750" fill="hold"/>
                                        <p:tgtEl>
                                          <p:spTgt spid="53"/>
                                        </p:tgtEl>
                                        <p:attrNameLst>
                                          <p:attrName>ppt_x</p:attrName>
                                        </p:attrNameLst>
                                      </p:cBhvr>
                                      <p:tavLst>
                                        <p:tav tm="0">
                                          <p:val>
                                            <p:strVal val="#ppt_x"/>
                                          </p:val>
                                        </p:tav>
                                        <p:tav tm="100000">
                                          <p:val>
                                            <p:strVal val="#ppt_x"/>
                                          </p:val>
                                        </p:tav>
                                      </p:tavLst>
                                    </p:anim>
                                    <p:anim calcmode="lin" valueType="num">
                                      <p:cBhvr additive="base">
                                        <p:cTn id="67" dur="75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1" decel="100000" fill="hold" grpId="1" nodeType="withEffect">
                                  <p:stCondLst>
                                    <p:cond delay="100"/>
                                  </p:stCondLst>
                                  <p:childTnLst>
                                    <p:set>
                                      <p:cBhvr>
                                        <p:cTn id="69" dur="1" fill="hold">
                                          <p:stCondLst>
                                            <p:cond delay="0"/>
                                          </p:stCondLst>
                                        </p:cTn>
                                        <p:tgtEl>
                                          <p:spTgt spid="49"/>
                                        </p:tgtEl>
                                        <p:attrNameLst>
                                          <p:attrName>style.visibility</p:attrName>
                                        </p:attrNameLst>
                                      </p:cBhvr>
                                      <p:to>
                                        <p:strVal val="visible"/>
                                      </p:to>
                                    </p:set>
                                    <p:anim calcmode="lin" valueType="num">
                                      <p:cBhvr additive="base">
                                        <p:cTn id="70" dur="750" fill="hold"/>
                                        <p:tgtEl>
                                          <p:spTgt spid="49"/>
                                        </p:tgtEl>
                                        <p:attrNameLst>
                                          <p:attrName>ppt_x</p:attrName>
                                        </p:attrNameLst>
                                      </p:cBhvr>
                                      <p:tavLst>
                                        <p:tav tm="0">
                                          <p:val>
                                            <p:strVal val="#ppt_x"/>
                                          </p:val>
                                        </p:tav>
                                        <p:tav tm="100000">
                                          <p:val>
                                            <p:strVal val="#ppt_x"/>
                                          </p:val>
                                        </p:tav>
                                      </p:tavLst>
                                    </p:anim>
                                    <p:anim calcmode="lin" valueType="num">
                                      <p:cBhvr additive="base">
                                        <p:cTn id="71" dur="750" fill="hold"/>
                                        <p:tgtEl>
                                          <p:spTgt spid="49"/>
                                        </p:tgtEl>
                                        <p:attrNameLst>
                                          <p:attrName>ppt_y</p:attrName>
                                        </p:attrNameLst>
                                      </p:cBhvr>
                                      <p:tavLst>
                                        <p:tav tm="0">
                                          <p:val>
                                            <p:strVal val="0-#ppt_h/2"/>
                                          </p:val>
                                        </p:tav>
                                        <p:tav tm="100000">
                                          <p:val>
                                            <p:strVal val="#ppt_y"/>
                                          </p:val>
                                        </p:tav>
                                      </p:tavLst>
                                    </p:anim>
                                  </p:childTnLst>
                                </p:cTn>
                              </p:par>
                              <p:par>
                                <p:cTn id="72" presetID="2" presetClass="entr" presetSubtype="1" decel="100000" fill="hold" grpId="1" nodeType="withEffect">
                                  <p:stCondLst>
                                    <p:cond delay="200"/>
                                  </p:stCondLst>
                                  <p:childTnLst>
                                    <p:set>
                                      <p:cBhvr>
                                        <p:cTn id="73" dur="1" fill="hold">
                                          <p:stCondLst>
                                            <p:cond delay="0"/>
                                          </p:stCondLst>
                                        </p:cTn>
                                        <p:tgtEl>
                                          <p:spTgt spid="10"/>
                                        </p:tgtEl>
                                        <p:attrNameLst>
                                          <p:attrName>style.visibility</p:attrName>
                                        </p:attrNameLst>
                                      </p:cBhvr>
                                      <p:to>
                                        <p:strVal val="visible"/>
                                      </p:to>
                                    </p:set>
                                    <p:anim calcmode="lin" valueType="num">
                                      <p:cBhvr additive="base">
                                        <p:cTn id="74" dur="750" fill="hold"/>
                                        <p:tgtEl>
                                          <p:spTgt spid="10"/>
                                        </p:tgtEl>
                                        <p:attrNameLst>
                                          <p:attrName>ppt_x</p:attrName>
                                        </p:attrNameLst>
                                      </p:cBhvr>
                                      <p:tavLst>
                                        <p:tav tm="0">
                                          <p:val>
                                            <p:strVal val="#ppt_x"/>
                                          </p:val>
                                        </p:tav>
                                        <p:tav tm="100000">
                                          <p:val>
                                            <p:strVal val="#ppt_x"/>
                                          </p:val>
                                        </p:tav>
                                      </p:tavLst>
                                    </p:anim>
                                    <p:anim calcmode="lin" valueType="num">
                                      <p:cBhvr additive="base">
                                        <p:cTn id="75" dur="750" fill="hold"/>
                                        <p:tgtEl>
                                          <p:spTgt spid="10"/>
                                        </p:tgtEl>
                                        <p:attrNameLst>
                                          <p:attrName>ppt_y</p:attrName>
                                        </p:attrNameLst>
                                      </p:cBhvr>
                                      <p:tavLst>
                                        <p:tav tm="0">
                                          <p:val>
                                            <p:strVal val="0-#ppt_h/2"/>
                                          </p:val>
                                        </p:tav>
                                        <p:tav tm="100000">
                                          <p:val>
                                            <p:strVal val="#ppt_y"/>
                                          </p:val>
                                        </p:tav>
                                      </p:tavLst>
                                    </p:anim>
                                  </p:childTnLst>
                                </p:cTn>
                              </p:par>
                              <p:par>
                                <p:cTn id="76" presetID="2" presetClass="entr" presetSubtype="1" decel="100000" fill="hold" grpId="1" nodeType="withEffect">
                                  <p:stCondLst>
                                    <p:cond delay="200"/>
                                  </p:stCondLst>
                                  <p:childTnLst>
                                    <p:set>
                                      <p:cBhvr>
                                        <p:cTn id="77" dur="1" fill="hold">
                                          <p:stCondLst>
                                            <p:cond delay="0"/>
                                          </p:stCondLst>
                                        </p:cTn>
                                        <p:tgtEl>
                                          <p:spTgt spid="42">
                                            <p:txEl>
                                              <p:pRg st="0" end="0"/>
                                            </p:txEl>
                                          </p:spTgt>
                                        </p:tgtEl>
                                        <p:attrNameLst>
                                          <p:attrName>style.visibility</p:attrName>
                                        </p:attrNameLst>
                                      </p:cBhvr>
                                      <p:to>
                                        <p:strVal val="visible"/>
                                      </p:to>
                                    </p:set>
                                    <p:anim calcmode="lin" valueType="num">
                                      <p:cBhvr additive="base">
                                        <p:cTn id="78"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79" dur="750" fill="hold"/>
                                        <p:tgtEl>
                                          <p:spTgt spid="42">
                                            <p:txEl>
                                              <p:pRg st="0" end="0"/>
                                            </p:txEl>
                                          </p:spTgt>
                                        </p:tgtEl>
                                        <p:attrNameLst>
                                          <p:attrName>ppt_y</p:attrName>
                                        </p:attrNameLst>
                                      </p:cBhvr>
                                      <p:tavLst>
                                        <p:tav tm="0">
                                          <p:val>
                                            <p:strVal val="0-#ppt_h/2"/>
                                          </p:val>
                                        </p:tav>
                                        <p:tav tm="100000">
                                          <p:val>
                                            <p:strVal val="#ppt_y"/>
                                          </p:val>
                                        </p:tav>
                                      </p:tavLst>
                                    </p:anim>
                                  </p:childTnLst>
                                </p:cTn>
                              </p:par>
                              <p:par>
                                <p:cTn id="80" presetID="10" presetClass="entr" presetSubtype="0" fill="hold" grpId="0" nodeType="withEffect">
                                  <p:stCondLst>
                                    <p:cond delay="200"/>
                                  </p:stCondLst>
                                  <p:childTnLst>
                                    <p:set>
                                      <p:cBhvr>
                                        <p:cTn id="81" dur="1" fill="hold">
                                          <p:stCondLst>
                                            <p:cond delay="0"/>
                                          </p:stCondLst>
                                        </p:cTn>
                                        <p:tgtEl>
                                          <p:spTgt spid="42">
                                            <p:txEl>
                                              <p:pRg st="0" end="0"/>
                                            </p:txEl>
                                          </p:spTgt>
                                        </p:tgtEl>
                                        <p:attrNameLst>
                                          <p:attrName>style.visibility</p:attrName>
                                        </p:attrNameLst>
                                      </p:cBhvr>
                                      <p:to>
                                        <p:strVal val="visible"/>
                                      </p:to>
                                    </p:set>
                                    <p:animEffect transition="in" filter="fade">
                                      <p:cBhvr>
                                        <p:cTn id="82" dur="750"/>
                                        <p:tgtEl>
                                          <p:spTgt spid="42">
                                            <p:txEl>
                                              <p:pRg st="0" end="0"/>
                                            </p:txEl>
                                          </p:spTgt>
                                        </p:tgtEl>
                                      </p:cBhvr>
                                    </p:animEffect>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2" presetClass="entr" presetSubtype="1" decel="100000" fill="hold" grpId="1" nodeType="withEffect">
                                  <p:stCondLst>
                                    <p:cond delay="0"/>
                                  </p:stCondLst>
                                  <p:childTnLst>
                                    <p:set>
                                      <p:cBhvr>
                                        <p:cTn id="107" dur="1" fill="hold">
                                          <p:stCondLst>
                                            <p:cond delay="0"/>
                                          </p:stCondLst>
                                        </p:cTn>
                                        <p:tgtEl>
                                          <p:spTgt spid="54"/>
                                        </p:tgtEl>
                                        <p:attrNameLst>
                                          <p:attrName>style.visibility</p:attrName>
                                        </p:attrNameLst>
                                      </p:cBhvr>
                                      <p:to>
                                        <p:strVal val="visible"/>
                                      </p:to>
                                    </p:set>
                                    <p:anim calcmode="lin" valueType="num">
                                      <p:cBhvr additive="base">
                                        <p:cTn id="108" dur="750" fill="hold"/>
                                        <p:tgtEl>
                                          <p:spTgt spid="54"/>
                                        </p:tgtEl>
                                        <p:attrNameLst>
                                          <p:attrName>ppt_x</p:attrName>
                                        </p:attrNameLst>
                                      </p:cBhvr>
                                      <p:tavLst>
                                        <p:tav tm="0">
                                          <p:val>
                                            <p:strVal val="#ppt_x"/>
                                          </p:val>
                                        </p:tav>
                                        <p:tav tm="100000">
                                          <p:val>
                                            <p:strVal val="#ppt_x"/>
                                          </p:val>
                                        </p:tav>
                                      </p:tavLst>
                                    </p:anim>
                                    <p:anim calcmode="lin" valueType="num">
                                      <p:cBhvr additive="base">
                                        <p:cTn id="109" dur="750" fill="hold"/>
                                        <p:tgtEl>
                                          <p:spTgt spid="54"/>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100"/>
                                  </p:stCondLst>
                                  <p:childTnLst>
                                    <p:set>
                                      <p:cBhvr>
                                        <p:cTn id="111" dur="1" fill="hold">
                                          <p:stCondLst>
                                            <p:cond delay="0"/>
                                          </p:stCondLst>
                                        </p:cTn>
                                        <p:tgtEl>
                                          <p:spTgt spid="50"/>
                                        </p:tgtEl>
                                        <p:attrNameLst>
                                          <p:attrName>style.visibility</p:attrName>
                                        </p:attrNameLst>
                                      </p:cBhvr>
                                      <p:to>
                                        <p:strVal val="visible"/>
                                      </p:to>
                                    </p:set>
                                    <p:anim calcmode="lin" valueType="num">
                                      <p:cBhvr additive="base">
                                        <p:cTn id="112" dur="750" fill="hold"/>
                                        <p:tgtEl>
                                          <p:spTgt spid="50"/>
                                        </p:tgtEl>
                                        <p:attrNameLst>
                                          <p:attrName>ppt_x</p:attrName>
                                        </p:attrNameLst>
                                      </p:cBhvr>
                                      <p:tavLst>
                                        <p:tav tm="0">
                                          <p:val>
                                            <p:strVal val="#ppt_x"/>
                                          </p:val>
                                        </p:tav>
                                        <p:tav tm="100000">
                                          <p:val>
                                            <p:strVal val="#ppt_x"/>
                                          </p:val>
                                        </p:tav>
                                      </p:tavLst>
                                    </p:anim>
                                    <p:anim calcmode="lin" valueType="num">
                                      <p:cBhvr additive="base">
                                        <p:cTn id="113" dur="750" fill="hold"/>
                                        <p:tgtEl>
                                          <p:spTgt spid="50"/>
                                        </p:tgtEl>
                                        <p:attrNameLst>
                                          <p:attrName>ppt_y</p:attrName>
                                        </p:attrNameLst>
                                      </p:cBhvr>
                                      <p:tavLst>
                                        <p:tav tm="0">
                                          <p:val>
                                            <p:strVal val="0-#ppt_h/2"/>
                                          </p:val>
                                        </p:tav>
                                        <p:tav tm="100000">
                                          <p:val>
                                            <p:strVal val="#ppt_y"/>
                                          </p:val>
                                        </p:tav>
                                      </p:tavLst>
                                    </p:anim>
                                  </p:childTnLst>
                                </p:cTn>
                              </p:par>
                              <p:par>
                                <p:cTn id="114" presetID="2" presetClass="entr" presetSubtype="1" decel="100000" fill="hold" grpId="1" nodeType="withEffect">
                                  <p:stCondLst>
                                    <p:cond delay="200"/>
                                  </p:stCondLst>
                                  <p:childTnLst>
                                    <p:set>
                                      <p:cBhvr>
                                        <p:cTn id="115" dur="1" fill="hold">
                                          <p:stCondLst>
                                            <p:cond delay="0"/>
                                          </p:stCondLst>
                                        </p:cTn>
                                        <p:tgtEl>
                                          <p:spTgt spid="12"/>
                                        </p:tgtEl>
                                        <p:attrNameLst>
                                          <p:attrName>style.visibility</p:attrName>
                                        </p:attrNameLst>
                                      </p:cBhvr>
                                      <p:to>
                                        <p:strVal val="visible"/>
                                      </p:to>
                                    </p:set>
                                    <p:anim calcmode="lin" valueType="num">
                                      <p:cBhvr additive="base">
                                        <p:cTn id="116" dur="750" fill="hold"/>
                                        <p:tgtEl>
                                          <p:spTgt spid="12"/>
                                        </p:tgtEl>
                                        <p:attrNameLst>
                                          <p:attrName>ppt_x</p:attrName>
                                        </p:attrNameLst>
                                      </p:cBhvr>
                                      <p:tavLst>
                                        <p:tav tm="0">
                                          <p:val>
                                            <p:strVal val="#ppt_x"/>
                                          </p:val>
                                        </p:tav>
                                        <p:tav tm="100000">
                                          <p:val>
                                            <p:strVal val="#ppt_x"/>
                                          </p:val>
                                        </p:tav>
                                      </p:tavLst>
                                    </p:anim>
                                    <p:anim calcmode="lin" valueType="num">
                                      <p:cBhvr additive="base">
                                        <p:cTn id="117" dur="750" fill="hold"/>
                                        <p:tgtEl>
                                          <p:spTgt spid="12"/>
                                        </p:tgtEl>
                                        <p:attrNameLst>
                                          <p:attrName>ppt_y</p:attrName>
                                        </p:attrNameLst>
                                      </p:cBhvr>
                                      <p:tavLst>
                                        <p:tav tm="0">
                                          <p:val>
                                            <p:strVal val="0-#ppt_h/2"/>
                                          </p:val>
                                        </p:tav>
                                        <p:tav tm="100000">
                                          <p:val>
                                            <p:strVal val="#ppt_y"/>
                                          </p:val>
                                        </p:tav>
                                      </p:tavLst>
                                    </p:anim>
                                  </p:childTnLst>
                                </p:cTn>
                              </p:par>
                              <p:par>
                                <p:cTn id="118" presetID="10" presetClass="entr" presetSubtype="0" fill="hold" grpId="0" nodeType="withEffect">
                                  <p:stCondLst>
                                    <p:cond delay="200"/>
                                  </p:stCondLst>
                                  <p:childTnLst>
                                    <p:set>
                                      <p:cBhvr>
                                        <p:cTn id="119" dur="1" fill="hold">
                                          <p:stCondLst>
                                            <p:cond delay="0"/>
                                          </p:stCondLst>
                                        </p:cTn>
                                        <p:tgtEl>
                                          <p:spTgt spid="43">
                                            <p:txEl>
                                              <p:pRg st="0" end="0"/>
                                            </p:txEl>
                                          </p:spTgt>
                                        </p:tgtEl>
                                        <p:attrNameLst>
                                          <p:attrName>style.visibility</p:attrName>
                                        </p:attrNameLst>
                                      </p:cBhvr>
                                      <p:to>
                                        <p:strVal val="visible"/>
                                      </p:to>
                                    </p:set>
                                    <p:animEffect transition="in" filter="fade">
                                      <p:cBhvr>
                                        <p:cTn id="120" dur="750"/>
                                        <p:tgtEl>
                                          <p:spTgt spid="43">
                                            <p:txEl>
                                              <p:pRg st="0" end="0"/>
                                            </p:txEl>
                                          </p:spTgt>
                                        </p:tgtEl>
                                      </p:cBhvr>
                                    </p:animEffect>
                                  </p:childTnLst>
                                </p:cTn>
                              </p:par>
                              <p:par>
                                <p:cTn id="121" presetID="2" presetClass="entr" presetSubtype="1" decel="100000" fill="hold" grpId="1" nodeType="withEffect">
                                  <p:stCondLst>
                                    <p:cond delay="200"/>
                                  </p:stCondLst>
                                  <p:childTnLst>
                                    <p:set>
                                      <p:cBhvr>
                                        <p:cTn id="122" dur="1" fill="hold">
                                          <p:stCondLst>
                                            <p:cond delay="0"/>
                                          </p:stCondLst>
                                        </p:cTn>
                                        <p:tgtEl>
                                          <p:spTgt spid="43">
                                            <p:txEl>
                                              <p:pRg st="0" end="0"/>
                                            </p:txEl>
                                          </p:spTgt>
                                        </p:tgtEl>
                                        <p:attrNameLst>
                                          <p:attrName>style.visibility</p:attrName>
                                        </p:attrNameLst>
                                      </p:cBhvr>
                                      <p:to>
                                        <p:strVal val="visible"/>
                                      </p:to>
                                    </p:set>
                                    <p:anim calcmode="lin" valueType="num">
                                      <p:cBhvr additive="base">
                                        <p:cTn id="123"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124" dur="750" fill="hold"/>
                                        <p:tgtEl>
                                          <p:spTgt spid="43">
                                            <p:txEl>
                                              <p:pRg st="0" end="0"/>
                                            </p:txEl>
                                          </p:spTgt>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6" grpId="0" animBg="1"/>
      <p:bldP spid="56" grpId="1" animBg="1"/>
      <p:bldP spid="49" grpId="0" animBg="1"/>
      <p:bldP spid="49" grpId="1" animBg="1"/>
      <p:bldP spid="50" grpId="0" animBg="1"/>
      <p:bldP spid="50" grpId="1" animBg="1"/>
      <p:bldP spid="52" grpId="0" animBg="1"/>
      <p:bldP spid="52" grpId="1" animBg="1"/>
      <p:bldP spid="10" grpId="0" animBg="1"/>
      <p:bldP spid="10" grpId="1" animBg="1"/>
      <p:bldP spid="12" grpId="0" animBg="1"/>
      <p:bldP spid="12"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41" grpId="0" build="p">
        <p:tmplLst>
          <p:tmpl lvl="1">
            <p:tnLst>
              <p:par>
                <p:cTn presetID="10" presetClass="entr" presetSubtype="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Effect transition="in" filter="fade">
                      <p:cBhvr>
                        <p:cTn dur="750"/>
                        <p:tgtEl>
                          <p:spTgt spid="41"/>
                        </p:tgtEl>
                      </p:cBhvr>
                    </p:animEffect>
                  </p:childTnLst>
                </p:cTn>
              </p:par>
            </p:tnLst>
          </p:tmpl>
        </p:tmplLst>
      </p:bldP>
      <p:bldP spid="41" grpId="1" build="p">
        <p:tmplLst>
          <p:tmpl lvl="1">
            <p:tnLst>
              <p:par>
                <p:cTn presetID="2" presetClass="entr" presetSubtype="1" decel="100000" fill="hold" nodeType="withEffect">
                  <p:stCondLst>
                    <p:cond delay="20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10" presetClass="entr" presetSubtype="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Effect transition="in" filter="fade">
                      <p:cBhvr>
                        <p:cTn dur="750"/>
                        <p:tgtEl>
                          <p:spTgt spid="42"/>
                        </p:tgtEl>
                      </p:cBhvr>
                    </p:animEffect>
                  </p:childTnLst>
                </p:cTn>
              </p:par>
            </p:tnLst>
          </p:tmpl>
        </p:tmplLst>
      </p:bldP>
      <p:bldP spid="42" grpId="1" build="p">
        <p:tmplLst>
          <p:tmpl lvl="1">
            <p:tnLst>
              <p:par>
                <p:cTn presetID="2" presetClass="entr" presetSubtype="1" decel="100000" fill="hold" nodeType="withEffect">
                  <p:stCondLst>
                    <p:cond delay="2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0-#ppt_h/2"/>
                          </p:val>
                        </p:tav>
                        <p:tav tm="100000">
                          <p:val>
                            <p:strVal val="#ppt_y"/>
                          </p:val>
                        </p:tav>
                      </p:tavLst>
                    </p:anim>
                  </p:childTnLst>
                </p:cTn>
              </p:par>
            </p:tnLst>
          </p:tmpl>
        </p:tmplLst>
      </p:bldP>
      <p:bldP spid="43" grpId="0" build="p">
        <p:tmplLst>
          <p:tmpl lvl="1">
            <p:tnLst>
              <p:par>
                <p:cTn presetID="10" presetClass="entr" presetSubtype="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Effect transition="in" filter="fade">
                      <p:cBhvr>
                        <p:cTn dur="750"/>
                        <p:tgtEl>
                          <p:spTgt spid="43"/>
                        </p:tgtEl>
                      </p:cBhvr>
                    </p:animEffect>
                  </p:childTnLst>
                </p:cTn>
              </p:par>
            </p:tnLst>
          </p:tmpl>
        </p:tmplLst>
      </p:bldP>
      <p:bldP spid="43" grpId="1" build="p">
        <p:tmplLst>
          <p:tmpl lvl="1">
            <p:tnLst>
              <p:par>
                <p:cTn presetID="2" presetClass="entr" presetSubtype="1" decel="100000" fill="hold" nodeType="withEffect">
                  <p:stCondLst>
                    <p:cond delay="20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Icon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12"/>
          <p:cNvSpPr>
            <a:spLocks noGrp="1"/>
          </p:cNvSpPr>
          <p:nvPr userDrawn="1">
            <p:ph type="pic" sz="quarter" idx="20" hasCustomPrompt="1"/>
          </p:nvPr>
        </p:nvSpPr>
        <p:spPr>
          <a:xfrm>
            <a:off x="889851" y="2794801"/>
            <a:ext cx="552341" cy="552341"/>
          </a:xfrm>
        </p:spPr>
        <p:txBody>
          <a:bodyPr>
            <a:normAutofit/>
          </a:bodyPr>
          <a:lstStyle>
            <a:lvl1pPr>
              <a:defRPr sz="1600"/>
            </a:lvl1pPr>
          </a:lstStyle>
          <a:p>
            <a:r>
              <a:rPr kumimoji="1" lang="en-US" altLang="ja-JP" dirty="0"/>
              <a:t> </a:t>
            </a:r>
            <a:endParaRPr kumimoji="1" lang="ja-JP" altLang="en-US" dirty="0"/>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図プレースホルダー 12"/>
          <p:cNvSpPr>
            <a:spLocks noGrp="1"/>
          </p:cNvSpPr>
          <p:nvPr>
            <p:ph type="pic" sz="quarter" idx="25" hasCustomPrompt="1"/>
          </p:nvPr>
        </p:nvSpPr>
        <p:spPr>
          <a:xfrm>
            <a:off x="663546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図プレースホルダー 12"/>
          <p:cNvSpPr>
            <a:spLocks noGrp="1"/>
          </p:cNvSpPr>
          <p:nvPr>
            <p:ph type="pic" sz="quarter" idx="28" hasCustomPrompt="1"/>
          </p:nvPr>
        </p:nvSpPr>
        <p:spPr>
          <a:xfrm>
            <a:off x="12375884" y="2794801"/>
            <a:ext cx="552341" cy="552341"/>
          </a:xfrm>
        </p:spPr>
        <p:txBody>
          <a:bodyPr>
            <a:normAutofit/>
          </a:bodyPr>
          <a:lstStyle>
            <a:lvl1pPr>
              <a:defRPr sz="1600"/>
            </a:lvl1pPr>
          </a:lstStyle>
          <a:p>
            <a:r>
              <a:rPr kumimoji="1" lang="en-US" altLang="ja-JP" dirty="0"/>
              <a:t> </a:t>
            </a:r>
            <a:endParaRPr kumimoji="1" lang="ja-JP" altLang="en-US"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図プレースホルダー 12"/>
          <p:cNvSpPr>
            <a:spLocks noGrp="1"/>
          </p:cNvSpPr>
          <p:nvPr>
            <p:ph type="pic" sz="quarter" idx="31" hasCustomPrompt="1"/>
          </p:nvPr>
        </p:nvSpPr>
        <p:spPr>
          <a:xfrm>
            <a:off x="901713"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図プレースホルダー 12"/>
          <p:cNvSpPr>
            <a:spLocks noGrp="1"/>
          </p:cNvSpPr>
          <p:nvPr>
            <p:ph type="pic" sz="quarter" idx="34" hasCustomPrompt="1"/>
          </p:nvPr>
        </p:nvSpPr>
        <p:spPr>
          <a:xfrm>
            <a:off x="664732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12"/>
          <p:cNvSpPr>
            <a:spLocks noGrp="1"/>
          </p:cNvSpPr>
          <p:nvPr>
            <p:ph type="pic" sz="quarter" idx="37" hasCustomPrompt="1"/>
          </p:nvPr>
        </p:nvSpPr>
        <p:spPr>
          <a:xfrm>
            <a:off x="12387746" y="6043545"/>
            <a:ext cx="552341" cy="552341"/>
          </a:xfrm>
        </p:spPr>
        <p:txBody>
          <a:bodyPr>
            <a:normAutofit/>
          </a:bodyPr>
          <a:lstStyle>
            <a:lvl1pPr>
              <a:defRPr sz="1600"/>
            </a:lvl1pPr>
          </a:lstStyle>
          <a:p>
            <a:r>
              <a:rPr kumimoji="1" lang="en-US" altLang="ja-JP" dirty="0"/>
              <a:t> </a:t>
            </a:r>
            <a:endParaRPr kumimoji="1" lang="ja-JP" altLang="en-US"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8054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0-#ppt_h/2"/>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750"/>
                                        <p:tgtEl>
                                          <p:spTgt spid="19"/>
                                        </p:tgtEl>
                                      </p:cBhvr>
                                    </p:animEffect>
                                    <p:anim calcmode="lin" valueType="num">
                                      <p:cBhvr>
                                        <p:cTn id="24" dur="750" fill="hold"/>
                                        <p:tgtEl>
                                          <p:spTgt spid="19"/>
                                        </p:tgtEl>
                                        <p:attrNameLst>
                                          <p:attrName>ppt_w</p:attrName>
                                        </p:attrNameLst>
                                      </p:cBhvr>
                                      <p:tavLst>
                                        <p:tav tm="0" fmla="#ppt_w*sin(2.5*pi*$)">
                                          <p:val>
                                            <p:fltVal val="0"/>
                                          </p:val>
                                        </p:tav>
                                        <p:tav tm="100000">
                                          <p:val>
                                            <p:fltVal val="1"/>
                                          </p:val>
                                        </p:tav>
                                      </p:tavLst>
                                    </p:anim>
                                    <p:anim calcmode="lin" valueType="num">
                                      <p:cBhvr>
                                        <p:cTn id="25" dur="750" fill="hold"/>
                                        <p:tgtEl>
                                          <p:spTgt spid="19"/>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childTnLst>
                          </p:cTn>
                        </p:par>
                        <p:par>
                          <p:cTn id="31" fill="hold">
                            <p:stCondLst>
                              <p:cond delay="1250"/>
                            </p:stCondLst>
                            <p:childTnLst>
                              <p:par>
                                <p:cTn id="32" presetID="2" presetClass="entr" presetSubtype="2" decel="100000" fill="hold" grpId="0" nodeType="afterEffect">
                                  <p:stCondLst>
                                    <p:cond delay="0"/>
                                  </p:stCondLst>
                                  <p:iterate type="wd">
                                    <p:tmPct val="10000"/>
                                  </p:iterate>
                                  <p:childTnLst>
                                    <p:set>
                                      <p:cBhvr>
                                        <p:cTn id="33" dur="1" fill="hold">
                                          <p:stCondLst>
                                            <p:cond delay="0"/>
                                          </p:stCondLst>
                                        </p:cTn>
                                        <p:tgtEl>
                                          <p:spTgt spid="27">
                                            <p:txEl>
                                              <p:pRg st="0" end="0"/>
                                            </p:txEl>
                                          </p:spTgt>
                                        </p:tgtEl>
                                        <p:attrNameLst>
                                          <p:attrName>style.visibility</p:attrName>
                                        </p:attrNameLst>
                                      </p:cBhvr>
                                      <p:to>
                                        <p:strVal val="visible"/>
                                      </p:to>
                                    </p:set>
                                    <p:anim calcmode="lin" valueType="num">
                                      <p:cBhvr additive="base">
                                        <p:cTn id="34"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7">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4" decel="100000" fill="hold" grpId="0" nodeType="with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 calcmode="lin" valueType="num">
                                      <p:cBhvr additive="base">
                                        <p:cTn id="38"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childTnLst>
                          </p:cTn>
                        </p:par>
                        <p:par>
                          <p:cTn id="44" fill="hold">
                            <p:stCondLst>
                              <p:cond delay="1850"/>
                            </p:stCondLst>
                            <p:childTnLst>
                              <p:par>
                                <p:cTn id="45" presetID="2" presetClass="entr" presetSubtype="1" decel="10000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750" fill="hold"/>
                                        <p:tgtEl>
                                          <p:spTgt spid="31"/>
                                        </p:tgtEl>
                                        <p:attrNameLst>
                                          <p:attrName>ppt_x</p:attrName>
                                        </p:attrNameLst>
                                      </p:cBhvr>
                                      <p:tavLst>
                                        <p:tav tm="0">
                                          <p:val>
                                            <p:strVal val="#ppt_x"/>
                                          </p:val>
                                        </p:tav>
                                        <p:tav tm="100000">
                                          <p:val>
                                            <p:strVal val="#ppt_x"/>
                                          </p:val>
                                        </p:tav>
                                      </p:tavLst>
                                    </p:anim>
                                    <p:anim calcmode="lin" valueType="num">
                                      <p:cBhvr additive="base">
                                        <p:cTn id="48" dur="750" fill="hold"/>
                                        <p:tgtEl>
                                          <p:spTgt spid="31"/>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750" fill="hold"/>
                                        <p:tgtEl>
                                          <p:spTgt spid="41"/>
                                        </p:tgtEl>
                                        <p:attrNameLst>
                                          <p:attrName>ppt_x</p:attrName>
                                        </p:attrNameLst>
                                      </p:cBhvr>
                                      <p:tavLst>
                                        <p:tav tm="0">
                                          <p:val>
                                            <p:strVal val="#ppt_x"/>
                                          </p:val>
                                        </p:tav>
                                        <p:tav tm="100000">
                                          <p:val>
                                            <p:strVal val="#ppt_x"/>
                                          </p:val>
                                        </p:tav>
                                      </p:tavLst>
                                    </p:anim>
                                    <p:anim calcmode="lin" valueType="num">
                                      <p:cBhvr additive="base">
                                        <p:cTn id="52" dur="750" fill="hold"/>
                                        <p:tgtEl>
                                          <p:spTgt spid="41"/>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fade">
                                      <p:cBhvr>
                                        <p:cTn id="55" dur="750"/>
                                        <p:tgtEl>
                                          <p:spTgt spid="31"/>
                                        </p:tgtEl>
                                      </p:cBhvr>
                                    </p:animEffect>
                                    <p:anim calcmode="lin" valueType="num">
                                      <p:cBhvr>
                                        <p:cTn id="56" dur="750" fill="hold"/>
                                        <p:tgtEl>
                                          <p:spTgt spid="31"/>
                                        </p:tgtEl>
                                        <p:attrNameLst>
                                          <p:attrName>ppt_w</p:attrName>
                                        </p:attrNameLst>
                                      </p:cBhvr>
                                      <p:tavLst>
                                        <p:tav tm="0" fmla="#ppt_w*sin(2.5*pi*$)">
                                          <p:val>
                                            <p:fltVal val="0"/>
                                          </p:val>
                                        </p:tav>
                                        <p:tav tm="100000">
                                          <p:val>
                                            <p:fltVal val="1"/>
                                          </p:val>
                                        </p:tav>
                                      </p:tavLst>
                                    </p:anim>
                                    <p:anim calcmode="lin" valueType="num">
                                      <p:cBhvr>
                                        <p:cTn id="57" dur="750" fill="hold"/>
                                        <p:tgtEl>
                                          <p:spTgt spid="31"/>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750"/>
                                        <p:tgtEl>
                                          <p:spTgt spid="41"/>
                                        </p:tgtEl>
                                      </p:cBhvr>
                                    </p:animEffect>
                                    <p:anim calcmode="lin" valueType="num">
                                      <p:cBhvr>
                                        <p:cTn id="61" dur="750" fill="hold"/>
                                        <p:tgtEl>
                                          <p:spTgt spid="41"/>
                                        </p:tgtEl>
                                        <p:attrNameLst>
                                          <p:attrName>ppt_w</p:attrName>
                                        </p:attrNameLst>
                                      </p:cBhvr>
                                      <p:tavLst>
                                        <p:tav tm="0" fmla="#ppt_w*sin(2.5*pi*$)">
                                          <p:val>
                                            <p:fltVal val="0"/>
                                          </p:val>
                                        </p:tav>
                                        <p:tav tm="100000">
                                          <p:val>
                                            <p:fltVal val="1"/>
                                          </p:val>
                                        </p:tav>
                                      </p:tavLst>
                                    </p:anim>
                                    <p:anim calcmode="lin" valueType="num">
                                      <p:cBhvr>
                                        <p:cTn id="62" dur="750" fill="hold"/>
                                        <p:tgtEl>
                                          <p:spTgt spid="41"/>
                                        </p:tgtEl>
                                        <p:attrNameLst>
                                          <p:attrName>ppt_h</p:attrName>
                                        </p:attrNameLst>
                                      </p:cBhvr>
                                      <p:tavLst>
                                        <p:tav tm="0">
                                          <p:val>
                                            <p:strVal val="#ppt_h"/>
                                          </p:val>
                                        </p:tav>
                                        <p:tav tm="100000">
                                          <p:val>
                                            <p:strVal val="#ppt_h"/>
                                          </p:val>
                                        </p:tav>
                                      </p:tavLst>
                                    </p:anim>
                                  </p:childTnLst>
                                </p:cTn>
                              </p:par>
                            </p:childTnLst>
                          </p:cTn>
                        </p:par>
                        <p:par>
                          <p:cTn id="63" fill="hold">
                            <p:stCondLst>
                              <p:cond delay="2600"/>
                            </p:stCondLst>
                            <p:childTnLst>
                              <p:par>
                                <p:cTn id="64" presetID="2" presetClass="entr" presetSubtype="2" decel="100000" fill="hold" grpId="0" nodeType="afterEffect">
                                  <p:stCondLst>
                                    <p:cond delay="0"/>
                                  </p:stCondLst>
                                  <p:iterate type="wd">
                                    <p:tmPct val="10000"/>
                                  </p:iterate>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4" decel="100000" fill="hold" grpId="0" nodeType="with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72" presetID="2" presetClass="entr" presetSubtype="4" decel="100000"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 calcmode="lin" valueType="num">
                                      <p:cBhvr additive="base">
                                        <p:cTn id="74" dur="500" fill="hold"/>
                                        <p:tgtEl>
                                          <p:spTgt spid="44"/>
                                        </p:tgtEl>
                                        <p:attrNameLst>
                                          <p:attrName>ppt_x</p:attrName>
                                        </p:attrNameLst>
                                      </p:cBhvr>
                                      <p:tavLst>
                                        <p:tav tm="0">
                                          <p:val>
                                            <p:strVal val="#ppt_x"/>
                                          </p:val>
                                        </p:tav>
                                        <p:tav tm="100000">
                                          <p:val>
                                            <p:strVal val="#ppt_x"/>
                                          </p:val>
                                        </p:tav>
                                      </p:tavLst>
                                    </p:anim>
                                    <p:anim calcmode="lin" valueType="num">
                                      <p:cBhvr additive="base">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3200"/>
                            </p:stCondLst>
                            <p:childTnLst>
                              <p:par>
                                <p:cTn id="77" presetID="2" presetClass="entr" presetSubtype="1" decel="100000" fill="hold" grpId="0" nodeType="after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750" fill="hold"/>
                                        <p:tgtEl>
                                          <p:spTgt spid="45"/>
                                        </p:tgtEl>
                                        <p:attrNameLst>
                                          <p:attrName>ppt_x</p:attrName>
                                        </p:attrNameLst>
                                      </p:cBhvr>
                                      <p:tavLst>
                                        <p:tav tm="0">
                                          <p:val>
                                            <p:strVal val="#ppt_x"/>
                                          </p:val>
                                        </p:tav>
                                        <p:tav tm="100000">
                                          <p:val>
                                            <p:strVal val="#ppt_x"/>
                                          </p:val>
                                        </p:tav>
                                      </p:tavLst>
                                    </p:anim>
                                    <p:anim calcmode="lin" valueType="num">
                                      <p:cBhvr additive="base">
                                        <p:cTn id="80" dur="750" fill="hold"/>
                                        <p:tgtEl>
                                          <p:spTgt spid="45"/>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anim calcmode="lin" valueType="num">
                                      <p:cBhvr additive="base">
                                        <p:cTn id="83" dur="750" fill="hold"/>
                                        <p:tgtEl>
                                          <p:spTgt spid="46"/>
                                        </p:tgtEl>
                                        <p:attrNameLst>
                                          <p:attrName>ppt_x</p:attrName>
                                        </p:attrNameLst>
                                      </p:cBhvr>
                                      <p:tavLst>
                                        <p:tav tm="0">
                                          <p:val>
                                            <p:strVal val="#ppt_x"/>
                                          </p:val>
                                        </p:tav>
                                        <p:tav tm="100000">
                                          <p:val>
                                            <p:strVal val="#ppt_x"/>
                                          </p:val>
                                        </p:tav>
                                      </p:tavLst>
                                    </p:anim>
                                    <p:anim calcmode="lin" valueType="num">
                                      <p:cBhvr additive="base">
                                        <p:cTn id="84" dur="750" fill="hold"/>
                                        <p:tgtEl>
                                          <p:spTgt spid="46"/>
                                        </p:tgtEl>
                                        <p:attrNameLst>
                                          <p:attrName>ppt_y</p:attrName>
                                        </p:attrNameLst>
                                      </p:cBhvr>
                                      <p:tavLst>
                                        <p:tav tm="0">
                                          <p:val>
                                            <p:strVal val="0-#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750"/>
                                        <p:tgtEl>
                                          <p:spTgt spid="45"/>
                                        </p:tgtEl>
                                      </p:cBhvr>
                                    </p:animEffect>
                                    <p:anim calcmode="lin" valueType="num">
                                      <p:cBhvr>
                                        <p:cTn id="88" dur="750" fill="hold"/>
                                        <p:tgtEl>
                                          <p:spTgt spid="45"/>
                                        </p:tgtEl>
                                        <p:attrNameLst>
                                          <p:attrName>ppt_w</p:attrName>
                                        </p:attrNameLst>
                                      </p:cBhvr>
                                      <p:tavLst>
                                        <p:tav tm="0" fmla="#ppt_w*sin(2.5*pi*$)">
                                          <p:val>
                                            <p:fltVal val="0"/>
                                          </p:val>
                                        </p:tav>
                                        <p:tav tm="100000">
                                          <p:val>
                                            <p:fltVal val="1"/>
                                          </p:val>
                                        </p:tav>
                                      </p:tavLst>
                                    </p:anim>
                                    <p:anim calcmode="lin" valueType="num">
                                      <p:cBhvr>
                                        <p:cTn id="89" dur="750" fill="hold"/>
                                        <p:tgtEl>
                                          <p:spTgt spid="45"/>
                                        </p:tgtEl>
                                        <p:attrNameLst>
                                          <p:attrName>ppt_h</p:attrName>
                                        </p:attrNameLst>
                                      </p:cBhvr>
                                      <p:tavLst>
                                        <p:tav tm="0">
                                          <p:val>
                                            <p:strVal val="#ppt_h"/>
                                          </p:val>
                                        </p:tav>
                                        <p:tav tm="100000">
                                          <p:val>
                                            <p:strVal val="#ppt_h"/>
                                          </p:val>
                                        </p:tav>
                                      </p:tavLst>
                                    </p:anim>
                                  </p:childTnLst>
                                </p:cTn>
                              </p:par>
                              <p:par>
                                <p:cTn id="90" presetID="45" presetClass="entr" presetSubtype="0" fill="hold" grpId="1"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750"/>
                                        <p:tgtEl>
                                          <p:spTgt spid="46"/>
                                        </p:tgtEl>
                                      </p:cBhvr>
                                    </p:animEffect>
                                    <p:anim calcmode="lin" valueType="num">
                                      <p:cBhvr>
                                        <p:cTn id="93" dur="750" fill="hold"/>
                                        <p:tgtEl>
                                          <p:spTgt spid="46"/>
                                        </p:tgtEl>
                                        <p:attrNameLst>
                                          <p:attrName>ppt_w</p:attrName>
                                        </p:attrNameLst>
                                      </p:cBhvr>
                                      <p:tavLst>
                                        <p:tav tm="0" fmla="#ppt_w*sin(2.5*pi*$)">
                                          <p:val>
                                            <p:fltVal val="0"/>
                                          </p:val>
                                        </p:tav>
                                        <p:tav tm="100000">
                                          <p:val>
                                            <p:fltVal val="1"/>
                                          </p:val>
                                        </p:tav>
                                      </p:tavLst>
                                    </p:anim>
                                    <p:anim calcmode="lin" valueType="num">
                                      <p:cBhvr>
                                        <p:cTn id="94" dur="750" fill="hold"/>
                                        <p:tgtEl>
                                          <p:spTgt spid="46"/>
                                        </p:tgtEl>
                                        <p:attrNameLst>
                                          <p:attrName>ppt_h</p:attrName>
                                        </p:attrNameLst>
                                      </p:cBhvr>
                                      <p:tavLst>
                                        <p:tav tm="0">
                                          <p:val>
                                            <p:strVal val="#ppt_h"/>
                                          </p:val>
                                        </p:tav>
                                        <p:tav tm="100000">
                                          <p:val>
                                            <p:strVal val="#ppt_h"/>
                                          </p:val>
                                        </p:tav>
                                      </p:tavLst>
                                    </p:anim>
                                  </p:childTnLst>
                                </p:cTn>
                              </p:par>
                            </p:childTnLst>
                          </p:cTn>
                        </p:par>
                        <p:par>
                          <p:cTn id="95" fill="hold">
                            <p:stCondLst>
                              <p:cond delay="3950"/>
                            </p:stCondLst>
                            <p:childTnLst>
                              <p:par>
                                <p:cTn id="96" presetID="2" presetClass="entr" presetSubtype="2" decel="100000" fill="hold" grpId="0" nodeType="afterEffect">
                                  <p:stCondLst>
                                    <p:cond delay="0"/>
                                  </p:stCondLst>
                                  <p:iterate type="wd">
                                    <p:tmPct val="10000"/>
                                  </p:iterate>
                                  <p:childTnLst>
                                    <p:set>
                                      <p:cBhvr>
                                        <p:cTn id="97" dur="1" fill="hold">
                                          <p:stCondLst>
                                            <p:cond delay="0"/>
                                          </p:stCondLst>
                                        </p:cTn>
                                        <p:tgtEl>
                                          <p:spTgt spid="47">
                                            <p:txEl>
                                              <p:pRg st="0" end="0"/>
                                            </p:txEl>
                                          </p:spTgt>
                                        </p:tgtEl>
                                        <p:attrNameLst>
                                          <p:attrName>style.visibility</p:attrName>
                                        </p:attrNameLst>
                                      </p:cBhvr>
                                      <p:to>
                                        <p:strVal val="visible"/>
                                      </p:to>
                                    </p:set>
                                    <p:anim calcmode="lin" valueType="num">
                                      <p:cBhvr additive="base">
                                        <p:cTn id="98"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47">
                                            <p:txEl>
                                              <p:pRg st="0" end="0"/>
                                            </p:txEl>
                                          </p:spTgt>
                                        </p:tgtEl>
                                        <p:attrNameLst>
                                          <p:attrName>ppt_y</p:attrName>
                                        </p:attrNameLst>
                                      </p:cBhvr>
                                      <p:tavLst>
                                        <p:tav tm="0">
                                          <p:val>
                                            <p:strVal val="#ppt_y"/>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48">
                                            <p:txEl>
                                              <p:pRg st="0" end="0"/>
                                            </p:txEl>
                                          </p:spTgt>
                                        </p:tgtEl>
                                        <p:attrNameLst>
                                          <p:attrName>style.visibility</p:attrName>
                                        </p:attrNameLst>
                                      </p:cBhvr>
                                      <p:to>
                                        <p:strVal val="visible"/>
                                      </p:to>
                                    </p:set>
                                    <p:anim calcmode="lin" valueType="num">
                                      <p:cBhvr additive="base">
                                        <p:cTn id="102"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104" presetID="2" presetClass="entr" presetSubtype="4" decel="100000" fill="hold" grpId="0" nodeType="withEffect">
                                  <p:stCondLst>
                                    <p:cond delay="0"/>
                                  </p:stCondLst>
                                  <p:childTnLst>
                                    <p:set>
                                      <p:cBhvr>
                                        <p:cTn id="105" dur="1" fill="hold">
                                          <p:stCondLst>
                                            <p:cond delay="0"/>
                                          </p:stCondLst>
                                        </p:cTn>
                                        <p:tgtEl>
                                          <p:spTgt spid="49"/>
                                        </p:tgtEl>
                                        <p:attrNameLst>
                                          <p:attrName>style.visibility</p:attrName>
                                        </p:attrNameLst>
                                      </p:cBhvr>
                                      <p:to>
                                        <p:strVal val="visible"/>
                                      </p:to>
                                    </p:set>
                                    <p:anim calcmode="lin" valueType="num">
                                      <p:cBhvr additive="base">
                                        <p:cTn id="106" dur="500" fill="hold"/>
                                        <p:tgtEl>
                                          <p:spTgt spid="49"/>
                                        </p:tgtEl>
                                        <p:attrNameLst>
                                          <p:attrName>ppt_x</p:attrName>
                                        </p:attrNameLst>
                                      </p:cBhvr>
                                      <p:tavLst>
                                        <p:tav tm="0">
                                          <p:val>
                                            <p:strVal val="#ppt_x"/>
                                          </p:val>
                                        </p:tav>
                                        <p:tav tm="100000">
                                          <p:val>
                                            <p:strVal val="#ppt_x"/>
                                          </p:val>
                                        </p:tav>
                                      </p:tavLst>
                                    </p:anim>
                                    <p:anim calcmode="lin" valueType="num">
                                      <p:cBhvr additive="base">
                                        <p:cTn id="107" dur="500" fill="hold"/>
                                        <p:tgtEl>
                                          <p:spTgt spid="49"/>
                                        </p:tgtEl>
                                        <p:attrNameLst>
                                          <p:attrName>ppt_y</p:attrName>
                                        </p:attrNameLst>
                                      </p:cBhvr>
                                      <p:tavLst>
                                        <p:tav tm="0">
                                          <p:val>
                                            <p:strVal val="1+#ppt_h/2"/>
                                          </p:val>
                                        </p:tav>
                                        <p:tav tm="100000">
                                          <p:val>
                                            <p:strVal val="#ppt_y"/>
                                          </p:val>
                                        </p:tav>
                                      </p:tavLst>
                                    </p:anim>
                                  </p:childTnLst>
                                </p:cTn>
                              </p:par>
                            </p:childTnLst>
                          </p:cTn>
                        </p:par>
                        <p:par>
                          <p:cTn id="108" fill="hold">
                            <p:stCondLst>
                              <p:cond delay="4550"/>
                            </p:stCondLst>
                            <p:childTnLst>
                              <p:par>
                                <p:cTn id="109" presetID="2" presetClass="entr" presetSubtype="1" decel="100000" fill="hold" grpId="0" nodeType="after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750" fill="hold"/>
                                        <p:tgtEl>
                                          <p:spTgt spid="50"/>
                                        </p:tgtEl>
                                        <p:attrNameLst>
                                          <p:attrName>ppt_x</p:attrName>
                                        </p:attrNameLst>
                                      </p:cBhvr>
                                      <p:tavLst>
                                        <p:tav tm="0">
                                          <p:val>
                                            <p:strVal val="#ppt_x"/>
                                          </p:val>
                                        </p:tav>
                                        <p:tav tm="100000">
                                          <p:val>
                                            <p:strVal val="#ppt_x"/>
                                          </p:val>
                                        </p:tav>
                                      </p:tavLst>
                                    </p:anim>
                                    <p:anim calcmode="lin" valueType="num">
                                      <p:cBhvr additive="base">
                                        <p:cTn id="112" dur="750" fill="hold"/>
                                        <p:tgtEl>
                                          <p:spTgt spid="50"/>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 calcmode="lin" valueType="num">
                                      <p:cBhvr additive="base">
                                        <p:cTn id="115" dur="750" fill="hold"/>
                                        <p:tgtEl>
                                          <p:spTgt spid="51"/>
                                        </p:tgtEl>
                                        <p:attrNameLst>
                                          <p:attrName>ppt_x</p:attrName>
                                        </p:attrNameLst>
                                      </p:cBhvr>
                                      <p:tavLst>
                                        <p:tav tm="0">
                                          <p:val>
                                            <p:strVal val="#ppt_x"/>
                                          </p:val>
                                        </p:tav>
                                        <p:tav tm="100000">
                                          <p:val>
                                            <p:strVal val="#ppt_x"/>
                                          </p:val>
                                        </p:tav>
                                      </p:tavLst>
                                    </p:anim>
                                    <p:anim calcmode="lin" valueType="num">
                                      <p:cBhvr additive="base">
                                        <p:cTn id="116" dur="750" fill="hold"/>
                                        <p:tgtEl>
                                          <p:spTgt spid="51"/>
                                        </p:tgtEl>
                                        <p:attrNameLst>
                                          <p:attrName>ppt_y</p:attrName>
                                        </p:attrNameLst>
                                      </p:cBhvr>
                                      <p:tavLst>
                                        <p:tav tm="0">
                                          <p:val>
                                            <p:strVal val="0-#ppt_h/2"/>
                                          </p:val>
                                        </p:tav>
                                        <p:tav tm="100000">
                                          <p:val>
                                            <p:strVal val="#ppt_y"/>
                                          </p:val>
                                        </p:tav>
                                      </p:tavLst>
                                    </p:anim>
                                  </p:childTnLst>
                                </p:cTn>
                              </p:par>
                              <p:par>
                                <p:cTn id="117" presetID="45" presetClass="entr" presetSubtype="0" fill="hold" grpId="1" nodeType="withEffect">
                                  <p:stCondLst>
                                    <p:cond delay="0"/>
                                  </p:stCondLst>
                                  <p:childTnLst>
                                    <p:set>
                                      <p:cBhvr>
                                        <p:cTn id="118" dur="1" fill="hold">
                                          <p:stCondLst>
                                            <p:cond delay="0"/>
                                          </p:stCondLst>
                                        </p:cTn>
                                        <p:tgtEl>
                                          <p:spTgt spid="50"/>
                                        </p:tgtEl>
                                        <p:attrNameLst>
                                          <p:attrName>style.visibility</p:attrName>
                                        </p:attrNameLst>
                                      </p:cBhvr>
                                      <p:to>
                                        <p:strVal val="visible"/>
                                      </p:to>
                                    </p:set>
                                    <p:animEffect transition="in" filter="fade">
                                      <p:cBhvr>
                                        <p:cTn id="119" dur="750"/>
                                        <p:tgtEl>
                                          <p:spTgt spid="50"/>
                                        </p:tgtEl>
                                      </p:cBhvr>
                                    </p:animEffect>
                                    <p:anim calcmode="lin" valueType="num">
                                      <p:cBhvr>
                                        <p:cTn id="120" dur="750" fill="hold"/>
                                        <p:tgtEl>
                                          <p:spTgt spid="50"/>
                                        </p:tgtEl>
                                        <p:attrNameLst>
                                          <p:attrName>ppt_w</p:attrName>
                                        </p:attrNameLst>
                                      </p:cBhvr>
                                      <p:tavLst>
                                        <p:tav tm="0" fmla="#ppt_w*sin(2.5*pi*$)">
                                          <p:val>
                                            <p:fltVal val="0"/>
                                          </p:val>
                                        </p:tav>
                                        <p:tav tm="100000">
                                          <p:val>
                                            <p:fltVal val="1"/>
                                          </p:val>
                                        </p:tav>
                                      </p:tavLst>
                                    </p:anim>
                                    <p:anim calcmode="lin" valueType="num">
                                      <p:cBhvr>
                                        <p:cTn id="121" dur="750" fill="hold"/>
                                        <p:tgtEl>
                                          <p:spTgt spid="50"/>
                                        </p:tgtEl>
                                        <p:attrNameLst>
                                          <p:attrName>ppt_h</p:attrName>
                                        </p:attrNameLst>
                                      </p:cBhvr>
                                      <p:tavLst>
                                        <p:tav tm="0">
                                          <p:val>
                                            <p:strVal val="#ppt_h"/>
                                          </p:val>
                                        </p:tav>
                                        <p:tav tm="100000">
                                          <p:val>
                                            <p:strVal val="#ppt_h"/>
                                          </p:val>
                                        </p:tav>
                                      </p:tavLst>
                                    </p:anim>
                                  </p:childTnLst>
                                </p:cTn>
                              </p:par>
                              <p:par>
                                <p:cTn id="122" presetID="45" presetClass="entr" presetSubtype="0" fill="hold" grpId="1" nodeType="with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750"/>
                                        <p:tgtEl>
                                          <p:spTgt spid="51"/>
                                        </p:tgtEl>
                                      </p:cBhvr>
                                    </p:animEffect>
                                    <p:anim calcmode="lin" valueType="num">
                                      <p:cBhvr>
                                        <p:cTn id="125" dur="750" fill="hold"/>
                                        <p:tgtEl>
                                          <p:spTgt spid="51"/>
                                        </p:tgtEl>
                                        <p:attrNameLst>
                                          <p:attrName>ppt_w</p:attrName>
                                        </p:attrNameLst>
                                      </p:cBhvr>
                                      <p:tavLst>
                                        <p:tav tm="0" fmla="#ppt_w*sin(2.5*pi*$)">
                                          <p:val>
                                            <p:fltVal val="0"/>
                                          </p:val>
                                        </p:tav>
                                        <p:tav tm="100000">
                                          <p:val>
                                            <p:fltVal val="1"/>
                                          </p:val>
                                        </p:tav>
                                      </p:tavLst>
                                    </p:anim>
                                    <p:anim calcmode="lin" valueType="num">
                                      <p:cBhvr>
                                        <p:cTn id="126" dur="750" fill="hold"/>
                                        <p:tgtEl>
                                          <p:spTgt spid="51"/>
                                        </p:tgtEl>
                                        <p:attrNameLst>
                                          <p:attrName>ppt_h</p:attrName>
                                        </p:attrNameLst>
                                      </p:cBhvr>
                                      <p:tavLst>
                                        <p:tav tm="0">
                                          <p:val>
                                            <p:strVal val="#ppt_h"/>
                                          </p:val>
                                        </p:tav>
                                        <p:tav tm="100000">
                                          <p:val>
                                            <p:strVal val="#ppt_h"/>
                                          </p:val>
                                        </p:tav>
                                      </p:tavLst>
                                    </p:anim>
                                  </p:childTnLst>
                                </p:cTn>
                              </p:par>
                            </p:childTnLst>
                          </p:cTn>
                        </p:par>
                        <p:par>
                          <p:cTn id="127" fill="hold">
                            <p:stCondLst>
                              <p:cond delay="5300"/>
                            </p:stCondLst>
                            <p:childTnLst>
                              <p:par>
                                <p:cTn id="128" presetID="2" presetClass="entr" presetSubtype="2" decel="100000" fill="hold" grpId="0" nodeType="afterEffect">
                                  <p:stCondLst>
                                    <p:cond delay="0"/>
                                  </p:stCondLst>
                                  <p:iterate type="wd">
                                    <p:tmPct val="10000"/>
                                  </p:iterate>
                                  <p:childTnLst>
                                    <p:set>
                                      <p:cBhvr>
                                        <p:cTn id="129" dur="1" fill="hold">
                                          <p:stCondLst>
                                            <p:cond delay="0"/>
                                          </p:stCondLst>
                                        </p:cTn>
                                        <p:tgtEl>
                                          <p:spTgt spid="52">
                                            <p:txEl>
                                              <p:pRg st="0" end="0"/>
                                            </p:txEl>
                                          </p:spTgt>
                                        </p:tgtEl>
                                        <p:attrNameLst>
                                          <p:attrName>style.visibility</p:attrName>
                                        </p:attrNameLst>
                                      </p:cBhvr>
                                      <p:to>
                                        <p:strVal val="visible"/>
                                      </p:to>
                                    </p:set>
                                    <p:anim calcmode="lin" valueType="num">
                                      <p:cBhvr additive="base">
                                        <p:cTn id="130"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52">
                                            <p:txEl>
                                              <p:pRg st="0" end="0"/>
                                            </p:txEl>
                                          </p:spTgt>
                                        </p:tgtEl>
                                        <p:attrNameLst>
                                          <p:attrName>ppt_y</p:attrName>
                                        </p:attrNameLst>
                                      </p:cBhvr>
                                      <p:tavLst>
                                        <p:tav tm="0">
                                          <p:val>
                                            <p:strVal val="#ppt_y"/>
                                          </p:val>
                                        </p:tav>
                                        <p:tav tm="100000">
                                          <p:val>
                                            <p:strVal val="#ppt_y"/>
                                          </p:val>
                                        </p:tav>
                                      </p:tavLst>
                                    </p:anim>
                                  </p:childTnLst>
                                </p:cTn>
                              </p:par>
                              <p:par>
                                <p:cTn id="132" presetID="2" presetClass="entr" presetSubtype="4" decel="100000" fill="hold" grpId="0" nodeType="withEffect">
                                  <p:stCondLst>
                                    <p:cond delay="0"/>
                                  </p:stCondLst>
                                  <p:childTnLst>
                                    <p:set>
                                      <p:cBhvr>
                                        <p:cTn id="133" dur="1" fill="hold">
                                          <p:stCondLst>
                                            <p:cond delay="0"/>
                                          </p:stCondLst>
                                        </p:cTn>
                                        <p:tgtEl>
                                          <p:spTgt spid="53">
                                            <p:txEl>
                                              <p:pRg st="0" end="0"/>
                                            </p:txEl>
                                          </p:spTgt>
                                        </p:tgtEl>
                                        <p:attrNameLst>
                                          <p:attrName>style.visibility</p:attrName>
                                        </p:attrNameLst>
                                      </p:cBhvr>
                                      <p:to>
                                        <p:strVal val="visible"/>
                                      </p:to>
                                    </p:set>
                                    <p:anim calcmode="lin" valueType="num">
                                      <p:cBhvr additive="base">
                                        <p:cTn id="134"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36" presetID="2" presetClass="entr" presetSubtype="4" decel="100000" fill="hold" grpId="0" nodeType="withEffect">
                                  <p:stCondLst>
                                    <p:cond delay="0"/>
                                  </p:stCondLst>
                                  <p:childTnLst>
                                    <p:set>
                                      <p:cBhvr>
                                        <p:cTn id="137" dur="1" fill="hold">
                                          <p:stCondLst>
                                            <p:cond delay="0"/>
                                          </p:stCondLst>
                                        </p:cTn>
                                        <p:tgtEl>
                                          <p:spTgt spid="54"/>
                                        </p:tgtEl>
                                        <p:attrNameLst>
                                          <p:attrName>style.visibility</p:attrName>
                                        </p:attrNameLst>
                                      </p:cBhvr>
                                      <p:to>
                                        <p:strVal val="visible"/>
                                      </p:to>
                                    </p:set>
                                    <p:anim calcmode="lin" valueType="num">
                                      <p:cBhvr additive="base">
                                        <p:cTn id="138" dur="500" fill="hold"/>
                                        <p:tgtEl>
                                          <p:spTgt spid="54"/>
                                        </p:tgtEl>
                                        <p:attrNameLst>
                                          <p:attrName>ppt_x</p:attrName>
                                        </p:attrNameLst>
                                      </p:cBhvr>
                                      <p:tavLst>
                                        <p:tav tm="0">
                                          <p:val>
                                            <p:strVal val="#ppt_x"/>
                                          </p:val>
                                        </p:tav>
                                        <p:tav tm="100000">
                                          <p:val>
                                            <p:strVal val="#ppt_x"/>
                                          </p:val>
                                        </p:tav>
                                      </p:tavLst>
                                    </p:anim>
                                    <p:anim calcmode="lin" valueType="num">
                                      <p:cBhvr additive="base">
                                        <p:cTn id="139" dur="500" fill="hold"/>
                                        <p:tgtEl>
                                          <p:spTgt spid="54"/>
                                        </p:tgtEl>
                                        <p:attrNameLst>
                                          <p:attrName>ppt_y</p:attrName>
                                        </p:attrNameLst>
                                      </p:cBhvr>
                                      <p:tavLst>
                                        <p:tav tm="0">
                                          <p:val>
                                            <p:strVal val="1+#ppt_h/2"/>
                                          </p:val>
                                        </p:tav>
                                        <p:tav tm="100000">
                                          <p:val>
                                            <p:strVal val="#ppt_y"/>
                                          </p:val>
                                        </p:tav>
                                      </p:tavLst>
                                    </p:anim>
                                  </p:childTnLst>
                                </p:cTn>
                              </p:par>
                            </p:childTnLst>
                          </p:cTn>
                        </p:par>
                        <p:par>
                          <p:cTn id="140" fill="hold">
                            <p:stCondLst>
                              <p:cond delay="5900"/>
                            </p:stCondLst>
                            <p:childTnLst>
                              <p:par>
                                <p:cTn id="141" presetID="2" presetClass="entr" presetSubtype="1" decel="100000" fill="hold" grpId="0" nodeType="afterEffect">
                                  <p:stCondLst>
                                    <p:cond delay="0"/>
                                  </p:stCondLst>
                                  <p:childTnLst>
                                    <p:set>
                                      <p:cBhvr>
                                        <p:cTn id="142" dur="1" fill="hold">
                                          <p:stCondLst>
                                            <p:cond delay="0"/>
                                          </p:stCondLst>
                                        </p:cTn>
                                        <p:tgtEl>
                                          <p:spTgt spid="55"/>
                                        </p:tgtEl>
                                        <p:attrNameLst>
                                          <p:attrName>style.visibility</p:attrName>
                                        </p:attrNameLst>
                                      </p:cBhvr>
                                      <p:to>
                                        <p:strVal val="visible"/>
                                      </p:to>
                                    </p:set>
                                    <p:anim calcmode="lin" valueType="num">
                                      <p:cBhvr additive="base">
                                        <p:cTn id="143" dur="750" fill="hold"/>
                                        <p:tgtEl>
                                          <p:spTgt spid="55"/>
                                        </p:tgtEl>
                                        <p:attrNameLst>
                                          <p:attrName>ppt_x</p:attrName>
                                        </p:attrNameLst>
                                      </p:cBhvr>
                                      <p:tavLst>
                                        <p:tav tm="0">
                                          <p:val>
                                            <p:strVal val="#ppt_x"/>
                                          </p:val>
                                        </p:tav>
                                        <p:tav tm="100000">
                                          <p:val>
                                            <p:strVal val="#ppt_x"/>
                                          </p:val>
                                        </p:tav>
                                      </p:tavLst>
                                    </p:anim>
                                    <p:anim calcmode="lin" valueType="num">
                                      <p:cBhvr additive="base">
                                        <p:cTn id="144" dur="750" fill="hold"/>
                                        <p:tgtEl>
                                          <p:spTgt spid="55"/>
                                        </p:tgtEl>
                                        <p:attrNameLst>
                                          <p:attrName>ppt_y</p:attrName>
                                        </p:attrNameLst>
                                      </p:cBhvr>
                                      <p:tavLst>
                                        <p:tav tm="0">
                                          <p:val>
                                            <p:strVal val="0-#ppt_h/2"/>
                                          </p:val>
                                        </p:tav>
                                        <p:tav tm="100000">
                                          <p:val>
                                            <p:strVal val="#ppt_y"/>
                                          </p:val>
                                        </p:tav>
                                      </p:tavLst>
                                    </p:anim>
                                  </p:childTnLst>
                                </p:cTn>
                              </p:par>
                              <p:par>
                                <p:cTn id="145" presetID="45" presetClass="entr" presetSubtype="0" fill="hold" grpId="1" nodeType="withEffect">
                                  <p:stCondLst>
                                    <p:cond delay="0"/>
                                  </p:stCondLst>
                                  <p:childTnLst>
                                    <p:set>
                                      <p:cBhvr>
                                        <p:cTn id="146" dur="1" fill="hold">
                                          <p:stCondLst>
                                            <p:cond delay="0"/>
                                          </p:stCondLst>
                                        </p:cTn>
                                        <p:tgtEl>
                                          <p:spTgt spid="55"/>
                                        </p:tgtEl>
                                        <p:attrNameLst>
                                          <p:attrName>style.visibility</p:attrName>
                                        </p:attrNameLst>
                                      </p:cBhvr>
                                      <p:to>
                                        <p:strVal val="visible"/>
                                      </p:to>
                                    </p:set>
                                    <p:animEffect transition="in" filter="fade">
                                      <p:cBhvr>
                                        <p:cTn id="147" dur="750"/>
                                        <p:tgtEl>
                                          <p:spTgt spid="55"/>
                                        </p:tgtEl>
                                      </p:cBhvr>
                                    </p:animEffect>
                                    <p:anim calcmode="lin" valueType="num">
                                      <p:cBhvr>
                                        <p:cTn id="148" dur="750" fill="hold"/>
                                        <p:tgtEl>
                                          <p:spTgt spid="55"/>
                                        </p:tgtEl>
                                        <p:attrNameLst>
                                          <p:attrName>ppt_w</p:attrName>
                                        </p:attrNameLst>
                                      </p:cBhvr>
                                      <p:tavLst>
                                        <p:tav tm="0" fmla="#ppt_w*sin(2.5*pi*$)">
                                          <p:val>
                                            <p:fltVal val="0"/>
                                          </p:val>
                                        </p:tav>
                                        <p:tav tm="100000">
                                          <p:val>
                                            <p:fltVal val="1"/>
                                          </p:val>
                                        </p:tav>
                                      </p:tavLst>
                                    </p:anim>
                                    <p:anim calcmode="lin" valueType="num">
                                      <p:cBhvr>
                                        <p:cTn id="149" dur="750" fill="hold"/>
                                        <p:tgtEl>
                                          <p:spTgt spid="55"/>
                                        </p:tgtEl>
                                        <p:attrNameLst>
                                          <p:attrName>ppt_h</p:attrName>
                                        </p:attrNameLst>
                                      </p:cBhvr>
                                      <p:tavLst>
                                        <p:tav tm="0">
                                          <p:val>
                                            <p:strVal val="#ppt_h"/>
                                          </p:val>
                                        </p:tav>
                                        <p:tav tm="100000">
                                          <p:val>
                                            <p:strVal val="#ppt_h"/>
                                          </p:val>
                                        </p:tav>
                                      </p:tavLst>
                                    </p:anim>
                                  </p:childTnLst>
                                </p:cTn>
                              </p:par>
                              <p:par>
                                <p:cTn id="150" presetID="45"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750"/>
                                        <p:tgtEl>
                                          <p:spTgt spid="56"/>
                                        </p:tgtEl>
                                      </p:cBhvr>
                                    </p:animEffect>
                                    <p:anim calcmode="lin" valueType="num">
                                      <p:cBhvr>
                                        <p:cTn id="153" dur="750" fill="hold"/>
                                        <p:tgtEl>
                                          <p:spTgt spid="56"/>
                                        </p:tgtEl>
                                        <p:attrNameLst>
                                          <p:attrName>ppt_w</p:attrName>
                                        </p:attrNameLst>
                                      </p:cBhvr>
                                      <p:tavLst>
                                        <p:tav tm="0" fmla="#ppt_w*sin(2.5*pi*$)">
                                          <p:val>
                                            <p:fltVal val="0"/>
                                          </p:val>
                                        </p:tav>
                                        <p:tav tm="100000">
                                          <p:val>
                                            <p:fltVal val="1"/>
                                          </p:val>
                                        </p:tav>
                                      </p:tavLst>
                                    </p:anim>
                                    <p:anim calcmode="lin" valueType="num">
                                      <p:cBhvr>
                                        <p:cTn id="154" dur="750" fill="hold"/>
                                        <p:tgtEl>
                                          <p:spTgt spid="56"/>
                                        </p:tgtEl>
                                        <p:attrNameLst>
                                          <p:attrName>ppt_h</p:attrName>
                                        </p:attrNameLst>
                                      </p:cBhvr>
                                      <p:tavLst>
                                        <p:tav tm="0">
                                          <p:val>
                                            <p:strVal val="#ppt_h"/>
                                          </p:val>
                                        </p:tav>
                                        <p:tav tm="100000">
                                          <p:val>
                                            <p:strVal val="#ppt_h"/>
                                          </p:val>
                                        </p:tav>
                                      </p:tavLst>
                                    </p:anim>
                                  </p:childTnLst>
                                </p:cTn>
                              </p:par>
                              <p:par>
                                <p:cTn id="155" presetID="2" presetClass="entr" presetSubtype="1" decel="100000" fill="hold" grpId="0" nodeType="withEffect">
                                  <p:stCondLst>
                                    <p:cond delay="0"/>
                                  </p:stCondLst>
                                  <p:childTnLst>
                                    <p:set>
                                      <p:cBhvr>
                                        <p:cTn id="156" dur="1" fill="hold">
                                          <p:stCondLst>
                                            <p:cond delay="0"/>
                                          </p:stCondLst>
                                        </p:cTn>
                                        <p:tgtEl>
                                          <p:spTgt spid="56"/>
                                        </p:tgtEl>
                                        <p:attrNameLst>
                                          <p:attrName>style.visibility</p:attrName>
                                        </p:attrNameLst>
                                      </p:cBhvr>
                                      <p:to>
                                        <p:strVal val="visible"/>
                                      </p:to>
                                    </p:set>
                                    <p:anim calcmode="lin" valueType="num">
                                      <p:cBhvr additive="base">
                                        <p:cTn id="157" dur="750" fill="hold"/>
                                        <p:tgtEl>
                                          <p:spTgt spid="56"/>
                                        </p:tgtEl>
                                        <p:attrNameLst>
                                          <p:attrName>ppt_x</p:attrName>
                                        </p:attrNameLst>
                                      </p:cBhvr>
                                      <p:tavLst>
                                        <p:tav tm="0">
                                          <p:val>
                                            <p:strVal val="#ppt_x"/>
                                          </p:val>
                                        </p:tav>
                                        <p:tav tm="100000">
                                          <p:val>
                                            <p:strVal val="#ppt_x"/>
                                          </p:val>
                                        </p:tav>
                                      </p:tavLst>
                                    </p:anim>
                                    <p:anim calcmode="lin" valueType="num">
                                      <p:cBhvr additive="base">
                                        <p:cTn id="158" dur="750" fill="hold"/>
                                        <p:tgtEl>
                                          <p:spTgt spid="56"/>
                                        </p:tgtEl>
                                        <p:attrNameLst>
                                          <p:attrName>ppt_y</p:attrName>
                                        </p:attrNameLst>
                                      </p:cBhvr>
                                      <p:tavLst>
                                        <p:tav tm="0">
                                          <p:val>
                                            <p:strVal val="0-#ppt_h/2"/>
                                          </p:val>
                                        </p:tav>
                                        <p:tav tm="100000">
                                          <p:val>
                                            <p:strVal val="#ppt_y"/>
                                          </p:val>
                                        </p:tav>
                                      </p:tavLst>
                                    </p:anim>
                                  </p:childTnLst>
                                </p:cTn>
                              </p:par>
                            </p:childTnLst>
                          </p:cTn>
                        </p:par>
                        <p:par>
                          <p:cTn id="159" fill="hold">
                            <p:stCondLst>
                              <p:cond delay="6650"/>
                            </p:stCondLst>
                            <p:childTnLst>
                              <p:par>
                                <p:cTn id="160" presetID="2" presetClass="entr" presetSubtype="2" decel="100000" fill="hold" grpId="0" nodeType="afterEffect">
                                  <p:stCondLst>
                                    <p:cond delay="0"/>
                                  </p:stCondLst>
                                  <p:iterate type="wd">
                                    <p:tmPct val="10000"/>
                                  </p:iterate>
                                  <p:childTnLst>
                                    <p:set>
                                      <p:cBhvr>
                                        <p:cTn id="161" dur="1" fill="hold">
                                          <p:stCondLst>
                                            <p:cond delay="0"/>
                                          </p:stCondLst>
                                        </p:cTn>
                                        <p:tgtEl>
                                          <p:spTgt spid="57">
                                            <p:txEl>
                                              <p:pRg st="0" end="0"/>
                                            </p:txEl>
                                          </p:spTgt>
                                        </p:tgtEl>
                                        <p:attrNameLst>
                                          <p:attrName>style.visibility</p:attrName>
                                        </p:attrNameLst>
                                      </p:cBhvr>
                                      <p:to>
                                        <p:strVal val="visible"/>
                                      </p:to>
                                    </p:set>
                                    <p:anim calcmode="lin" valueType="num">
                                      <p:cBhvr additive="base">
                                        <p:cTn id="162"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63" dur="500" fill="hold"/>
                                        <p:tgtEl>
                                          <p:spTgt spid="57">
                                            <p:txEl>
                                              <p:pRg st="0" end="0"/>
                                            </p:txEl>
                                          </p:spTgt>
                                        </p:tgtEl>
                                        <p:attrNameLst>
                                          <p:attrName>ppt_y</p:attrName>
                                        </p:attrNameLst>
                                      </p:cBhvr>
                                      <p:tavLst>
                                        <p:tav tm="0">
                                          <p:val>
                                            <p:strVal val="#ppt_y"/>
                                          </p:val>
                                        </p:tav>
                                        <p:tav tm="100000">
                                          <p:val>
                                            <p:strVal val="#ppt_y"/>
                                          </p:val>
                                        </p:tav>
                                      </p:tavLst>
                                    </p:anim>
                                  </p:childTnLst>
                                </p:cTn>
                              </p:par>
                              <p:par>
                                <p:cTn id="164" presetID="2" presetClass="entr" presetSubtype="4" decel="100000" fill="hold" grpId="0" nodeType="withEffect">
                                  <p:stCondLst>
                                    <p:cond delay="0"/>
                                  </p:stCondLst>
                                  <p:childTnLst>
                                    <p:set>
                                      <p:cBhvr>
                                        <p:cTn id="165" dur="1" fill="hold">
                                          <p:stCondLst>
                                            <p:cond delay="0"/>
                                          </p:stCondLst>
                                        </p:cTn>
                                        <p:tgtEl>
                                          <p:spTgt spid="58">
                                            <p:txEl>
                                              <p:pRg st="0" end="0"/>
                                            </p:txEl>
                                          </p:spTgt>
                                        </p:tgtEl>
                                        <p:attrNameLst>
                                          <p:attrName>style.visibility</p:attrName>
                                        </p:attrNameLst>
                                      </p:cBhvr>
                                      <p:to>
                                        <p:strVal val="visible"/>
                                      </p:to>
                                    </p:set>
                                    <p:anim calcmode="lin" valueType="num">
                                      <p:cBhvr additive="base">
                                        <p:cTn id="166"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67"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0"/>
                                  </p:stCondLst>
                                  <p:childTnLst>
                                    <p:set>
                                      <p:cBhvr>
                                        <p:cTn id="169" dur="1" fill="hold">
                                          <p:stCondLst>
                                            <p:cond delay="0"/>
                                          </p:stCondLst>
                                        </p:cTn>
                                        <p:tgtEl>
                                          <p:spTgt spid="59"/>
                                        </p:tgtEl>
                                        <p:attrNameLst>
                                          <p:attrName>style.visibility</p:attrName>
                                        </p:attrNameLst>
                                      </p:cBhvr>
                                      <p:to>
                                        <p:strVal val="visible"/>
                                      </p:to>
                                    </p:set>
                                    <p:anim calcmode="lin" valueType="num">
                                      <p:cBhvr additive="base">
                                        <p:cTn id="170" dur="500" fill="hold"/>
                                        <p:tgtEl>
                                          <p:spTgt spid="59"/>
                                        </p:tgtEl>
                                        <p:attrNameLst>
                                          <p:attrName>ppt_x</p:attrName>
                                        </p:attrNameLst>
                                      </p:cBhvr>
                                      <p:tavLst>
                                        <p:tav tm="0">
                                          <p:val>
                                            <p:strVal val="#ppt_x"/>
                                          </p:val>
                                        </p:tav>
                                        <p:tav tm="100000">
                                          <p:val>
                                            <p:strVal val="#ppt_x"/>
                                          </p:val>
                                        </p:tav>
                                      </p:tavLst>
                                    </p:anim>
                                    <p:anim calcmode="lin" valueType="num">
                                      <p:cBhvr additive="base">
                                        <p:cTn id="171" dur="500" fill="hold"/>
                                        <p:tgtEl>
                                          <p:spTgt spid="59"/>
                                        </p:tgtEl>
                                        <p:attrNameLst>
                                          <p:attrName>ppt_y</p:attrName>
                                        </p:attrNameLst>
                                      </p:cBhvr>
                                      <p:tavLst>
                                        <p:tav tm="0">
                                          <p:val>
                                            <p:strVal val="1+#ppt_h/2"/>
                                          </p:val>
                                        </p:tav>
                                        <p:tav tm="100000">
                                          <p:val>
                                            <p:strVal val="#ppt_y"/>
                                          </p:val>
                                        </p:tav>
                                      </p:tavLst>
                                    </p:anim>
                                  </p:childTnLst>
                                </p:cTn>
                              </p:par>
                            </p:childTnLst>
                          </p:cTn>
                        </p:par>
                        <p:par>
                          <p:cTn id="172" fill="hold">
                            <p:stCondLst>
                              <p:cond delay="7250"/>
                            </p:stCondLst>
                            <p:childTnLst>
                              <p:par>
                                <p:cTn id="173" presetID="2" presetClass="entr" presetSubtype="1" decel="100000" fill="hold" grpId="0" nodeType="afterEffect">
                                  <p:stCondLst>
                                    <p:cond delay="0"/>
                                  </p:stCondLst>
                                  <p:childTnLst>
                                    <p:set>
                                      <p:cBhvr>
                                        <p:cTn id="174" dur="1" fill="hold">
                                          <p:stCondLst>
                                            <p:cond delay="0"/>
                                          </p:stCondLst>
                                        </p:cTn>
                                        <p:tgtEl>
                                          <p:spTgt spid="60"/>
                                        </p:tgtEl>
                                        <p:attrNameLst>
                                          <p:attrName>style.visibility</p:attrName>
                                        </p:attrNameLst>
                                      </p:cBhvr>
                                      <p:to>
                                        <p:strVal val="visible"/>
                                      </p:to>
                                    </p:set>
                                    <p:anim calcmode="lin" valueType="num">
                                      <p:cBhvr additive="base">
                                        <p:cTn id="175" dur="750" fill="hold"/>
                                        <p:tgtEl>
                                          <p:spTgt spid="60"/>
                                        </p:tgtEl>
                                        <p:attrNameLst>
                                          <p:attrName>ppt_x</p:attrName>
                                        </p:attrNameLst>
                                      </p:cBhvr>
                                      <p:tavLst>
                                        <p:tav tm="0">
                                          <p:val>
                                            <p:strVal val="#ppt_x"/>
                                          </p:val>
                                        </p:tav>
                                        <p:tav tm="100000">
                                          <p:val>
                                            <p:strVal val="#ppt_x"/>
                                          </p:val>
                                        </p:tav>
                                      </p:tavLst>
                                    </p:anim>
                                    <p:anim calcmode="lin" valueType="num">
                                      <p:cBhvr additive="base">
                                        <p:cTn id="176" dur="750" fill="hold"/>
                                        <p:tgtEl>
                                          <p:spTgt spid="60"/>
                                        </p:tgtEl>
                                        <p:attrNameLst>
                                          <p:attrName>ppt_y</p:attrName>
                                        </p:attrNameLst>
                                      </p:cBhvr>
                                      <p:tavLst>
                                        <p:tav tm="0">
                                          <p:val>
                                            <p:strVal val="0-#ppt_h/2"/>
                                          </p:val>
                                        </p:tav>
                                        <p:tav tm="100000">
                                          <p:val>
                                            <p:strVal val="#ppt_y"/>
                                          </p:val>
                                        </p:tav>
                                      </p:tavLst>
                                    </p:anim>
                                  </p:childTnLst>
                                </p:cTn>
                              </p:par>
                              <p:par>
                                <p:cTn id="177" presetID="2" presetClass="entr" presetSubtype="1" decel="100000" fill="hold" grpId="0" nodeType="withEffect">
                                  <p:stCondLst>
                                    <p:cond delay="0"/>
                                  </p:stCondLst>
                                  <p:childTnLst>
                                    <p:set>
                                      <p:cBhvr>
                                        <p:cTn id="178" dur="1" fill="hold">
                                          <p:stCondLst>
                                            <p:cond delay="0"/>
                                          </p:stCondLst>
                                        </p:cTn>
                                        <p:tgtEl>
                                          <p:spTgt spid="61"/>
                                        </p:tgtEl>
                                        <p:attrNameLst>
                                          <p:attrName>style.visibility</p:attrName>
                                        </p:attrNameLst>
                                      </p:cBhvr>
                                      <p:to>
                                        <p:strVal val="visible"/>
                                      </p:to>
                                    </p:set>
                                    <p:anim calcmode="lin" valueType="num">
                                      <p:cBhvr additive="base">
                                        <p:cTn id="179" dur="750" fill="hold"/>
                                        <p:tgtEl>
                                          <p:spTgt spid="61"/>
                                        </p:tgtEl>
                                        <p:attrNameLst>
                                          <p:attrName>ppt_x</p:attrName>
                                        </p:attrNameLst>
                                      </p:cBhvr>
                                      <p:tavLst>
                                        <p:tav tm="0">
                                          <p:val>
                                            <p:strVal val="#ppt_x"/>
                                          </p:val>
                                        </p:tav>
                                        <p:tav tm="100000">
                                          <p:val>
                                            <p:strVal val="#ppt_x"/>
                                          </p:val>
                                        </p:tav>
                                      </p:tavLst>
                                    </p:anim>
                                    <p:anim calcmode="lin" valueType="num">
                                      <p:cBhvr additive="base">
                                        <p:cTn id="180" dur="750" fill="hold"/>
                                        <p:tgtEl>
                                          <p:spTgt spid="61"/>
                                        </p:tgtEl>
                                        <p:attrNameLst>
                                          <p:attrName>ppt_y</p:attrName>
                                        </p:attrNameLst>
                                      </p:cBhvr>
                                      <p:tavLst>
                                        <p:tav tm="0">
                                          <p:val>
                                            <p:strVal val="0-#ppt_h/2"/>
                                          </p:val>
                                        </p:tav>
                                        <p:tav tm="100000">
                                          <p:val>
                                            <p:strVal val="#ppt_y"/>
                                          </p:val>
                                        </p:tav>
                                      </p:tavLst>
                                    </p:anim>
                                  </p:childTnLst>
                                </p:cTn>
                              </p:par>
                              <p:par>
                                <p:cTn id="181" presetID="45" presetClass="entr" presetSubtype="0" fill="hold" grpId="1" nodeType="withEffect">
                                  <p:stCondLst>
                                    <p:cond delay="0"/>
                                  </p:stCondLst>
                                  <p:childTnLst>
                                    <p:set>
                                      <p:cBhvr>
                                        <p:cTn id="182" dur="1" fill="hold">
                                          <p:stCondLst>
                                            <p:cond delay="0"/>
                                          </p:stCondLst>
                                        </p:cTn>
                                        <p:tgtEl>
                                          <p:spTgt spid="60"/>
                                        </p:tgtEl>
                                        <p:attrNameLst>
                                          <p:attrName>style.visibility</p:attrName>
                                        </p:attrNameLst>
                                      </p:cBhvr>
                                      <p:to>
                                        <p:strVal val="visible"/>
                                      </p:to>
                                    </p:set>
                                    <p:animEffect transition="in" filter="fade">
                                      <p:cBhvr>
                                        <p:cTn id="183" dur="750"/>
                                        <p:tgtEl>
                                          <p:spTgt spid="60"/>
                                        </p:tgtEl>
                                      </p:cBhvr>
                                    </p:animEffect>
                                    <p:anim calcmode="lin" valueType="num">
                                      <p:cBhvr>
                                        <p:cTn id="184" dur="750" fill="hold"/>
                                        <p:tgtEl>
                                          <p:spTgt spid="60"/>
                                        </p:tgtEl>
                                        <p:attrNameLst>
                                          <p:attrName>ppt_w</p:attrName>
                                        </p:attrNameLst>
                                      </p:cBhvr>
                                      <p:tavLst>
                                        <p:tav tm="0" fmla="#ppt_w*sin(2.5*pi*$)">
                                          <p:val>
                                            <p:fltVal val="0"/>
                                          </p:val>
                                        </p:tav>
                                        <p:tav tm="100000">
                                          <p:val>
                                            <p:fltVal val="1"/>
                                          </p:val>
                                        </p:tav>
                                      </p:tavLst>
                                    </p:anim>
                                    <p:anim calcmode="lin" valueType="num">
                                      <p:cBhvr>
                                        <p:cTn id="185" dur="750" fill="hold"/>
                                        <p:tgtEl>
                                          <p:spTgt spid="60"/>
                                        </p:tgtEl>
                                        <p:attrNameLst>
                                          <p:attrName>ppt_h</p:attrName>
                                        </p:attrNameLst>
                                      </p:cBhvr>
                                      <p:tavLst>
                                        <p:tav tm="0">
                                          <p:val>
                                            <p:strVal val="#ppt_h"/>
                                          </p:val>
                                        </p:tav>
                                        <p:tav tm="100000">
                                          <p:val>
                                            <p:strVal val="#ppt_h"/>
                                          </p:val>
                                        </p:tav>
                                      </p:tavLst>
                                    </p:anim>
                                  </p:childTnLst>
                                </p:cTn>
                              </p:par>
                              <p:par>
                                <p:cTn id="186" presetID="45" presetClass="entr" presetSubtype="0" fill="hold" grpId="1" nodeType="withEffect">
                                  <p:stCondLst>
                                    <p:cond delay="0"/>
                                  </p:stCondLst>
                                  <p:childTnLst>
                                    <p:set>
                                      <p:cBhvr>
                                        <p:cTn id="187" dur="1" fill="hold">
                                          <p:stCondLst>
                                            <p:cond delay="0"/>
                                          </p:stCondLst>
                                        </p:cTn>
                                        <p:tgtEl>
                                          <p:spTgt spid="61"/>
                                        </p:tgtEl>
                                        <p:attrNameLst>
                                          <p:attrName>style.visibility</p:attrName>
                                        </p:attrNameLst>
                                      </p:cBhvr>
                                      <p:to>
                                        <p:strVal val="visible"/>
                                      </p:to>
                                    </p:set>
                                    <p:animEffect transition="in" filter="fade">
                                      <p:cBhvr>
                                        <p:cTn id="188" dur="750"/>
                                        <p:tgtEl>
                                          <p:spTgt spid="61"/>
                                        </p:tgtEl>
                                      </p:cBhvr>
                                    </p:animEffect>
                                    <p:anim calcmode="lin" valueType="num">
                                      <p:cBhvr>
                                        <p:cTn id="189" dur="750" fill="hold"/>
                                        <p:tgtEl>
                                          <p:spTgt spid="61"/>
                                        </p:tgtEl>
                                        <p:attrNameLst>
                                          <p:attrName>ppt_w</p:attrName>
                                        </p:attrNameLst>
                                      </p:cBhvr>
                                      <p:tavLst>
                                        <p:tav tm="0" fmla="#ppt_w*sin(2.5*pi*$)">
                                          <p:val>
                                            <p:fltVal val="0"/>
                                          </p:val>
                                        </p:tav>
                                        <p:tav tm="100000">
                                          <p:val>
                                            <p:fltVal val="1"/>
                                          </p:val>
                                        </p:tav>
                                      </p:tavLst>
                                    </p:anim>
                                    <p:anim calcmode="lin" valueType="num">
                                      <p:cBhvr>
                                        <p:cTn id="190" dur="750" fill="hold"/>
                                        <p:tgtEl>
                                          <p:spTgt spid="61"/>
                                        </p:tgtEl>
                                        <p:attrNameLst>
                                          <p:attrName>ppt_h</p:attrName>
                                        </p:attrNameLst>
                                      </p:cBhvr>
                                      <p:tavLst>
                                        <p:tav tm="0">
                                          <p:val>
                                            <p:strVal val="#ppt_h"/>
                                          </p:val>
                                        </p:tav>
                                        <p:tav tm="100000">
                                          <p:val>
                                            <p:strVal val="#ppt_h"/>
                                          </p:val>
                                        </p:tav>
                                      </p:tavLst>
                                    </p:anim>
                                  </p:childTnLst>
                                </p:cTn>
                              </p:par>
                            </p:childTnLst>
                          </p:cTn>
                        </p:par>
                        <p:par>
                          <p:cTn id="191" fill="hold">
                            <p:stCondLst>
                              <p:cond delay="8000"/>
                            </p:stCondLst>
                            <p:childTnLst>
                              <p:par>
                                <p:cTn id="192" presetID="2" presetClass="entr" presetSubtype="2" decel="100000" fill="hold" grpId="0" nodeType="afterEffect">
                                  <p:stCondLst>
                                    <p:cond delay="0"/>
                                  </p:stCondLst>
                                  <p:iterate type="wd">
                                    <p:tmPct val="10000"/>
                                  </p:iterate>
                                  <p:childTnLst>
                                    <p:set>
                                      <p:cBhvr>
                                        <p:cTn id="193" dur="1" fill="hold">
                                          <p:stCondLst>
                                            <p:cond delay="0"/>
                                          </p:stCondLst>
                                        </p:cTn>
                                        <p:tgtEl>
                                          <p:spTgt spid="62">
                                            <p:txEl>
                                              <p:pRg st="0" end="0"/>
                                            </p:txEl>
                                          </p:spTgt>
                                        </p:tgtEl>
                                        <p:attrNameLst>
                                          <p:attrName>style.visibility</p:attrName>
                                        </p:attrNameLst>
                                      </p:cBhvr>
                                      <p:to>
                                        <p:strVal val="visible"/>
                                      </p:to>
                                    </p:set>
                                    <p:anim calcmode="lin" valueType="num">
                                      <p:cBhvr additive="base">
                                        <p:cTn id="194"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95" dur="500" fill="hold"/>
                                        <p:tgtEl>
                                          <p:spTgt spid="62">
                                            <p:txEl>
                                              <p:pRg st="0" end="0"/>
                                            </p:txEl>
                                          </p:spTgt>
                                        </p:tgtEl>
                                        <p:attrNameLst>
                                          <p:attrName>ppt_y</p:attrName>
                                        </p:attrNameLst>
                                      </p:cBhvr>
                                      <p:tavLst>
                                        <p:tav tm="0">
                                          <p:val>
                                            <p:strVal val="#ppt_y"/>
                                          </p:val>
                                        </p:tav>
                                        <p:tav tm="100000">
                                          <p:val>
                                            <p:strVal val="#ppt_y"/>
                                          </p:val>
                                        </p:tav>
                                      </p:tavLst>
                                    </p:anim>
                                  </p:childTnLst>
                                </p:cTn>
                              </p:par>
                              <p:par>
                                <p:cTn id="196" presetID="2" presetClass="entr" presetSubtype="4" decel="100000" fill="hold" grpId="0" nodeType="withEffect">
                                  <p:stCondLst>
                                    <p:cond delay="0"/>
                                  </p:stCondLst>
                                  <p:childTnLst>
                                    <p:set>
                                      <p:cBhvr>
                                        <p:cTn id="197" dur="1" fill="hold">
                                          <p:stCondLst>
                                            <p:cond delay="0"/>
                                          </p:stCondLst>
                                        </p:cTn>
                                        <p:tgtEl>
                                          <p:spTgt spid="63">
                                            <p:txEl>
                                              <p:pRg st="0" end="0"/>
                                            </p:txEl>
                                          </p:spTgt>
                                        </p:tgtEl>
                                        <p:attrNameLst>
                                          <p:attrName>style.visibility</p:attrName>
                                        </p:attrNameLst>
                                      </p:cBhvr>
                                      <p:to>
                                        <p:strVal val="visible"/>
                                      </p:to>
                                    </p:set>
                                    <p:anim calcmode="lin" valueType="num">
                                      <p:cBhvr additive="base">
                                        <p:cTn id="198"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99"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200" presetID="2" presetClass="entr" presetSubtype="4" decel="100000" fill="hold" grpId="0" nodeType="withEffect">
                                  <p:stCondLst>
                                    <p:cond delay="0"/>
                                  </p:stCondLst>
                                  <p:childTnLst>
                                    <p:set>
                                      <p:cBhvr>
                                        <p:cTn id="201" dur="1" fill="hold">
                                          <p:stCondLst>
                                            <p:cond delay="0"/>
                                          </p:stCondLst>
                                        </p:cTn>
                                        <p:tgtEl>
                                          <p:spTgt spid="64"/>
                                        </p:tgtEl>
                                        <p:attrNameLst>
                                          <p:attrName>style.visibility</p:attrName>
                                        </p:attrNameLst>
                                      </p:cBhvr>
                                      <p:to>
                                        <p:strVal val="visible"/>
                                      </p:to>
                                    </p:set>
                                    <p:anim calcmode="lin" valueType="num">
                                      <p:cBhvr additive="base">
                                        <p:cTn id="202" dur="500" fill="hold"/>
                                        <p:tgtEl>
                                          <p:spTgt spid="64"/>
                                        </p:tgtEl>
                                        <p:attrNameLst>
                                          <p:attrName>ppt_x</p:attrName>
                                        </p:attrNameLst>
                                      </p:cBhvr>
                                      <p:tavLst>
                                        <p:tav tm="0">
                                          <p:val>
                                            <p:strVal val="#ppt_x"/>
                                          </p:val>
                                        </p:tav>
                                        <p:tav tm="100000">
                                          <p:val>
                                            <p:strVal val="#ppt_x"/>
                                          </p:val>
                                        </p:tav>
                                      </p:tavLst>
                                    </p:anim>
                                    <p:anim calcmode="lin" valueType="num">
                                      <p:cBhvr additive="base">
                                        <p:cTn id="20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p:bldP spid="20" grpId="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1" grpId="0"/>
      <p:bldP spid="41" grpId="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6" grpId="0"/>
      <p:bldP spid="46" grpId="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1" grpId="0"/>
      <p:bldP spid="51" grpId="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6" grpId="0"/>
      <p:bldP spid="56" grpId="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1" grpId="0"/>
      <p:bldP spid="61" grpId="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numeric List">
    <p:spTree>
      <p:nvGrpSpPr>
        <p:cNvPr id="1" name=""/>
        <p:cNvGrpSpPr/>
        <p:nvPr/>
      </p:nvGrpSpPr>
      <p:grpSpPr>
        <a:xfrm>
          <a:off x="0" y="0"/>
          <a:ext cx="0" cy="0"/>
          <a:chOff x="0" y="0"/>
          <a:chExt cx="0" cy="0"/>
        </a:xfrm>
      </p:grpSpPr>
      <p:sp>
        <p:nvSpPr>
          <p:cNvPr id="19" name="円/楕円 18"/>
          <p:cNvSpPr/>
          <p:nvPr userDrawn="1"/>
        </p:nvSpPr>
        <p:spPr>
          <a:xfrm>
            <a:off x="574254" y="2479204"/>
            <a:ext cx="1183534" cy="11835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1</a:t>
            </a:r>
            <a:endParaRPr kumimoji="1" lang="ja-JP" altLang="en-US" sz="3600" dirty="0"/>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1" hasCustomPrompt="1"/>
          </p:nvPr>
        </p:nvSpPr>
        <p:spPr>
          <a:xfrm>
            <a:off x="1807154" y="2724362"/>
            <a:ext cx="4270738"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4" hasCustomPrompt="1"/>
          </p:nvPr>
        </p:nvSpPr>
        <p:spPr>
          <a:xfrm>
            <a:off x="1833637"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1977653" y="351645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319867" y="2479204"/>
            <a:ext cx="1183534" cy="1183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2</a:t>
            </a:r>
            <a:endParaRPr kumimoji="1" lang="ja-JP" altLang="en-US" sz="3600" dirty="0"/>
          </a:p>
        </p:txBody>
      </p:sp>
      <p:sp>
        <p:nvSpPr>
          <p:cNvPr id="42" name="テキスト プレースホルダー 6"/>
          <p:cNvSpPr>
            <a:spLocks noGrp="1"/>
          </p:cNvSpPr>
          <p:nvPr>
            <p:ph type="body" sz="quarter" idx="26" hasCustomPrompt="1"/>
          </p:nvPr>
        </p:nvSpPr>
        <p:spPr>
          <a:xfrm>
            <a:off x="7552767" y="2724362"/>
            <a:ext cx="4270738"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7" hasCustomPrompt="1"/>
          </p:nvPr>
        </p:nvSpPr>
        <p:spPr>
          <a:xfrm>
            <a:off x="757925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7723266" y="351645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2060287" y="2479204"/>
            <a:ext cx="1183534" cy="1183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3</a:t>
            </a:r>
            <a:endParaRPr kumimoji="1" lang="ja-JP" altLang="en-US" sz="3600" dirty="0"/>
          </a:p>
        </p:txBody>
      </p:sp>
      <p:sp>
        <p:nvSpPr>
          <p:cNvPr id="47" name="テキスト プレースホルダー 6"/>
          <p:cNvSpPr>
            <a:spLocks noGrp="1"/>
          </p:cNvSpPr>
          <p:nvPr>
            <p:ph type="body" sz="quarter" idx="29" hasCustomPrompt="1"/>
          </p:nvPr>
        </p:nvSpPr>
        <p:spPr>
          <a:xfrm>
            <a:off x="13293187" y="2724362"/>
            <a:ext cx="4270738"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0" hasCustomPrompt="1"/>
          </p:nvPr>
        </p:nvSpPr>
        <p:spPr>
          <a:xfrm>
            <a:off x="13319670" y="3603715"/>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9" name="正方形/長方形 48"/>
          <p:cNvSpPr/>
          <p:nvPr userDrawn="1"/>
        </p:nvSpPr>
        <p:spPr>
          <a:xfrm>
            <a:off x="13463686" y="3516450"/>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586116" y="5727948"/>
            <a:ext cx="1183534" cy="1183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4</a:t>
            </a:r>
            <a:endParaRPr kumimoji="1" lang="ja-JP" altLang="en-US" sz="3600" dirty="0"/>
          </a:p>
        </p:txBody>
      </p:sp>
      <p:sp>
        <p:nvSpPr>
          <p:cNvPr id="52" name="テキスト プレースホルダー 6"/>
          <p:cNvSpPr>
            <a:spLocks noGrp="1"/>
          </p:cNvSpPr>
          <p:nvPr>
            <p:ph type="body" sz="quarter" idx="32" hasCustomPrompt="1"/>
          </p:nvPr>
        </p:nvSpPr>
        <p:spPr>
          <a:xfrm>
            <a:off x="1819016" y="5973106"/>
            <a:ext cx="4270738"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3" hasCustomPrompt="1"/>
          </p:nvPr>
        </p:nvSpPr>
        <p:spPr>
          <a:xfrm>
            <a:off x="1845499"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正方形/長方形 53"/>
          <p:cNvSpPr/>
          <p:nvPr userDrawn="1"/>
        </p:nvSpPr>
        <p:spPr>
          <a:xfrm>
            <a:off x="1989515" y="676519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6331729" y="5727948"/>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5</a:t>
            </a:r>
            <a:endParaRPr kumimoji="1" lang="ja-JP" altLang="en-US" sz="3600" dirty="0"/>
          </a:p>
        </p:txBody>
      </p:sp>
      <p:sp>
        <p:nvSpPr>
          <p:cNvPr id="57" name="テキスト プレースホルダー 6"/>
          <p:cNvSpPr>
            <a:spLocks noGrp="1"/>
          </p:cNvSpPr>
          <p:nvPr>
            <p:ph type="body" sz="quarter" idx="35" hasCustomPrompt="1"/>
          </p:nvPr>
        </p:nvSpPr>
        <p:spPr>
          <a:xfrm>
            <a:off x="7564629" y="5973106"/>
            <a:ext cx="4270738"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58" name="テキスト プレースホルダー 6"/>
          <p:cNvSpPr>
            <a:spLocks noGrp="1"/>
          </p:cNvSpPr>
          <p:nvPr>
            <p:ph type="body" sz="quarter" idx="36" hasCustomPrompt="1"/>
          </p:nvPr>
        </p:nvSpPr>
        <p:spPr>
          <a:xfrm>
            <a:off x="759111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9" name="正方形/長方形 58"/>
          <p:cNvSpPr/>
          <p:nvPr userDrawn="1"/>
        </p:nvSpPr>
        <p:spPr>
          <a:xfrm>
            <a:off x="7735128" y="676519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2072149" y="5727948"/>
            <a:ext cx="1183534" cy="1183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6</a:t>
            </a:r>
            <a:endParaRPr kumimoji="1" lang="ja-JP" altLang="en-US" sz="3600" dirty="0"/>
          </a:p>
        </p:txBody>
      </p:sp>
      <p:sp>
        <p:nvSpPr>
          <p:cNvPr id="62" name="テキスト プレースホルダー 6"/>
          <p:cNvSpPr>
            <a:spLocks noGrp="1"/>
          </p:cNvSpPr>
          <p:nvPr>
            <p:ph type="body" sz="quarter" idx="38" hasCustomPrompt="1"/>
          </p:nvPr>
        </p:nvSpPr>
        <p:spPr>
          <a:xfrm>
            <a:off x="13305049" y="5973106"/>
            <a:ext cx="4270738"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63" name="テキスト プレースホルダー 6"/>
          <p:cNvSpPr>
            <a:spLocks noGrp="1"/>
          </p:cNvSpPr>
          <p:nvPr>
            <p:ph type="body" sz="quarter" idx="39" hasCustomPrompt="1"/>
          </p:nvPr>
        </p:nvSpPr>
        <p:spPr>
          <a:xfrm>
            <a:off x="13331532" y="6852459"/>
            <a:ext cx="4308618" cy="197183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4" name="正方形/長方形 63"/>
          <p:cNvSpPr/>
          <p:nvPr userDrawn="1"/>
        </p:nvSpPr>
        <p:spPr>
          <a:xfrm>
            <a:off x="13475548" y="676519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348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50"/>
                                        <p:tgtEl>
                                          <p:spTgt spid="19"/>
                                        </p:tgtEl>
                                      </p:cBhvr>
                                    </p:animEffect>
                                    <p:anim calcmode="lin" valueType="num">
                                      <p:cBhvr>
                                        <p:cTn id="20" dur="750" fill="hold"/>
                                        <p:tgtEl>
                                          <p:spTgt spid="19"/>
                                        </p:tgtEl>
                                        <p:attrNameLst>
                                          <p:attrName>ppt_w</p:attrName>
                                        </p:attrNameLst>
                                      </p:cBhvr>
                                      <p:tavLst>
                                        <p:tav tm="0" fmla="#ppt_w*sin(2.5*pi*$)">
                                          <p:val>
                                            <p:fltVal val="0"/>
                                          </p:val>
                                        </p:tav>
                                        <p:tav tm="100000">
                                          <p:val>
                                            <p:fltVal val="1"/>
                                          </p:val>
                                        </p:tav>
                                      </p:tavLst>
                                    </p:anim>
                                    <p:anim calcmode="lin" valueType="num">
                                      <p:cBhvr>
                                        <p:cTn id="21" dur="750" fill="hold"/>
                                        <p:tgtEl>
                                          <p:spTgt spid="19"/>
                                        </p:tgtEl>
                                        <p:attrNameLst>
                                          <p:attrName>ppt_h</p:attrName>
                                        </p:attrNameLst>
                                      </p:cBhvr>
                                      <p:tavLst>
                                        <p:tav tm="0">
                                          <p:val>
                                            <p:strVal val="#ppt_h"/>
                                          </p:val>
                                        </p:tav>
                                        <p:tav tm="100000">
                                          <p:val>
                                            <p:strVal val="#ppt_h"/>
                                          </p:val>
                                        </p:tav>
                                      </p:tavLst>
                                    </p:anim>
                                  </p:childTnLst>
                                </p:cTn>
                              </p:par>
                            </p:childTnLst>
                          </p:cTn>
                        </p:par>
                        <p:par>
                          <p:cTn id="22" fill="hold">
                            <p:stCondLst>
                              <p:cond delay="1250"/>
                            </p:stCondLst>
                            <p:childTnLst>
                              <p:par>
                                <p:cTn id="23" presetID="2" presetClass="entr" presetSubtype="2" decel="100000" fill="hold" grpId="0" nodeType="afterEffect">
                                  <p:stCondLst>
                                    <p:cond delay="0"/>
                                  </p:stCondLst>
                                  <p:iterate type="wd">
                                    <p:tmPct val="10000"/>
                                  </p:iterate>
                                  <p:childTnLst>
                                    <p:set>
                                      <p:cBhvr>
                                        <p:cTn id="24" dur="1" fill="hold">
                                          <p:stCondLst>
                                            <p:cond delay="0"/>
                                          </p:stCondLst>
                                        </p:cTn>
                                        <p:tgtEl>
                                          <p:spTgt spid="27">
                                            <p:txEl>
                                              <p:pRg st="0" end="0"/>
                                            </p:txEl>
                                          </p:spTgt>
                                        </p:tgtEl>
                                        <p:attrNameLst>
                                          <p:attrName>style.visibility</p:attrName>
                                        </p:attrNameLst>
                                      </p:cBhvr>
                                      <p:to>
                                        <p:strVal val="visible"/>
                                      </p:to>
                                    </p:set>
                                    <p:anim calcmode="lin" valueType="num">
                                      <p:cBhvr additive="base">
                                        <p:cTn id="25"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8">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par>
                          <p:cTn id="35" fill="hold">
                            <p:stCondLst>
                              <p:cond delay="1850"/>
                            </p:stCondLst>
                            <p:childTnLst>
                              <p:par>
                                <p:cTn id="36" presetID="2" presetClass="entr" presetSubtype="1" decel="100000"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750" fill="hold"/>
                                        <p:tgtEl>
                                          <p:spTgt spid="31"/>
                                        </p:tgtEl>
                                        <p:attrNameLst>
                                          <p:attrName>ppt_x</p:attrName>
                                        </p:attrNameLst>
                                      </p:cBhvr>
                                      <p:tavLst>
                                        <p:tav tm="0">
                                          <p:val>
                                            <p:strVal val="#ppt_x"/>
                                          </p:val>
                                        </p:tav>
                                        <p:tav tm="100000">
                                          <p:val>
                                            <p:strVal val="#ppt_x"/>
                                          </p:val>
                                        </p:tav>
                                      </p:tavLst>
                                    </p:anim>
                                    <p:anim calcmode="lin" valueType="num">
                                      <p:cBhvr additive="base">
                                        <p:cTn id="39" dur="750" fill="hold"/>
                                        <p:tgtEl>
                                          <p:spTgt spid="31"/>
                                        </p:tgtEl>
                                        <p:attrNameLst>
                                          <p:attrName>ppt_y</p:attrName>
                                        </p:attrNameLst>
                                      </p:cBhvr>
                                      <p:tavLst>
                                        <p:tav tm="0">
                                          <p:val>
                                            <p:strVal val="0-#ppt_h/2"/>
                                          </p:val>
                                        </p:tav>
                                        <p:tav tm="100000">
                                          <p:val>
                                            <p:strVal val="#ppt_y"/>
                                          </p:val>
                                        </p:tav>
                                      </p:tavLst>
                                    </p:anim>
                                  </p:childTnLst>
                                </p:cTn>
                              </p:par>
                              <p:par>
                                <p:cTn id="40" presetID="45" presetClass="entr" presetSubtype="0" fill="hold" grpId="1"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750"/>
                                        <p:tgtEl>
                                          <p:spTgt spid="31"/>
                                        </p:tgtEl>
                                      </p:cBhvr>
                                    </p:animEffect>
                                    <p:anim calcmode="lin" valueType="num">
                                      <p:cBhvr>
                                        <p:cTn id="43" dur="750" fill="hold"/>
                                        <p:tgtEl>
                                          <p:spTgt spid="31"/>
                                        </p:tgtEl>
                                        <p:attrNameLst>
                                          <p:attrName>ppt_w</p:attrName>
                                        </p:attrNameLst>
                                      </p:cBhvr>
                                      <p:tavLst>
                                        <p:tav tm="0" fmla="#ppt_w*sin(2.5*pi*$)">
                                          <p:val>
                                            <p:fltVal val="0"/>
                                          </p:val>
                                        </p:tav>
                                        <p:tav tm="100000">
                                          <p:val>
                                            <p:fltVal val="1"/>
                                          </p:val>
                                        </p:tav>
                                      </p:tavLst>
                                    </p:anim>
                                    <p:anim calcmode="lin" valueType="num">
                                      <p:cBhvr>
                                        <p:cTn id="44" dur="750" fill="hold"/>
                                        <p:tgtEl>
                                          <p:spTgt spid="31"/>
                                        </p:tgtEl>
                                        <p:attrNameLst>
                                          <p:attrName>ppt_h</p:attrName>
                                        </p:attrNameLst>
                                      </p:cBhvr>
                                      <p:tavLst>
                                        <p:tav tm="0">
                                          <p:val>
                                            <p:strVal val="#ppt_h"/>
                                          </p:val>
                                        </p:tav>
                                        <p:tav tm="100000">
                                          <p:val>
                                            <p:strVal val="#ppt_h"/>
                                          </p:val>
                                        </p:tav>
                                      </p:tavLst>
                                    </p:anim>
                                  </p:childTnLst>
                                </p:cTn>
                              </p:par>
                            </p:childTnLst>
                          </p:cTn>
                        </p:par>
                        <p:par>
                          <p:cTn id="45" fill="hold">
                            <p:stCondLst>
                              <p:cond delay="2600"/>
                            </p:stCondLst>
                            <p:childTnLst>
                              <p:par>
                                <p:cTn id="46" presetID="2" presetClass="entr" presetSubtype="2" decel="100000" fill="hold" grpId="0" nodeType="afterEffect">
                                  <p:stCondLst>
                                    <p:cond delay="0"/>
                                  </p:stCondLst>
                                  <p:iterate type="wd">
                                    <p:tmPct val="10000"/>
                                  </p:iterate>
                                  <p:childTnLst>
                                    <p:set>
                                      <p:cBhvr>
                                        <p:cTn id="47" dur="1" fill="hold">
                                          <p:stCondLst>
                                            <p:cond delay="0"/>
                                          </p:stCondLst>
                                        </p:cTn>
                                        <p:tgtEl>
                                          <p:spTgt spid="42">
                                            <p:txEl>
                                              <p:pRg st="0" end="0"/>
                                            </p:txEl>
                                          </p:spTgt>
                                        </p:tgtEl>
                                        <p:attrNameLst>
                                          <p:attrName>style.visibility</p:attrName>
                                        </p:attrNameLst>
                                      </p:cBhvr>
                                      <p:to>
                                        <p:strVal val="visible"/>
                                      </p:to>
                                    </p:set>
                                    <p:anim calcmode="lin" valueType="num">
                                      <p:cBhvr additive="base">
                                        <p:cTn id="48"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2">
                                            <p:txEl>
                                              <p:pRg st="0" end="0"/>
                                            </p:txEl>
                                          </p:spTgt>
                                        </p:tgtEl>
                                        <p:attrNameLst>
                                          <p:attrName>ppt_y</p:attrName>
                                        </p:attrNameLst>
                                      </p:cBhvr>
                                      <p:tavLst>
                                        <p:tav tm="0">
                                          <p:val>
                                            <p:strVal val="#ppt_y"/>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43">
                                            <p:txEl>
                                              <p:pRg st="0" end="0"/>
                                            </p:txEl>
                                          </p:spTgt>
                                        </p:tgtEl>
                                        <p:attrNameLst>
                                          <p:attrName>style.visibility</p:attrName>
                                        </p:attrNameLst>
                                      </p:cBhvr>
                                      <p:to>
                                        <p:strVal val="visible"/>
                                      </p:to>
                                    </p:set>
                                    <p:anim calcmode="lin" valueType="num">
                                      <p:cBhvr additive="base">
                                        <p:cTn id="52"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3">
                                            <p:txEl>
                                              <p:pRg st="0" end="0"/>
                                            </p:txEl>
                                          </p:spTgt>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ppt_x"/>
                                          </p:val>
                                        </p:tav>
                                        <p:tav tm="100000">
                                          <p:val>
                                            <p:strVal val="#ppt_x"/>
                                          </p:val>
                                        </p:tav>
                                      </p:tavLst>
                                    </p:anim>
                                    <p:anim calcmode="lin" valueType="num">
                                      <p:cBhvr additive="base">
                                        <p:cTn id="57" dur="500" fill="hold"/>
                                        <p:tgtEl>
                                          <p:spTgt spid="44"/>
                                        </p:tgtEl>
                                        <p:attrNameLst>
                                          <p:attrName>ppt_y</p:attrName>
                                        </p:attrNameLst>
                                      </p:cBhvr>
                                      <p:tavLst>
                                        <p:tav tm="0">
                                          <p:val>
                                            <p:strVal val="1+#ppt_h/2"/>
                                          </p:val>
                                        </p:tav>
                                        <p:tav tm="100000">
                                          <p:val>
                                            <p:strVal val="#ppt_y"/>
                                          </p:val>
                                        </p:tav>
                                      </p:tavLst>
                                    </p:anim>
                                  </p:childTnLst>
                                </p:cTn>
                              </p:par>
                            </p:childTnLst>
                          </p:cTn>
                        </p:par>
                        <p:par>
                          <p:cTn id="58" fill="hold">
                            <p:stCondLst>
                              <p:cond delay="3200"/>
                            </p:stCondLst>
                            <p:childTnLst>
                              <p:par>
                                <p:cTn id="59" presetID="2" presetClass="entr" presetSubtype="1" decel="10000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750" fill="hold"/>
                                        <p:tgtEl>
                                          <p:spTgt spid="45"/>
                                        </p:tgtEl>
                                        <p:attrNameLst>
                                          <p:attrName>ppt_x</p:attrName>
                                        </p:attrNameLst>
                                      </p:cBhvr>
                                      <p:tavLst>
                                        <p:tav tm="0">
                                          <p:val>
                                            <p:strVal val="#ppt_x"/>
                                          </p:val>
                                        </p:tav>
                                        <p:tav tm="100000">
                                          <p:val>
                                            <p:strVal val="#ppt_x"/>
                                          </p:val>
                                        </p:tav>
                                      </p:tavLst>
                                    </p:anim>
                                    <p:anim calcmode="lin" valueType="num">
                                      <p:cBhvr additive="base">
                                        <p:cTn id="62" dur="750" fill="hold"/>
                                        <p:tgtEl>
                                          <p:spTgt spid="45"/>
                                        </p:tgtEl>
                                        <p:attrNameLst>
                                          <p:attrName>ppt_y</p:attrName>
                                        </p:attrNameLst>
                                      </p:cBhvr>
                                      <p:tavLst>
                                        <p:tav tm="0">
                                          <p:val>
                                            <p:strVal val="0-#ppt_h/2"/>
                                          </p:val>
                                        </p:tav>
                                        <p:tav tm="100000">
                                          <p:val>
                                            <p:strVal val="#ppt_y"/>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750"/>
                                        <p:tgtEl>
                                          <p:spTgt spid="45"/>
                                        </p:tgtEl>
                                      </p:cBhvr>
                                    </p:animEffect>
                                    <p:anim calcmode="lin" valueType="num">
                                      <p:cBhvr>
                                        <p:cTn id="66" dur="750" fill="hold"/>
                                        <p:tgtEl>
                                          <p:spTgt spid="45"/>
                                        </p:tgtEl>
                                        <p:attrNameLst>
                                          <p:attrName>ppt_w</p:attrName>
                                        </p:attrNameLst>
                                      </p:cBhvr>
                                      <p:tavLst>
                                        <p:tav tm="0" fmla="#ppt_w*sin(2.5*pi*$)">
                                          <p:val>
                                            <p:fltVal val="0"/>
                                          </p:val>
                                        </p:tav>
                                        <p:tav tm="100000">
                                          <p:val>
                                            <p:fltVal val="1"/>
                                          </p:val>
                                        </p:tav>
                                      </p:tavLst>
                                    </p:anim>
                                    <p:anim calcmode="lin" valueType="num">
                                      <p:cBhvr>
                                        <p:cTn id="67" dur="750" fill="hold"/>
                                        <p:tgtEl>
                                          <p:spTgt spid="45"/>
                                        </p:tgtEl>
                                        <p:attrNameLst>
                                          <p:attrName>ppt_h</p:attrName>
                                        </p:attrNameLst>
                                      </p:cBhvr>
                                      <p:tavLst>
                                        <p:tav tm="0">
                                          <p:val>
                                            <p:strVal val="#ppt_h"/>
                                          </p:val>
                                        </p:tav>
                                        <p:tav tm="100000">
                                          <p:val>
                                            <p:strVal val="#ppt_h"/>
                                          </p:val>
                                        </p:tav>
                                      </p:tavLst>
                                    </p:anim>
                                  </p:childTnLst>
                                </p:cTn>
                              </p:par>
                            </p:childTnLst>
                          </p:cTn>
                        </p:par>
                        <p:par>
                          <p:cTn id="68" fill="hold">
                            <p:stCondLst>
                              <p:cond delay="3950"/>
                            </p:stCondLst>
                            <p:childTnLst>
                              <p:par>
                                <p:cTn id="69" presetID="2" presetClass="entr" presetSubtype="2" decel="100000" fill="hold" grpId="0" nodeType="afterEffect">
                                  <p:stCondLst>
                                    <p:cond delay="0"/>
                                  </p:stCondLst>
                                  <p:iterate type="wd">
                                    <p:tmPct val="10000"/>
                                  </p:iterate>
                                  <p:childTnLst>
                                    <p:set>
                                      <p:cBhvr>
                                        <p:cTn id="70" dur="1" fill="hold">
                                          <p:stCondLst>
                                            <p:cond delay="0"/>
                                          </p:stCondLst>
                                        </p:cTn>
                                        <p:tgtEl>
                                          <p:spTgt spid="47">
                                            <p:txEl>
                                              <p:pRg st="0" end="0"/>
                                            </p:txEl>
                                          </p:spTgt>
                                        </p:tgtEl>
                                        <p:attrNameLst>
                                          <p:attrName>style.visibility</p:attrName>
                                        </p:attrNameLst>
                                      </p:cBhvr>
                                      <p:to>
                                        <p:strVal val="visible"/>
                                      </p:to>
                                    </p:set>
                                    <p:anim calcmode="lin" valueType="num">
                                      <p:cBhvr additive="base">
                                        <p:cTn id="7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47">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grpId="0" nodeType="withEffect">
                                  <p:stCondLst>
                                    <p:cond delay="0"/>
                                  </p:stCondLst>
                                  <p:childTnLst>
                                    <p:set>
                                      <p:cBhvr>
                                        <p:cTn id="74" dur="1" fill="hold">
                                          <p:stCondLst>
                                            <p:cond delay="0"/>
                                          </p:stCondLst>
                                        </p:cTn>
                                        <p:tgtEl>
                                          <p:spTgt spid="48">
                                            <p:txEl>
                                              <p:pRg st="0" end="0"/>
                                            </p:txEl>
                                          </p:spTgt>
                                        </p:tgtEl>
                                        <p:attrNameLst>
                                          <p:attrName>style.visibility</p:attrName>
                                        </p:attrNameLst>
                                      </p:cBhvr>
                                      <p:to>
                                        <p:strVal val="visible"/>
                                      </p:to>
                                    </p:set>
                                    <p:anim calcmode="lin" valueType="num">
                                      <p:cBhvr additive="base">
                                        <p:cTn id="75"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fill="hold"/>
                                        <p:tgtEl>
                                          <p:spTgt spid="49"/>
                                        </p:tgtEl>
                                        <p:attrNameLst>
                                          <p:attrName>ppt_x</p:attrName>
                                        </p:attrNameLst>
                                      </p:cBhvr>
                                      <p:tavLst>
                                        <p:tav tm="0">
                                          <p:val>
                                            <p:strVal val="#ppt_x"/>
                                          </p:val>
                                        </p:tav>
                                        <p:tav tm="100000">
                                          <p:val>
                                            <p:strVal val="#ppt_x"/>
                                          </p:val>
                                        </p:tav>
                                      </p:tavLst>
                                    </p:anim>
                                    <p:anim calcmode="lin" valueType="num">
                                      <p:cBhvr additive="base">
                                        <p:cTn id="80" dur="500" fill="hold"/>
                                        <p:tgtEl>
                                          <p:spTgt spid="49"/>
                                        </p:tgtEl>
                                        <p:attrNameLst>
                                          <p:attrName>ppt_y</p:attrName>
                                        </p:attrNameLst>
                                      </p:cBhvr>
                                      <p:tavLst>
                                        <p:tav tm="0">
                                          <p:val>
                                            <p:strVal val="1+#ppt_h/2"/>
                                          </p:val>
                                        </p:tav>
                                        <p:tav tm="100000">
                                          <p:val>
                                            <p:strVal val="#ppt_y"/>
                                          </p:val>
                                        </p:tav>
                                      </p:tavLst>
                                    </p:anim>
                                  </p:childTnLst>
                                </p:cTn>
                              </p:par>
                            </p:childTnLst>
                          </p:cTn>
                        </p:par>
                        <p:par>
                          <p:cTn id="81" fill="hold">
                            <p:stCondLst>
                              <p:cond delay="4550"/>
                            </p:stCondLst>
                            <p:childTnLst>
                              <p:par>
                                <p:cTn id="82" presetID="2" presetClass="entr" presetSubtype="1" decel="100000" fill="hold" grpId="0" nodeType="after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750" fill="hold"/>
                                        <p:tgtEl>
                                          <p:spTgt spid="50"/>
                                        </p:tgtEl>
                                        <p:attrNameLst>
                                          <p:attrName>ppt_x</p:attrName>
                                        </p:attrNameLst>
                                      </p:cBhvr>
                                      <p:tavLst>
                                        <p:tav tm="0">
                                          <p:val>
                                            <p:strVal val="#ppt_x"/>
                                          </p:val>
                                        </p:tav>
                                        <p:tav tm="100000">
                                          <p:val>
                                            <p:strVal val="#ppt_x"/>
                                          </p:val>
                                        </p:tav>
                                      </p:tavLst>
                                    </p:anim>
                                    <p:anim calcmode="lin" valueType="num">
                                      <p:cBhvr additive="base">
                                        <p:cTn id="85" dur="750" fill="hold"/>
                                        <p:tgtEl>
                                          <p:spTgt spid="50"/>
                                        </p:tgtEl>
                                        <p:attrNameLst>
                                          <p:attrName>ppt_y</p:attrName>
                                        </p:attrNameLst>
                                      </p:cBhvr>
                                      <p:tavLst>
                                        <p:tav tm="0">
                                          <p:val>
                                            <p:strVal val="0-#ppt_h/2"/>
                                          </p:val>
                                        </p:tav>
                                        <p:tav tm="100000">
                                          <p:val>
                                            <p:strVal val="#ppt_y"/>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750"/>
                                        <p:tgtEl>
                                          <p:spTgt spid="50"/>
                                        </p:tgtEl>
                                      </p:cBhvr>
                                    </p:animEffect>
                                    <p:anim calcmode="lin" valueType="num">
                                      <p:cBhvr>
                                        <p:cTn id="89" dur="750" fill="hold"/>
                                        <p:tgtEl>
                                          <p:spTgt spid="50"/>
                                        </p:tgtEl>
                                        <p:attrNameLst>
                                          <p:attrName>ppt_w</p:attrName>
                                        </p:attrNameLst>
                                      </p:cBhvr>
                                      <p:tavLst>
                                        <p:tav tm="0" fmla="#ppt_w*sin(2.5*pi*$)">
                                          <p:val>
                                            <p:fltVal val="0"/>
                                          </p:val>
                                        </p:tav>
                                        <p:tav tm="100000">
                                          <p:val>
                                            <p:fltVal val="1"/>
                                          </p:val>
                                        </p:tav>
                                      </p:tavLst>
                                    </p:anim>
                                    <p:anim calcmode="lin" valueType="num">
                                      <p:cBhvr>
                                        <p:cTn id="90" dur="750" fill="hold"/>
                                        <p:tgtEl>
                                          <p:spTgt spid="50"/>
                                        </p:tgtEl>
                                        <p:attrNameLst>
                                          <p:attrName>ppt_h</p:attrName>
                                        </p:attrNameLst>
                                      </p:cBhvr>
                                      <p:tavLst>
                                        <p:tav tm="0">
                                          <p:val>
                                            <p:strVal val="#ppt_h"/>
                                          </p:val>
                                        </p:tav>
                                        <p:tav tm="100000">
                                          <p:val>
                                            <p:strVal val="#ppt_h"/>
                                          </p:val>
                                        </p:tav>
                                      </p:tavLst>
                                    </p:anim>
                                  </p:childTnLst>
                                </p:cTn>
                              </p:par>
                            </p:childTnLst>
                          </p:cTn>
                        </p:par>
                        <p:par>
                          <p:cTn id="91" fill="hold">
                            <p:stCondLst>
                              <p:cond delay="5300"/>
                            </p:stCondLst>
                            <p:childTnLst>
                              <p:par>
                                <p:cTn id="92" presetID="2" presetClass="entr" presetSubtype="2" decel="100000" fill="hold" grpId="0" nodeType="afterEffect">
                                  <p:stCondLst>
                                    <p:cond delay="0"/>
                                  </p:stCondLst>
                                  <p:iterate type="wd">
                                    <p:tmPct val="10000"/>
                                  </p:iterate>
                                  <p:childTnLst>
                                    <p:set>
                                      <p:cBhvr>
                                        <p:cTn id="93" dur="1" fill="hold">
                                          <p:stCondLst>
                                            <p:cond delay="0"/>
                                          </p:stCondLst>
                                        </p:cTn>
                                        <p:tgtEl>
                                          <p:spTgt spid="52">
                                            <p:txEl>
                                              <p:pRg st="0" end="0"/>
                                            </p:txEl>
                                          </p:spTgt>
                                        </p:tgtEl>
                                        <p:attrNameLst>
                                          <p:attrName>style.visibility</p:attrName>
                                        </p:attrNameLst>
                                      </p:cBhvr>
                                      <p:to>
                                        <p:strVal val="visible"/>
                                      </p:to>
                                    </p:set>
                                    <p:anim calcmode="lin" valueType="num">
                                      <p:cBhvr additive="base">
                                        <p:cTn id="94" dur="5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52">
                                            <p:txEl>
                                              <p:pRg st="0" end="0"/>
                                            </p:txEl>
                                          </p:spTgt>
                                        </p:tgtEl>
                                        <p:attrNameLst>
                                          <p:attrName>ppt_y</p:attrName>
                                        </p:attrNameLst>
                                      </p:cBhvr>
                                      <p:tavLst>
                                        <p:tav tm="0">
                                          <p:val>
                                            <p:strVal val="#ppt_y"/>
                                          </p:val>
                                        </p:tav>
                                        <p:tav tm="100000">
                                          <p:val>
                                            <p:strVal val="#ppt_y"/>
                                          </p:val>
                                        </p:tav>
                                      </p:tavLst>
                                    </p:anim>
                                  </p:childTnLst>
                                </p:cTn>
                              </p:par>
                              <p:par>
                                <p:cTn id="96" presetID="2" presetClass="entr" presetSubtype="4" decel="100000" fill="hold" grpId="0" nodeType="withEffect">
                                  <p:stCondLst>
                                    <p:cond delay="0"/>
                                  </p:stCondLst>
                                  <p:childTnLst>
                                    <p:set>
                                      <p:cBhvr>
                                        <p:cTn id="97" dur="1" fill="hold">
                                          <p:stCondLst>
                                            <p:cond delay="0"/>
                                          </p:stCondLst>
                                        </p:cTn>
                                        <p:tgtEl>
                                          <p:spTgt spid="53">
                                            <p:txEl>
                                              <p:pRg st="0" end="0"/>
                                            </p:txEl>
                                          </p:spTgt>
                                        </p:tgtEl>
                                        <p:attrNameLst>
                                          <p:attrName>style.visibility</p:attrName>
                                        </p:attrNameLst>
                                      </p:cBhvr>
                                      <p:to>
                                        <p:strVal val="visible"/>
                                      </p:to>
                                    </p:set>
                                    <p:anim calcmode="lin" valueType="num">
                                      <p:cBhvr additive="base">
                                        <p:cTn id="98"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53">
                                            <p:txEl>
                                              <p:pRg st="0" end="0"/>
                                            </p:txEl>
                                          </p:spTgt>
                                        </p:tgtEl>
                                        <p:attrNameLst>
                                          <p:attrName>ppt_y</p:attrName>
                                        </p:attrNameLst>
                                      </p:cBhvr>
                                      <p:tavLst>
                                        <p:tav tm="0">
                                          <p:val>
                                            <p:strVal val="1+#ppt_h/2"/>
                                          </p:val>
                                        </p:tav>
                                        <p:tav tm="100000">
                                          <p:val>
                                            <p:strVal val="#ppt_y"/>
                                          </p:val>
                                        </p:tav>
                                      </p:tavLst>
                                    </p:anim>
                                  </p:childTnLst>
                                </p:cTn>
                              </p:par>
                              <p:par>
                                <p:cTn id="100" presetID="2" presetClass="entr" presetSubtype="4" decel="10000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 calcmode="lin" valueType="num">
                                      <p:cBhvr additive="base">
                                        <p:cTn id="102" dur="500" fill="hold"/>
                                        <p:tgtEl>
                                          <p:spTgt spid="54"/>
                                        </p:tgtEl>
                                        <p:attrNameLst>
                                          <p:attrName>ppt_x</p:attrName>
                                        </p:attrNameLst>
                                      </p:cBhvr>
                                      <p:tavLst>
                                        <p:tav tm="0">
                                          <p:val>
                                            <p:strVal val="#ppt_x"/>
                                          </p:val>
                                        </p:tav>
                                        <p:tav tm="100000">
                                          <p:val>
                                            <p:strVal val="#ppt_x"/>
                                          </p:val>
                                        </p:tav>
                                      </p:tavLst>
                                    </p:anim>
                                    <p:anim calcmode="lin" valueType="num">
                                      <p:cBhvr additive="base">
                                        <p:cTn id="103" dur="500" fill="hold"/>
                                        <p:tgtEl>
                                          <p:spTgt spid="54"/>
                                        </p:tgtEl>
                                        <p:attrNameLst>
                                          <p:attrName>ppt_y</p:attrName>
                                        </p:attrNameLst>
                                      </p:cBhvr>
                                      <p:tavLst>
                                        <p:tav tm="0">
                                          <p:val>
                                            <p:strVal val="1+#ppt_h/2"/>
                                          </p:val>
                                        </p:tav>
                                        <p:tav tm="100000">
                                          <p:val>
                                            <p:strVal val="#ppt_y"/>
                                          </p:val>
                                        </p:tav>
                                      </p:tavLst>
                                    </p:anim>
                                  </p:childTnLst>
                                </p:cTn>
                              </p:par>
                            </p:childTnLst>
                          </p:cTn>
                        </p:par>
                        <p:par>
                          <p:cTn id="104" fill="hold">
                            <p:stCondLst>
                              <p:cond delay="5900"/>
                            </p:stCondLst>
                            <p:childTnLst>
                              <p:par>
                                <p:cTn id="105" presetID="2" presetClass="entr" presetSubtype="1" decel="100000" fill="hold" grpId="0" nodeType="afterEffect">
                                  <p:stCondLst>
                                    <p:cond delay="0"/>
                                  </p:stCondLst>
                                  <p:childTnLst>
                                    <p:set>
                                      <p:cBhvr>
                                        <p:cTn id="106" dur="1" fill="hold">
                                          <p:stCondLst>
                                            <p:cond delay="0"/>
                                          </p:stCondLst>
                                        </p:cTn>
                                        <p:tgtEl>
                                          <p:spTgt spid="55"/>
                                        </p:tgtEl>
                                        <p:attrNameLst>
                                          <p:attrName>style.visibility</p:attrName>
                                        </p:attrNameLst>
                                      </p:cBhvr>
                                      <p:to>
                                        <p:strVal val="visible"/>
                                      </p:to>
                                    </p:set>
                                    <p:anim calcmode="lin" valueType="num">
                                      <p:cBhvr additive="base">
                                        <p:cTn id="107" dur="750" fill="hold"/>
                                        <p:tgtEl>
                                          <p:spTgt spid="55"/>
                                        </p:tgtEl>
                                        <p:attrNameLst>
                                          <p:attrName>ppt_x</p:attrName>
                                        </p:attrNameLst>
                                      </p:cBhvr>
                                      <p:tavLst>
                                        <p:tav tm="0">
                                          <p:val>
                                            <p:strVal val="#ppt_x"/>
                                          </p:val>
                                        </p:tav>
                                        <p:tav tm="100000">
                                          <p:val>
                                            <p:strVal val="#ppt_x"/>
                                          </p:val>
                                        </p:tav>
                                      </p:tavLst>
                                    </p:anim>
                                    <p:anim calcmode="lin" valueType="num">
                                      <p:cBhvr additive="base">
                                        <p:cTn id="108" dur="750" fill="hold"/>
                                        <p:tgtEl>
                                          <p:spTgt spid="55"/>
                                        </p:tgtEl>
                                        <p:attrNameLst>
                                          <p:attrName>ppt_y</p:attrName>
                                        </p:attrNameLst>
                                      </p:cBhvr>
                                      <p:tavLst>
                                        <p:tav tm="0">
                                          <p:val>
                                            <p:strVal val="0-#ppt_h/2"/>
                                          </p:val>
                                        </p:tav>
                                        <p:tav tm="100000">
                                          <p:val>
                                            <p:strVal val="#ppt_y"/>
                                          </p:val>
                                        </p:tav>
                                      </p:tavLst>
                                    </p:anim>
                                  </p:childTnLst>
                                </p:cTn>
                              </p:par>
                              <p:par>
                                <p:cTn id="109" presetID="45" presetClass="entr" presetSubtype="0" fill="hold" grpId="1" nodeType="withEffect">
                                  <p:stCondLst>
                                    <p:cond delay="0"/>
                                  </p:stCondLst>
                                  <p:childTnLst>
                                    <p:set>
                                      <p:cBhvr>
                                        <p:cTn id="110" dur="1" fill="hold">
                                          <p:stCondLst>
                                            <p:cond delay="0"/>
                                          </p:stCondLst>
                                        </p:cTn>
                                        <p:tgtEl>
                                          <p:spTgt spid="55"/>
                                        </p:tgtEl>
                                        <p:attrNameLst>
                                          <p:attrName>style.visibility</p:attrName>
                                        </p:attrNameLst>
                                      </p:cBhvr>
                                      <p:to>
                                        <p:strVal val="visible"/>
                                      </p:to>
                                    </p:set>
                                    <p:animEffect transition="in" filter="fade">
                                      <p:cBhvr>
                                        <p:cTn id="111" dur="750"/>
                                        <p:tgtEl>
                                          <p:spTgt spid="55"/>
                                        </p:tgtEl>
                                      </p:cBhvr>
                                    </p:animEffect>
                                    <p:anim calcmode="lin" valueType="num">
                                      <p:cBhvr>
                                        <p:cTn id="112" dur="750" fill="hold"/>
                                        <p:tgtEl>
                                          <p:spTgt spid="55"/>
                                        </p:tgtEl>
                                        <p:attrNameLst>
                                          <p:attrName>ppt_w</p:attrName>
                                        </p:attrNameLst>
                                      </p:cBhvr>
                                      <p:tavLst>
                                        <p:tav tm="0" fmla="#ppt_w*sin(2.5*pi*$)">
                                          <p:val>
                                            <p:fltVal val="0"/>
                                          </p:val>
                                        </p:tav>
                                        <p:tav tm="100000">
                                          <p:val>
                                            <p:fltVal val="1"/>
                                          </p:val>
                                        </p:tav>
                                      </p:tavLst>
                                    </p:anim>
                                    <p:anim calcmode="lin" valueType="num">
                                      <p:cBhvr>
                                        <p:cTn id="113" dur="750" fill="hold"/>
                                        <p:tgtEl>
                                          <p:spTgt spid="55"/>
                                        </p:tgtEl>
                                        <p:attrNameLst>
                                          <p:attrName>ppt_h</p:attrName>
                                        </p:attrNameLst>
                                      </p:cBhvr>
                                      <p:tavLst>
                                        <p:tav tm="0">
                                          <p:val>
                                            <p:strVal val="#ppt_h"/>
                                          </p:val>
                                        </p:tav>
                                        <p:tav tm="100000">
                                          <p:val>
                                            <p:strVal val="#ppt_h"/>
                                          </p:val>
                                        </p:tav>
                                      </p:tavLst>
                                    </p:anim>
                                  </p:childTnLst>
                                </p:cTn>
                              </p:par>
                            </p:childTnLst>
                          </p:cTn>
                        </p:par>
                        <p:par>
                          <p:cTn id="114" fill="hold">
                            <p:stCondLst>
                              <p:cond delay="6650"/>
                            </p:stCondLst>
                            <p:childTnLst>
                              <p:par>
                                <p:cTn id="115" presetID="2" presetClass="entr" presetSubtype="2" decel="100000" fill="hold" grpId="0" nodeType="afterEffect">
                                  <p:stCondLst>
                                    <p:cond delay="0"/>
                                  </p:stCondLst>
                                  <p:iterate type="wd">
                                    <p:tmPct val="10000"/>
                                  </p:iterate>
                                  <p:childTnLst>
                                    <p:set>
                                      <p:cBhvr>
                                        <p:cTn id="116" dur="1" fill="hold">
                                          <p:stCondLst>
                                            <p:cond delay="0"/>
                                          </p:stCondLst>
                                        </p:cTn>
                                        <p:tgtEl>
                                          <p:spTgt spid="57">
                                            <p:txEl>
                                              <p:pRg st="0" end="0"/>
                                            </p:txEl>
                                          </p:spTgt>
                                        </p:tgtEl>
                                        <p:attrNameLst>
                                          <p:attrName>style.visibility</p:attrName>
                                        </p:attrNameLst>
                                      </p:cBhvr>
                                      <p:to>
                                        <p:strVal val="visible"/>
                                      </p:to>
                                    </p:set>
                                    <p:anim calcmode="lin" valueType="num">
                                      <p:cBhvr additive="base">
                                        <p:cTn id="11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18" dur="500" fill="hold"/>
                                        <p:tgtEl>
                                          <p:spTgt spid="57">
                                            <p:txEl>
                                              <p:pRg st="0" end="0"/>
                                            </p:txEl>
                                          </p:spTgt>
                                        </p:tgtEl>
                                        <p:attrNameLst>
                                          <p:attrName>ppt_y</p:attrName>
                                        </p:attrNameLst>
                                      </p:cBhvr>
                                      <p:tavLst>
                                        <p:tav tm="0">
                                          <p:val>
                                            <p:strVal val="#ppt_y"/>
                                          </p:val>
                                        </p:tav>
                                        <p:tav tm="100000">
                                          <p:val>
                                            <p:strVal val="#ppt_y"/>
                                          </p:val>
                                        </p:tav>
                                      </p:tavLst>
                                    </p:anim>
                                  </p:childTnLst>
                                </p:cTn>
                              </p:par>
                              <p:par>
                                <p:cTn id="119" presetID="2" presetClass="entr" presetSubtype="4" decel="100000" fill="hold" grpId="0" nodeType="withEffect">
                                  <p:stCondLst>
                                    <p:cond delay="0"/>
                                  </p:stCondLst>
                                  <p:childTnLst>
                                    <p:set>
                                      <p:cBhvr>
                                        <p:cTn id="120" dur="1" fill="hold">
                                          <p:stCondLst>
                                            <p:cond delay="0"/>
                                          </p:stCondLst>
                                        </p:cTn>
                                        <p:tgtEl>
                                          <p:spTgt spid="58">
                                            <p:txEl>
                                              <p:pRg st="0" end="0"/>
                                            </p:txEl>
                                          </p:spTgt>
                                        </p:tgtEl>
                                        <p:attrNameLst>
                                          <p:attrName>style.visibility</p:attrName>
                                        </p:attrNameLst>
                                      </p:cBhvr>
                                      <p:to>
                                        <p:strVal val="visible"/>
                                      </p:to>
                                    </p:set>
                                    <p:anim calcmode="lin" valueType="num">
                                      <p:cBhvr additive="base">
                                        <p:cTn id="121"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58">
                                            <p:txEl>
                                              <p:pRg st="0" end="0"/>
                                            </p:txEl>
                                          </p:spTgt>
                                        </p:tgtEl>
                                        <p:attrNameLst>
                                          <p:attrName>ppt_y</p:attrName>
                                        </p:attrNameLst>
                                      </p:cBhvr>
                                      <p:tavLst>
                                        <p:tav tm="0">
                                          <p:val>
                                            <p:strVal val="1+#ppt_h/2"/>
                                          </p:val>
                                        </p:tav>
                                        <p:tav tm="100000">
                                          <p:val>
                                            <p:strVal val="#ppt_y"/>
                                          </p:val>
                                        </p:tav>
                                      </p:tavLst>
                                    </p:anim>
                                  </p:childTnLst>
                                </p:cTn>
                              </p:par>
                              <p:par>
                                <p:cTn id="123" presetID="2" presetClass="entr" presetSubtype="4" decel="100000" fill="hold" grpId="0" nodeType="withEffect">
                                  <p:stCondLst>
                                    <p:cond delay="0"/>
                                  </p:stCondLst>
                                  <p:childTnLst>
                                    <p:set>
                                      <p:cBhvr>
                                        <p:cTn id="124" dur="1" fill="hold">
                                          <p:stCondLst>
                                            <p:cond delay="0"/>
                                          </p:stCondLst>
                                        </p:cTn>
                                        <p:tgtEl>
                                          <p:spTgt spid="59"/>
                                        </p:tgtEl>
                                        <p:attrNameLst>
                                          <p:attrName>style.visibility</p:attrName>
                                        </p:attrNameLst>
                                      </p:cBhvr>
                                      <p:to>
                                        <p:strVal val="visible"/>
                                      </p:to>
                                    </p:set>
                                    <p:anim calcmode="lin" valueType="num">
                                      <p:cBhvr additive="base">
                                        <p:cTn id="125" dur="500" fill="hold"/>
                                        <p:tgtEl>
                                          <p:spTgt spid="59"/>
                                        </p:tgtEl>
                                        <p:attrNameLst>
                                          <p:attrName>ppt_x</p:attrName>
                                        </p:attrNameLst>
                                      </p:cBhvr>
                                      <p:tavLst>
                                        <p:tav tm="0">
                                          <p:val>
                                            <p:strVal val="#ppt_x"/>
                                          </p:val>
                                        </p:tav>
                                        <p:tav tm="100000">
                                          <p:val>
                                            <p:strVal val="#ppt_x"/>
                                          </p:val>
                                        </p:tav>
                                      </p:tavLst>
                                    </p:anim>
                                    <p:anim calcmode="lin" valueType="num">
                                      <p:cBhvr additive="base">
                                        <p:cTn id="126" dur="500" fill="hold"/>
                                        <p:tgtEl>
                                          <p:spTgt spid="59"/>
                                        </p:tgtEl>
                                        <p:attrNameLst>
                                          <p:attrName>ppt_y</p:attrName>
                                        </p:attrNameLst>
                                      </p:cBhvr>
                                      <p:tavLst>
                                        <p:tav tm="0">
                                          <p:val>
                                            <p:strVal val="1+#ppt_h/2"/>
                                          </p:val>
                                        </p:tav>
                                        <p:tav tm="100000">
                                          <p:val>
                                            <p:strVal val="#ppt_y"/>
                                          </p:val>
                                        </p:tav>
                                      </p:tavLst>
                                    </p:anim>
                                  </p:childTnLst>
                                </p:cTn>
                              </p:par>
                            </p:childTnLst>
                          </p:cTn>
                        </p:par>
                        <p:par>
                          <p:cTn id="127" fill="hold">
                            <p:stCondLst>
                              <p:cond delay="7250"/>
                            </p:stCondLst>
                            <p:childTnLst>
                              <p:par>
                                <p:cTn id="128" presetID="2" presetClass="entr" presetSubtype="1" decel="100000" fill="hold" grpId="0" nodeType="afterEffect">
                                  <p:stCondLst>
                                    <p:cond delay="0"/>
                                  </p:stCondLst>
                                  <p:childTnLst>
                                    <p:set>
                                      <p:cBhvr>
                                        <p:cTn id="129" dur="1" fill="hold">
                                          <p:stCondLst>
                                            <p:cond delay="0"/>
                                          </p:stCondLst>
                                        </p:cTn>
                                        <p:tgtEl>
                                          <p:spTgt spid="60"/>
                                        </p:tgtEl>
                                        <p:attrNameLst>
                                          <p:attrName>style.visibility</p:attrName>
                                        </p:attrNameLst>
                                      </p:cBhvr>
                                      <p:to>
                                        <p:strVal val="visible"/>
                                      </p:to>
                                    </p:set>
                                    <p:anim calcmode="lin" valueType="num">
                                      <p:cBhvr additive="base">
                                        <p:cTn id="130" dur="750" fill="hold"/>
                                        <p:tgtEl>
                                          <p:spTgt spid="60"/>
                                        </p:tgtEl>
                                        <p:attrNameLst>
                                          <p:attrName>ppt_x</p:attrName>
                                        </p:attrNameLst>
                                      </p:cBhvr>
                                      <p:tavLst>
                                        <p:tav tm="0">
                                          <p:val>
                                            <p:strVal val="#ppt_x"/>
                                          </p:val>
                                        </p:tav>
                                        <p:tav tm="100000">
                                          <p:val>
                                            <p:strVal val="#ppt_x"/>
                                          </p:val>
                                        </p:tav>
                                      </p:tavLst>
                                    </p:anim>
                                    <p:anim calcmode="lin" valueType="num">
                                      <p:cBhvr additive="base">
                                        <p:cTn id="131" dur="750" fill="hold"/>
                                        <p:tgtEl>
                                          <p:spTgt spid="60"/>
                                        </p:tgtEl>
                                        <p:attrNameLst>
                                          <p:attrName>ppt_y</p:attrName>
                                        </p:attrNameLst>
                                      </p:cBhvr>
                                      <p:tavLst>
                                        <p:tav tm="0">
                                          <p:val>
                                            <p:strVal val="0-#ppt_h/2"/>
                                          </p:val>
                                        </p:tav>
                                        <p:tav tm="100000">
                                          <p:val>
                                            <p:strVal val="#ppt_y"/>
                                          </p:val>
                                        </p:tav>
                                      </p:tavLst>
                                    </p:anim>
                                  </p:childTnLst>
                                </p:cTn>
                              </p:par>
                              <p:par>
                                <p:cTn id="132" presetID="45" presetClass="entr" presetSubtype="0" fill="hold" grpId="1" nodeType="with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fade">
                                      <p:cBhvr>
                                        <p:cTn id="134" dur="750"/>
                                        <p:tgtEl>
                                          <p:spTgt spid="60"/>
                                        </p:tgtEl>
                                      </p:cBhvr>
                                    </p:animEffect>
                                    <p:anim calcmode="lin" valueType="num">
                                      <p:cBhvr>
                                        <p:cTn id="135" dur="750" fill="hold"/>
                                        <p:tgtEl>
                                          <p:spTgt spid="60"/>
                                        </p:tgtEl>
                                        <p:attrNameLst>
                                          <p:attrName>ppt_w</p:attrName>
                                        </p:attrNameLst>
                                      </p:cBhvr>
                                      <p:tavLst>
                                        <p:tav tm="0" fmla="#ppt_w*sin(2.5*pi*$)">
                                          <p:val>
                                            <p:fltVal val="0"/>
                                          </p:val>
                                        </p:tav>
                                        <p:tav tm="100000">
                                          <p:val>
                                            <p:fltVal val="1"/>
                                          </p:val>
                                        </p:tav>
                                      </p:tavLst>
                                    </p:anim>
                                    <p:anim calcmode="lin" valueType="num">
                                      <p:cBhvr>
                                        <p:cTn id="136" dur="750" fill="hold"/>
                                        <p:tgtEl>
                                          <p:spTgt spid="60"/>
                                        </p:tgtEl>
                                        <p:attrNameLst>
                                          <p:attrName>ppt_h</p:attrName>
                                        </p:attrNameLst>
                                      </p:cBhvr>
                                      <p:tavLst>
                                        <p:tav tm="0">
                                          <p:val>
                                            <p:strVal val="#ppt_h"/>
                                          </p:val>
                                        </p:tav>
                                        <p:tav tm="100000">
                                          <p:val>
                                            <p:strVal val="#ppt_h"/>
                                          </p:val>
                                        </p:tav>
                                      </p:tavLst>
                                    </p:anim>
                                  </p:childTnLst>
                                </p:cTn>
                              </p:par>
                            </p:childTnLst>
                          </p:cTn>
                        </p:par>
                        <p:par>
                          <p:cTn id="137" fill="hold">
                            <p:stCondLst>
                              <p:cond delay="8000"/>
                            </p:stCondLst>
                            <p:childTnLst>
                              <p:par>
                                <p:cTn id="138" presetID="2" presetClass="entr" presetSubtype="2" decel="100000" fill="hold" grpId="0" nodeType="afterEffect">
                                  <p:stCondLst>
                                    <p:cond delay="0"/>
                                  </p:stCondLst>
                                  <p:iterate type="wd">
                                    <p:tmPct val="10000"/>
                                  </p:iterate>
                                  <p:childTnLst>
                                    <p:set>
                                      <p:cBhvr>
                                        <p:cTn id="139" dur="1" fill="hold">
                                          <p:stCondLst>
                                            <p:cond delay="0"/>
                                          </p:stCondLst>
                                        </p:cTn>
                                        <p:tgtEl>
                                          <p:spTgt spid="62">
                                            <p:txEl>
                                              <p:pRg st="0" end="0"/>
                                            </p:txEl>
                                          </p:spTgt>
                                        </p:tgtEl>
                                        <p:attrNameLst>
                                          <p:attrName>style.visibility</p:attrName>
                                        </p:attrNameLst>
                                      </p:cBhvr>
                                      <p:to>
                                        <p:strVal val="visible"/>
                                      </p:to>
                                    </p:set>
                                    <p:anim calcmode="lin" valueType="num">
                                      <p:cBhvr additive="base">
                                        <p:cTn id="140"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141" dur="500" fill="hold"/>
                                        <p:tgtEl>
                                          <p:spTgt spid="62">
                                            <p:txEl>
                                              <p:pRg st="0" end="0"/>
                                            </p:txEl>
                                          </p:spTgt>
                                        </p:tgtEl>
                                        <p:attrNameLst>
                                          <p:attrName>ppt_y</p:attrName>
                                        </p:attrNameLst>
                                      </p:cBhvr>
                                      <p:tavLst>
                                        <p:tav tm="0">
                                          <p:val>
                                            <p:strVal val="#ppt_y"/>
                                          </p:val>
                                        </p:tav>
                                        <p:tav tm="100000">
                                          <p:val>
                                            <p:strVal val="#ppt_y"/>
                                          </p:val>
                                        </p:tav>
                                      </p:tavLst>
                                    </p:anim>
                                  </p:childTnLst>
                                </p:cTn>
                              </p:par>
                              <p:par>
                                <p:cTn id="142" presetID="2" presetClass="entr" presetSubtype="4" decel="100000" fill="hold" grpId="0" nodeType="withEffect">
                                  <p:stCondLst>
                                    <p:cond delay="0"/>
                                  </p:stCondLst>
                                  <p:childTnLst>
                                    <p:set>
                                      <p:cBhvr>
                                        <p:cTn id="143" dur="1" fill="hold">
                                          <p:stCondLst>
                                            <p:cond delay="0"/>
                                          </p:stCondLst>
                                        </p:cTn>
                                        <p:tgtEl>
                                          <p:spTgt spid="63">
                                            <p:txEl>
                                              <p:pRg st="0" end="0"/>
                                            </p:txEl>
                                          </p:spTgt>
                                        </p:tgtEl>
                                        <p:attrNameLst>
                                          <p:attrName>style.visibility</p:attrName>
                                        </p:attrNameLst>
                                      </p:cBhvr>
                                      <p:to>
                                        <p:strVal val="visible"/>
                                      </p:to>
                                    </p:set>
                                    <p:anim calcmode="lin" valueType="num">
                                      <p:cBhvr additive="base">
                                        <p:cTn id="144"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145" dur="500" fill="hold"/>
                                        <p:tgtEl>
                                          <p:spTgt spid="63">
                                            <p:txEl>
                                              <p:pRg st="0" end="0"/>
                                            </p:txEl>
                                          </p:spTgt>
                                        </p:tgtEl>
                                        <p:attrNameLst>
                                          <p:attrName>ppt_y</p:attrName>
                                        </p:attrNameLst>
                                      </p:cBhvr>
                                      <p:tavLst>
                                        <p:tav tm="0">
                                          <p:val>
                                            <p:strVal val="1+#ppt_h/2"/>
                                          </p:val>
                                        </p:tav>
                                        <p:tav tm="100000">
                                          <p:val>
                                            <p:strVal val="#ppt_y"/>
                                          </p:val>
                                        </p:tav>
                                      </p:tavLst>
                                    </p:anim>
                                  </p:childTnLst>
                                </p:cTn>
                              </p:par>
                              <p:par>
                                <p:cTn id="146" presetID="2" presetClass="entr" presetSubtype="4" decel="100000"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 calcmode="lin" valueType="num">
                                      <p:cBhvr additive="base">
                                        <p:cTn id="148" dur="500" fill="hold"/>
                                        <p:tgtEl>
                                          <p:spTgt spid="64"/>
                                        </p:tgtEl>
                                        <p:attrNameLst>
                                          <p:attrName>ppt_x</p:attrName>
                                        </p:attrNameLst>
                                      </p:cBhvr>
                                      <p:tavLst>
                                        <p:tav tm="0">
                                          <p:val>
                                            <p:strVal val="#ppt_x"/>
                                          </p:val>
                                        </p:tav>
                                        <p:tav tm="100000">
                                          <p:val>
                                            <p:strVal val="#ppt_x"/>
                                          </p:val>
                                        </p:tav>
                                      </p:tavLst>
                                    </p:anim>
                                    <p:anim calcmode="lin" valueType="num">
                                      <p:cBhvr additive="base">
                                        <p:cTn id="149"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0" grpId="0" animBg="1"/>
      <p:bldP spid="31" grpId="0" animBg="1"/>
      <p:bldP spid="31" grpId="1" animBg="1"/>
      <p:bldP spid="4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animBg="1"/>
      <p:bldP spid="45" grpId="1" animBg="1"/>
      <p:bldP spid="4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4"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animBg="1"/>
      <p:bldP spid="50" grpId="1" animBg="1"/>
      <p:bldP spid="5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1+#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4" decel="10000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ppt_x"/>
                          </p:val>
                        </p:tav>
                        <p:tav tm="100000">
                          <p:val>
                            <p:strVal val="#ppt_x"/>
                          </p:val>
                        </p:tav>
                      </p:tavLst>
                    </p:anim>
                    <p:anim calcmode="lin" valueType="num">
                      <p:cBhvr additive="base">
                        <p:cTn dur="500" fill="hold"/>
                        <p:tgtEl>
                          <p:spTgt spid="53"/>
                        </p:tgtEl>
                        <p:attrNameLst>
                          <p:attrName>ppt_y</p:attrName>
                        </p:attrNameLst>
                      </p:cBhvr>
                      <p:tavLst>
                        <p:tav tm="0">
                          <p:val>
                            <p:strVal val="1+#ppt_h/2"/>
                          </p:val>
                        </p:tav>
                        <p:tav tm="100000">
                          <p:val>
                            <p:strVal val="#ppt_y"/>
                          </p:val>
                        </p:tav>
                      </p:tavLst>
                    </p:anim>
                  </p:childTnLst>
                </p:cTn>
              </p:par>
            </p:tnLst>
          </p:tmpl>
        </p:tmplLst>
      </p:bldP>
      <p:bldP spid="54" grpId="0" animBg="1"/>
      <p:bldP spid="55" grpId="0" animBg="1"/>
      <p:bldP spid="55" grpId="1" animBg="1"/>
      <p:bldP spid="57"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 presetClass="entr" presetSubtype="4" decel="10000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animBg="1"/>
      <p:bldP spid="60" grpId="1" animBg="1"/>
      <p:bldP spid="6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1+#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build="p">
        <p:tmplLst>
          <p:tmpl lvl="1">
            <p:tnLst>
              <p:par>
                <p:cTn presetID="2" presetClass="entr" presetSubtype="4" decel="10000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1+#ppt_h/2"/>
                          </p:val>
                        </p:tav>
                        <p:tav tm="100000">
                          <p:val>
                            <p:strVal val="#ppt_y"/>
                          </p:val>
                        </p:tav>
                      </p:tavLst>
                    </p:anim>
                  </p:childTnLst>
                </p:cTn>
              </p:par>
            </p:tnLst>
          </p:tmpl>
        </p:tmplLst>
      </p:bldP>
      <p:bldP spid="6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Image and 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297509" y="673148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0" name="円/楕円 39"/>
          <p:cNvSpPr/>
          <p:nvPr userDrawn="1"/>
        </p:nvSpPr>
        <p:spPr>
          <a:xfrm>
            <a:off x="2067923" y="3222046"/>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65789" y="381494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904038" y="3097899"/>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図プレースホルダー 5"/>
          <p:cNvSpPr>
            <a:spLocks noGrp="1"/>
          </p:cNvSpPr>
          <p:nvPr>
            <p:ph type="pic" sz="quarter" idx="14" hasCustomPrompt="1"/>
          </p:nvPr>
        </p:nvSpPr>
        <p:spPr>
          <a:xfrm>
            <a:off x="2067923" y="3222046"/>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44" name="円/楕円 43"/>
          <p:cNvSpPr/>
          <p:nvPr userDrawn="1"/>
        </p:nvSpPr>
        <p:spPr>
          <a:xfrm>
            <a:off x="771779" y="307803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円/楕円 44"/>
          <p:cNvSpPr/>
          <p:nvPr userDrawn="1"/>
        </p:nvSpPr>
        <p:spPr>
          <a:xfrm>
            <a:off x="2149865" y="3125836"/>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 name="円/楕円 45"/>
          <p:cNvSpPr/>
          <p:nvPr userDrawn="1"/>
        </p:nvSpPr>
        <p:spPr>
          <a:xfrm>
            <a:off x="7300185" y="634733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7" name="テキスト プレースホルダー 6"/>
          <p:cNvSpPr>
            <a:spLocks noGrp="1"/>
          </p:cNvSpPr>
          <p:nvPr>
            <p:ph type="body" sz="quarter" idx="15" hasCustomPrompt="1"/>
          </p:nvPr>
        </p:nvSpPr>
        <p:spPr>
          <a:xfrm>
            <a:off x="8011062" y="4280927"/>
            <a:ext cx="8732894" cy="386702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8" name="正方形/長方形 47"/>
          <p:cNvSpPr/>
          <p:nvPr userDrawn="1"/>
        </p:nvSpPr>
        <p:spPr>
          <a:xfrm>
            <a:off x="8155077" y="409753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プレースホルダー 6"/>
          <p:cNvSpPr>
            <a:spLocks noGrp="1"/>
          </p:cNvSpPr>
          <p:nvPr>
            <p:ph type="body" sz="quarter" idx="16" hasCustomPrompt="1"/>
          </p:nvPr>
        </p:nvSpPr>
        <p:spPr>
          <a:xfrm>
            <a:off x="8011061" y="3129723"/>
            <a:ext cx="8732894"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8819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1000" fill="hold"/>
                                        <p:tgtEl>
                                          <p:spTgt spid="44"/>
                                        </p:tgtEl>
                                        <p:attrNameLst>
                                          <p:attrName>ppt_w</p:attrName>
                                        </p:attrNameLst>
                                      </p:cBhvr>
                                      <p:tavLst>
                                        <p:tav tm="0">
                                          <p:val>
                                            <p:fltVal val="0"/>
                                          </p:val>
                                        </p:tav>
                                        <p:tav tm="100000">
                                          <p:val>
                                            <p:strVal val="#ppt_w"/>
                                          </p:val>
                                        </p:tav>
                                      </p:tavLst>
                                    </p:anim>
                                    <p:anim calcmode="lin" valueType="num">
                                      <p:cBhvr>
                                        <p:cTn id="16" dur="1000" fill="hold"/>
                                        <p:tgtEl>
                                          <p:spTgt spid="44"/>
                                        </p:tgtEl>
                                        <p:attrNameLst>
                                          <p:attrName>ppt_h</p:attrName>
                                        </p:attrNameLst>
                                      </p:cBhvr>
                                      <p:tavLst>
                                        <p:tav tm="0">
                                          <p:val>
                                            <p:fltVal val="0"/>
                                          </p:val>
                                        </p:tav>
                                        <p:tav tm="100000">
                                          <p:val>
                                            <p:strVal val="#ppt_h"/>
                                          </p:val>
                                        </p:tav>
                                      </p:tavLst>
                                    </p:anim>
                                    <p:animEffect transition="in" filter="fade">
                                      <p:cBhvr>
                                        <p:cTn id="17" dur="1000"/>
                                        <p:tgtEl>
                                          <p:spTgt spid="44"/>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1000" fill="hold"/>
                                        <p:tgtEl>
                                          <p:spTgt spid="44"/>
                                        </p:tgtEl>
                                        <p:attrNameLst>
                                          <p:attrName>ppt_x</p:attrName>
                                        </p:attrNameLst>
                                      </p:cBhvr>
                                      <p:tavLst>
                                        <p:tav tm="0">
                                          <p:val>
                                            <p:strVal val="0-#ppt_w/2"/>
                                          </p:val>
                                        </p:tav>
                                        <p:tav tm="100000">
                                          <p:val>
                                            <p:strVal val="#ppt_x"/>
                                          </p:val>
                                        </p:tav>
                                      </p:tavLst>
                                    </p:anim>
                                    <p:anim calcmode="lin" valueType="num">
                                      <p:cBhvr additive="base">
                                        <p:cTn id="21" dur="1000" fill="hold"/>
                                        <p:tgtEl>
                                          <p:spTgt spid="44"/>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41"/>
                                        </p:tgtEl>
                                        <p:attrNameLst>
                                          <p:attrName>style.visibility</p:attrName>
                                        </p:attrNameLst>
                                      </p:cBhvr>
                                      <p:to>
                                        <p:strVal val="visible"/>
                                      </p:to>
                                    </p:set>
                                    <p:anim calcmode="lin" valueType="num">
                                      <p:cBhvr>
                                        <p:cTn id="24" dur="1000" fill="hold"/>
                                        <p:tgtEl>
                                          <p:spTgt spid="41"/>
                                        </p:tgtEl>
                                        <p:attrNameLst>
                                          <p:attrName>ppt_w</p:attrName>
                                        </p:attrNameLst>
                                      </p:cBhvr>
                                      <p:tavLst>
                                        <p:tav tm="0">
                                          <p:val>
                                            <p:fltVal val="0"/>
                                          </p:val>
                                        </p:tav>
                                        <p:tav tm="100000">
                                          <p:val>
                                            <p:strVal val="#ppt_w"/>
                                          </p:val>
                                        </p:tav>
                                      </p:tavLst>
                                    </p:anim>
                                    <p:anim calcmode="lin" valueType="num">
                                      <p:cBhvr>
                                        <p:cTn id="25" dur="1000" fill="hold"/>
                                        <p:tgtEl>
                                          <p:spTgt spid="41"/>
                                        </p:tgtEl>
                                        <p:attrNameLst>
                                          <p:attrName>ppt_h</p:attrName>
                                        </p:attrNameLst>
                                      </p:cBhvr>
                                      <p:tavLst>
                                        <p:tav tm="0">
                                          <p:val>
                                            <p:fltVal val="0"/>
                                          </p:val>
                                        </p:tav>
                                        <p:tav tm="100000">
                                          <p:val>
                                            <p:strVal val="#ppt_h"/>
                                          </p:val>
                                        </p:tav>
                                      </p:tavLst>
                                    </p:anim>
                                    <p:animEffect transition="in" filter="fade">
                                      <p:cBhvr>
                                        <p:cTn id="26" dur="1000"/>
                                        <p:tgtEl>
                                          <p:spTgt spid="41"/>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1000" fill="hold"/>
                                        <p:tgtEl>
                                          <p:spTgt spid="41"/>
                                        </p:tgtEl>
                                        <p:attrNameLst>
                                          <p:attrName>ppt_x</p:attrName>
                                        </p:attrNameLst>
                                      </p:cBhvr>
                                      <p:tavLst>
                                        <p:tav tm="0">
                                          <p:val>
                                            <p:strVal val="0-#ppt_w/2"/>
                                          </p:val>
                                        </p:tav>
                                        <p:tav tm="100000">
                                          <p:val>
                                            <p:strVal val="#ppt_x"/>
                                          </p:val>
                                        </p:tav>
                                      </p:tavLst>
                                    </p:anim>
                                    <p:anim calcmode="lin" valueType="num">
                                      <p:cBhvr additive="base">
                                        <p:cTn id="30" dur="1000" fill="hold"/>
                                        <p:tgtEl>
                                          <p:spTgt spid="41"/>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45"/>
                                        </p:tgtEl>
                                        <p:attrNameLst>
                                          <p:attrName>style.visibility</p:attrName>
                                        </p:attrNameLst>
                                      </p:cBhvr>
                                      <p:to>
                                        <p:strVal val="visible"/>
                                      </p:to>
                                    </p:set>
                                    <p:anim calcmode="lin" valueType="num">
                                      <p:cBhvr>
                                        <p:cTn id="33" dur="1000" fill="hold"/>
                                        <p:tgtEl>
                                          <p:spTgt spid="45"/>
                                        </p:tgtEl>
                                        <p:attrNameLst>
                                          <p:attrName>ppt_w</p:attrName>
                                        </p:attrNameLst>
                                      </p:cBhvr>
                                      <p:tavLst>
                                        <p:tav tm="0">
                                          <p:val>
                                            <p:fltVal val="0"/>
                                          </p:val>
                                        </p:tav>
                                        <p:tav tm="100000">
                                          <p:val>
                                            <p:strVal val="#ppt_w"/>
                                          </p:val>
                                        </p:tav>
                                      </p:tavLst>
                                    </p:anim>
                                    <p:anim calcmode="lin" valueType="num">
                                      <p:cBhvr>
                                        <p:cTn id="34" dur="1000" fill="hold"/>
                                        <p:tgtEl>
                                          <p:spTgt spid="45"/>
                                        </p:tgtEl>
                                        <p:attrNameLst>
                                          <p:attrName>ppt_h</p:attrName>
                                        </p:attrNameLst>
                                      </p:cBhvr>
                                      <p:tavLst>
                                        <p:tav tm="0">
                                          <p:val>
                                            <p:fltVal val="0"/>
                                          </p:val>
                                        </p:tav>
                                        <p:tav tm="100000">
                                          <p:val>
                                            <p:strVal val="#ppt_h"/>
                                          </p:val>
                                        </p:tav>
                                      </p:tavLst>
                                    </p:anim>
                                    <p:animEffect transition="in" filter="fade">
                                      <p:cBhvr>
                                        <p:cTn id="35" dur="1000"/>
                                        <p:tgtEl>
                                          <p:spTgt spid="45"/>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1000" fill="hold"/>
                                        <p:tgtEl>
                                          <p:spTgt spid="45"/>
                                        </p:tgtEl>
                                        <p:attrNameLst>
                                          <p:attrName>ppt_x</p:attrName>
                                        </p:attrNameLst>
                                      </p:cBhvr>
                                      <p:tavLst>
                                        <p:tav tm="0">
                                          <p:val>
                                            <p:strVal val="0-#ppt_w/2"/>
                                          </p:val>
                                        </p:tav>
                                        <p:tav tm="100000">
                                          <p:val>
                                            <p:strVal val="#ppt_x"/>
                                          </p:val>
                                        </p:tav>
                                      </p:tavLst>
                                    </p:anim>
                                    <p:anim calcmode="lin" valueType="num">
                                      <p:cBhvr additive="base">
                                        <p:cTn id="39" dur="1000" fill="hold"/>
                                        <p:tgtEl>
                                          <p:spTgt spid="45"/>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39"/>
                                        </p:tgtEl>
                                        <p:attrNameLst>
                                          <p:attrName>style.visibility</p:attrName>
                                        </p:attrNameLst>
                                      </p:cBhvr>
                                      <p:to>
                                        <p:strVal val="visible"/>
                                      </p:to>
                                    </p:set>
                                    <p:anim calcmode="lin" valueType="num">
                                      <p:cBhvr>
                                        <p:cTn id="42" dur="1000" fill="hold"/>
                                        <p:tgtEl>
                                          <p:spTgt spid="39"/>
                                        </p:tgtEl>
                                        <p:attrNameLst>
                                          <p:attrName>ppt_w</p:attrName>
                                        </p:attrNameLst>
                                      </p:cBhvr>
                                      <p:tavLst>
                                        <p:tav tm="0">
                                          <p:val>
                                            <p:fltVal val="0"/>
                                          </p:val>
                                        </p:tav>
                                        <p:tav tm="100000">
                                          <p:val>
                                            <p:strVal val="#ppt_w"/>
                                          </p:val>
                                        </p:tav>
                                      </p:tavLst>
                                    </p:anim>
                                    <p:anim calcmode="lin" valueType="num">
                                      <p:cBhvr>
                                        <p:cTn id="43" dur="1000" fill="hold"/>
                                        <p:tgtEl>
                                          <p:spTgt spid="39"/>
                                        </p:tgtEl>
                                        <p:attrNameLst>
                                          <p:attrName>ppt_h</p:attrName>
                                        </p:attrNameLst>
                                      </p:cBhvr>
                                      <p:tavLst>
                                        <p:tav tm="0">
                                          <p:val>
                                            <p:fltVal val="0"/>
                                          </p:val>
                                        </p:tav>
                                        <p:tav tm="100000">
                                          <p:val>
                                            <p:strVal val="#ppt_h"/>
                                          </p:val>
                                        </p:tav>
                                      </p:tavLst>
                                    </p:anim>
                                    <p:animEffect transition="in" filter="fade">
                                      <p:cBhvr>
                                        <p:cTn id="44" dur="1000"/>
                                        <p:tgtEl>
                                          <p:spTgt spid="3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1000" fill="hold"/>
                                        <p:tgtEl>
                                          <p:spTgt spid="39"/>
                                        </p:tgtEl>
                                        <p:attrNameLst>
                                          <p:attrName>ppt_x</p:attrName>
                                        </p:attrNameLst>
                                      </p:cBhvr>
                                      <p:tavLst>
                                        <p:tav tm="0">
                                          <p:val>
                                            <p:strVal val="0-#ppt_w/2"/>
                                          </p:val>
                                        </p:tav>
                                        <p:tav tm="100000">
                                          <p:val>
                                            <p:strVal val="#ppt_x"/>
                                          </p:val>
                                        </p:tav>
                                      </p:tavLst>
                                    </p:anim>
                                    <p:anim calcmode="lin" valueType="num">
                                      <p:cBhvr additive="base">
                                        <p:cTn id="48" dur="1000" fill="hold"/>
                                        <p:tgtEl>
                                          <p:spTgt spid="39"/>
                                        </p:tgtEl>
                                        <p:attrNameLst>
                                          <p:attrName>ppt_y</p:attrName>
                                        </p:attrNameLst>
                                      </p:cBhvr>
                                      <p:tavLst>
                                        <p:tav tm="0">
                                          <p:val>
                                            <p:strVal val="1+#ppt_h/2"/>
                                          </p:val>
                                        </p:tav>
                                        <p:tav tm="100000">
                                          <p:val>
                                            <p:strVal val="#ppt_y"/>
                                          </p:val>
                                        </p:tav>
                                      </p:tavLst>
                                    </p:anim>
                                  </p:childTnLst>
                                </p:cTn>
                              </p:par>
                              <p:par>
                                <p:cTn id="49" presetID="53" presetClass="entr" presetSubtype="16" fill="hold" grpId="0" nodeType="withEffect">
                                  <p:stCondLst>
                                    <p:cond delay="40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Effect transition="in" filter="fade">
                                      <p:cBhvr>
                                        <p:cTn id="53" dur="1000"/>
                                        <p:tgtEl>
                                          <p:spTgt spid="46"/>
                                        </p:tgtEl>
                                      </p:cBhvr>
                                    </p:animEffect>
                                  </p:childTnLst>
                                </p:cTn>
                              </p:par>
                              <p:par>
                                <p:cTn id="54" presetID="2" presetClass="entr" presetSubtype="12" decel="100000" fill="hold" grpId="1" nodeType="withEffect">
                                  <p:stCondLst>
                                    <p:cond delay="400"/>
                                  </p:stCondLst>
                                  <p:childTnLst>
                                    <p:set>
                                      <p:cBhvr>
                                        <p:cTn id="55" dur="1" fill="hold">
                                          <p:stCondLst>
                                            <p:cond delay="0"/>
                                          </p:stCondLst>
                                        </p:cTn>
                                        <p:tgtEl>
                                          <p:spTgt spid="46"/>
                                        </p:tgtEl>
                                        <p:attrNameLst>
                                          <p:attrName>style.visibility</p:attrName>
                                        </p:attrNameLst>
                                      </p:cBhvr>
                                      <p:to>
                                        <p:strVal val="visible"/>
                                      </p:to>
                                    </p:set>
                                    <p:anim calcmode="lin" valueType="num">
                                      <p:cBhvr additive="base">
                                        <p:cTn id="56" dur="1000" fill="hold"/>
                                        <p:tgtEl>
                                          <p:spTgt spid="46"/>
                                        </p:tgtEl>
                                        <p:attrNameLst>
                                          <p:attrName>ppt_x</p:attrName>
                                        </p:attrNameLst>
                                      </p:cBhvr>
                                      <p:tavLst>
                                        <p:tav tm="0">
                                          <p:val>
                                            <p:strVal val="0-#ppt_w/2"/>
                                          </p:val>
                                        </p:tav>
                                        <p:tav tm="100000">
                                          <p:val>
                                            <p:strVal val="#ppt_x"/>
                                          </p:val>
                                        </p:tav>
                                      </p:tavLst>
                                    </p:anim>
                                    <p:anim calcmode="lin" valueType="num">
                                      <p:cBhvr additive="base">
                                        <p:cTn id="57" dur="1000" fill="hold"/>
                                        <p:tgtEl>
                                          <p:spTgt spid="46"/>
                                        </p:tgtEl>
                                        <p:attrNameLst>
                                          <p:attrName>ppt_y</p:attrName>
                                        </p:attrNameLst>
                                      </p:cBhvr>
                                      <p:tavLst>
                                        <p:tav tm="0">
                                          <p:val>
                                            <p:strVal val="1+#ppt_h/2"/>
                                          </p:val>
                                        </p:tav>
                                        <p:tav tm="100000">
                                          <p:val>
                                            <p:strVal val="#ppt_y"/>
                                          </p:val>
                                        </p:tav>
                                      </p:tavLst>
                                    </p:anim>
                                  </p:childTnLst>
                                </p:cTn>
                              </p:par>
                              <p:par>
                                <p:cTn id="58" presetID="2" presetClass="entr" presetSubtype="1" decel="100000" fill="hold" grpId="0" nodeType="withEffect">
                                  <p:stCondLst>
                                    <p:cond delay="400"/>
                                  </p:stCondLst>
                                  <p:childTnLst>
                                    <p:set>
                                      <p:cBhvr>
                                        <p:cTn id="59" dur="1" fill="hold">
                                          <p:stCondLst>
                                            <p:cond delay="0"/>
                                          </p:stCondLst>
                                        </p:cTn>
                                        <p:tgtEl>
                                          <p:spTgt spid="40"/>
                                        </p:tgtEl>
                                        <p:attrNameLst>
                                          <p:attrName>style.visibility</p:attrName>
                                        </p:attrNameLst>
                                      </p:cBhvr>
                                      <p:to>
                                        <p:strVal val="visible"/>
                                      </p:to>
                                    </p:set>
                                    <p:anim calcmode="lin" valueType="num">
                                      <p:cBhvr additive="base">
                                        <p:cTn id="60" dur="1000" fill="hold"/>
                                        <p:tgtEl>
                                          <p:spTgt spid="40"/>
                                        </p:tgtEl>
                                        <p:attrNameLst>
                                          <p:attrName>ppt_x</p:attrName>
                                        </p:attrNameLst>
                                      </p:cBhvr>
                                      <p:tavLst>
                                        <p:tav tm="0">
                                          <p:val>
                                            <p:strVal val="#ppt_x"/>
                                          </p:val>
                                        </p:tav>
                                        <p:tav tm="100000">
                                          <p:val>
                                            <p:strVal val="#ppt_x"/>
                                          </p:val>
                                        </p:tav>
                                      </p:tavLst>
                                    </p:anim>
                                    <p:anim calcmode="lin" valueType="num">
                                      <p:cBhvr additive="base">
                                        <p:cTn id="61" dur="1000" fill="hold"/>
                                        <p:tgtEl>
                                          <p:spTgt spid="40"/>
                                        </p:tgtEl>
                                        <p:attrNameLst>
                                          <p:attrName>ppt_y</p:attrName>
                                        </p:attrNameLst>
                                      </p:cBhvr>
                                      <p:tavLst>
                                        <p:tav tm="0">
                                          <p:val>
                                            <p:strVal val="0-#ppt_h/2"/>
                                          </p:val>
                                        </p:tav>
                                        <p:tav tm="100000">
                                          <p:val>
                                            <p:strVal val="#ppt_y"/>
                                          </p:val>
                                        </p:tav>
                                      </p:tavLst>
                                    </p:anim>
                                  </p:childTnLst>
                                </p:cTn>
                              </p:par>
                              <p:par>
                                <p:cTn id="62" presetID="10" presetClass="entr" presetSubtype="0" fill="hold" grpId="1" nodeType="withEffect">
                                  <p:stCondLst>
                                    <p:cond delay="40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1500"/>
                                        <p:tgtEl>
                                          <p:spTgt spid="40"/>
                                        </p:tgtEl>
                                      </p:cBhvr>
                                    </p:animEffect>
                                  </p:childTnLst>
                                </p:cTn>
                              </p:par>
                              <p:par>
                                <p:cTn id="65" presetID="2" presetClass="entr" presetSubtype="1" decel="100000" fill="hold" grpId="0" nodeType="withEffect">
                                  <p:stCondLst>
                                    <p:cond delay="50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1000" fill="hold"/>
                                        <p:tgtEl>
                                          <p:spTgt spid="42"/>
                                        </p:tgtEl>
                                        <p:attrNameLst>
                                          <p:attrName>ppt_x</p:attrName>
                                        </p:attrNameLst>
                                      </p:cBhvr>
                                      <p:tavLst>
                                        <p:tav tm="0">
                                          <p:val>
                                            <p:strVal val="#ppt_x"/>
                                          </p:val>
                                        </p:tav>
                                        <p:tav tm="100000">
                                          <p:val>
                                            <p:strVal val="#ppt_x"/>
                                          </p:val>
                                        </p:tav>
                                      </p:tavLst>
                                    </p:anim>
                                    <p:anim calcmode="lin" valueType="num">
                                      <p:cBhvr additive="base">
                                        <p:cTn id="68" dur="1000" fill="hold"/>
                                        <p:tgtEl>
                                          <p:spTgt spid="42"/>
                                        </p:tgtEl>
                                        <p:attrNameLst>
                                          <p:attrName>ppt_y</p:attrName>
                                        </p:attrNameLst>
                                      </p:cBhvr>
                                      <p:tavLst>
                                        <p:tav tm="0">
                                          <p:val>
                                            <p:strVal val="0-#ppt_h/2"/>
                                          </p:val>
                                        </p:tav>
                                        <p:tav tm="100000">
                                          <p:val>
                                            <p:strVal val="#ppt_y"/>
                                          </p:val>
                                        </p:tav>
                                      </p:tavLst>
                                    </p:anim>
                                  </p:childTnLst>
                                </p:cTn>
                              </p:par>
                              <p:par>
                                <p:cTn id="69" presetID="10" presetClass="entr" presetSubtype="0" fill="hold" grpId="1" nodeType="withEffect">
                                  <p:stCondLst>
                                    <p:cond delay="500"/>
                                  </p:stCondLst>
                                  <p:childTnLst>
                                    <p:set>
                                      <p:cBhvr>
                                        <p:cTn id="70" dur="1" fill="hold">
                                          <p:stCondLst>
                                            <p:cond delay="0"/>
                                          </p:stCondLst>
                                        </p:cTn>
                                        <p:tgtEl>
                                          <p:spTgt spid="42"/>
                                        </p:tgtEl>
                                        <p:attrNameLst>
                                          <p:attrName>style.visibility</p:attrName>
                                        </p:attrNameLst>
                                      </p:cBhvr>
                                      <p:to>
                                        <p:strVal val="visible"/>
                                      </p:to>
                                    </p:set>
                                    <p:animEffect transition="in" filter="fade">
                                      <p:cBhvr>
                                        <p:cTn id="71" dur="1500"/>
                                        <p:tgtEl>
                                          <p:spTgt spid="42"/>
                                        </p:tgtEl>
                                      </p:cBhvr>
                                    </p:animEffect>
                                  </p:childTnLst>
                                </p:cTn>
                              </p:par>
                              <p:par>
                                <p:cTn id="72" presetID="2" presetClass="entr" presetSubtype="1" decel="100000" fill="hold" grpId="0" nodeType="withEffect">
                                  <p:stCondLst>
                                    <p:cond delay="600"/>
                                  </p:stCondLst>
                                  <p:childTnLst>
                                    <p:set>
                                      <p:cBhvr>
                                        <p:cTn id="73" dur="1" fill="hold">
                                          <p:stCondLst>
                                            <p:cond delay="0"/>
                                          </p:stCondLst>
                                        </p:cTn>
                                        <p:tgtEl>
                                          <p:spTgt spid="43"/>
                                        </p:tgtEl>
                                        <p:attrNameLst>
                                          <p:attrName>style.visibility</p:attrName>
                                        </p:attrNameLst>
                                      </p:cBhvr>
                                      <p:to>
                                        <p:strVal val="visible"/>
                                      </p:to>
                                    </p:set>
                                    <p:anim calcmode="lin" valueType="num">
                                      <p:cBhvr additive="base">
                                        <p:cTn id="74" dur="1000" fill="hold"/>
                                        <p:tgtEl>
                                          <p:spTgt spid="43"/>
                                        </p:tgtEl>
                                        <p:attrNameLst>
                                          <p:attrName>ppt_x</p:attrName>
                                        </p:attrNameLst>
                                      </p:cBhvr>
                                      <p:tavLst>
                                        <p:tav tm="0">
                                          <p:val>
                                            <p:strVal val="#ppt_x"/>
                                          </p:val>
                                        </p:tav>
                                        <p:tav tm="100000">
                                          <p:val>
                                            <p:strVal val="#ppt_x"/>
                                          </p:val>
                                        </p:tav>
                                      </p:tavLst>
                                    </p:anim>
                                    <p:anim calcmode="lin" valueType="num">
                                      <p:cBhvr additive="base">
                                        <p:cTn id="75" dur="1000" fill="hold"/>
                                        <p:tgtEl>
                                          <p:spTgt spid="43"/>
                                        </p:tgtEl>
                                        <p:attrNameLst>
                                          <p:attrName>ppt_y</p:attrName>
                                        </p:attrNameLst>
                                      </p:cBhvr>
                                      <p:tavLst>
                                        <p:tav tm="0">
                                          <p:val>
                                            <p:strVal val="0-#ppt_h/2"/>
                                          </p:val>
                                        </p:tav>
                                        <p:tav tm="100000">
                                          <p:val>
                                            <p:strVal val="#ppt_y"/>
                                          </p:val>
                                        </p:tav>
                                      </p:tavLst>
                                    </p:anim>
                                  </p:childTnLst>
                                </p:cTn>
                              </p:par>
                              <p:par>
                                <p:cTn id="76" presetID="10" presetClass="entr" presetSubtype="0" fill="hold" grpId="1" nodeType="withEffect">
                                  <p:stCondLst>
                                    <p:cond delay="600"/>
                                  </p:stCondLst>
                                  <p:childTnLst>
                                    <p:set>
                                      <p:cBhvr>
                                        <p:cTn id="77" dur="1" fill="hold">
                                          <p:stCondLst>
                                            <p:cond delay="0"/>
                                          </p:stCondLst>
                                        </p:cTn>
                                        <p:tgtEl>
                                          <p:spTgt spid="43"/>
                                        </p:tgtEl>
                                        <p:attrNameLst>
                                          <p:attrName>style.visibility</p:attrName>
                                        </p:attrNameLst>
                                      </p:cBhvr>
                                      <p:to>
                                        <p:strVal val="visible"/>
                                      </p:to>
                                    </p:set>
                                    <p:animEffect transition="in" filter="fade">
                                      <p:cBhvr>
                                        <p:cTn id="78" dur="1500"/>
                                        <p:tgtEl>
                                          <p:spTgt spid="43"/>
                                        </p:tgtEl>
                                      </p:cBhvr>
                                    </p:animEffect>
                                  </p:childTnLst>
                                </p:cTn>
                              </p:par>
                            </p:childTnLst>
                          </p:cTn>
                        </p:par>
                        <p:par>
                          <p:cTn id="79" fill="hold">
                            <p:stCondLst>
                              <p:cond delay="2600"/>
                            </p:stCondLst>
                            <p:childTnLst>
                              <p:par>
                                <p:cTn id="80" presetID="2" presetClass="entr" presetSubtype="3" decel="100000" fill="hold" grpId="0" nodeType="afterEffect">
                                  <p:stCondLst>
                                    <p:cond delay="0"/>
                                  </p:stCondLst>
                                  <p:iterate type="wd">
                                    <p:tmPct val="10000"/>
                                  </p:iterate>
                                  <p:childTnLst>
                                    <p:set>
                                      <p:cBhvr>
                                        <p:cTn id="81" dur="1" fill="hold">
                                          <p:stCondLst>
                                            <p:cond delay="0"/>
                                          </p:stCondLst>
                                        </p:cTn>
                                        <p:tgtEl>
                                          <p:spTgt spid="49">
                                            <p:txEl>
                                              <p:pRg st="0" end="0"/>
                                            </p:txEl>
                                          </p:spTgt>
                                        </p:tgtEl>
                                        <p:attrNameLst>
                                          <p:attrName>style.visibility</p:attrName>
                                        </p:attrNameLst>
                                      </p:cBhvr>
                                      <p:to>
                                        <p:strVal val="visible"/>
                                      </p:to>
                                    </p:set>
                                    <p:anim calcmode="lin" valueType="num">
                                      <p:cBhvr additive="base">
                                        <p:cTn id="82" dur="500" fill="hold"/>
                                        <p:tgtEl>
                                          <p:spTgt spid="49">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49">
                                            <p:txEl>
                                              <p:pRg st="0" end="0"/>
                                            </p:txEl>
                                          </p:spTgt>
                                        </p:tgtEl>
                                        <p:attrNameLst>
                                          <p:attrName>ppt_y</p:attrName>
                                        </p:attrNameLst>
                                      </p:cBhvr>
                                      <p:tavLst>
                                        <p:tav tm="0">
                                          <p:val>
                                            <p:strVal val="0-#ppt_h/2"/>
                                          </p:val>
                                        </p:tav>
                                        <p:tav tm="100000">
                                          <p:val>
                                            <p:strVal val="#ppt_y"/>
                                          </p:val>
                                        </p:tav>
                                      </p:tavLst>
                                    </p:anim>
                                  </p:childTnLst>
                                </p:cTn>
                              </p:par>
                              <p:par>
                                <p:cTn id="84" presetID="2" presetClass="entr" presetSubtype="8" decel="10000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0-#ppt_w/2"/>
                                          </p:val>
                                        </p:tav>
                                        <p:tav tm="100000">
                                          <p:val>
                                            <p:strVal val="#ppt_x"/>
                                          </p:val>
                                        </p:tav>
                                      </p:tavLst>
                                    </p:anim>
                                    <p:anim calcmode="lin" valueType="num">
                                      <p:cBhvr additive="base">
                                        <p:cTn id="87" dur="500" fill="hold"/>
                                        <p:tgtEl>
                                          <p:spTgt spid="48"/>
                                        </p:tgtEl>
                                        <p:attrNameLst>
                                          <p:attrName>ppt_y</p:attrName>
                                        </p:attrNameLst>
                                      </p:cBhvr>
                                      <p:tavLst>
                                        <p:tav tm="0">
                                          <p:val>
                                            <p:strVal val="#ppt_y"/>
                                          </p:val>
                                        </p:tav>
                                        <p:tav tm="100000">
                                          <p:val>
                                            <p:strVal val="#ppt_y"/>
                                          </p:val>
                                        </p:tav>
                                      </p:tavLst>
                                    </p:anim>
                                  </p:childTnLst>
                                </p:cTn>
                              </p:par>
                            </p:childTnLst>
                          </p:cTn>
                        </p:par>
                        <p:par>
                          <p:cTn id="88" fill="hold">
                            <p:stCondLst>
                              <p:cond delay="3200"/>
                            </p:stCondLst>
                            <p:childTnLst>
                              <p:par>
                                <p:cTn id="89" presetID="2" presetClass="entr" presetSubtype="2" decel="100000" fill="hold" grpId="0" nodeType="afterEffect">
                                  <p:stCondLst>
                                    <p:cond delay="0"/>
                                  </p:stCondLst>
                                  <p:childTnLst>
                                    <p:set>
                                      <p:cBhvr>
                                        <p:cTn id="90" dur="1" fill="hold">
                                          <p:stCondLst>
                                            <p:cond delay="0"/>
                                          </p:stCondLst>
                                        </p:cTn>
                                        <p:tgtEl>
                                          <p:spTgt spid="47">
                                            <p:txEl>
                                              <p:pRg st="0" end="0"/>
                                            </p:txEl>
                                          </p:spTgt>
                                        </p:tgtEl>
                                        <p:attrNameLst>
                                          <p:attrName>style.visibility</p:attrName>
                                        </p:attrNameLst>
                                      </p:cBhvr>
                                      <p:to>
                                        <p:strVal val="visible"/>
                                      </p:to>
                                    </p:set>
                                    <p:anim calcmode="lin" valueType="num">
                                      <p:cBhvr additive="base">
                                        <p:cTn id="91"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build="allAtOnce">
        <p:tmplLst>
          <p:tmpl lvl="1">
            <p:tnLst>
              <p:par>
                <p:cTn presetID="2" presetClass="entr" presetSubtype="2" decel="10000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animBg="1"/>
      <p:bldP spid="49"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1+#ppt_w/2"/>
                          </p:val>
                        </p:tav>
                        <p:tav tm="100000">
                          <p:val>
                            <p:strVal val="#ppt_x"/>
                          </p:val>
                        </p:tav>
                      </p:tavLst>
                    </p:anim>
                    <p:anim calcmode="lin" valueType="num">
                      <p:cBhvr additive="base">
                        <p:cTn dur="500" fill="hold"/>
                        <p:tgtEl>
                          <p:spTgt spid="4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s and Text">
    <p:spTree>
      <p:nvGrpSpPr>
        <p:cNvPr id="1" name=""/>
        <p:cNvGrpSpPr/>
        <p:nvPr/>
      </p:nvGrpSpPr>
      <p:grpSpPr>
        <a:xfrm>
          <a:off x="0" y="0"/>
          <a:ext cx="0" cy="0"/>
          <a:chOff x="0" y="0"/>
          <a:chExt cx="0" cy="0"/>
        </a:xfrm>
      </p:grpSpPr>
      <p:sp>
        <p:nvSpPr>
          <p:cNvPr id="40" name="円/楕円 39"/>
          <p:cNvSpPr/>
          <p:nvPr userDrawn="1"/>
        </p:nvSpPr>
        <p:spPr>
          <a:xfrm>
            <a:off x="4458345" y="3412627"/>
            <a:ext cx="4022085" cy="4022085"/>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1" name="円/楕円 40"/>
          <p:cNvSpPr/>
          <p:nvPr userDrawn="1"/>
        </p:nvSpPr>
        <p:spPr>
          <a:xfrm>
            <a:off x="2445722" y="6065022"/>
            <a:ext cx="2917180" cy="2917180"/>
          </a:xfrm>
          <a:prstGeom prst="ellips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 name="円/楕円 4"/>
          <p:cNvSpPr/>
          <p:nvPr userDrawn="1"/>
        </p:nvSpPr>
        <p:spPr>
          <a:xfrm>
            <a:off x="1869641" y="2792663"/>
            <a:ext cx="3079949" cy="3079949"/>
          </a:xfrm>
          <a:prstGeom prst="ellips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0" name="円/楕円 29"/>
          <p:cNvSpPr/>
          <p:nvPr userDrawn="1"/>
        </p:nvSpPr>
        <p:spPr>
          <a:xfrm>
            <a:off x="7175549" y="7260833"/>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31" name="円/楕円 30"/>
          <p:cNvSpPr/>
          <p:nvPr userDrawn="1"/>
        </p:nvSpPr>
        <p:spPr>
          <a:xfrm>
            <a:off x="1574220" y="6165309"/>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5"/>
          <p:cNvSpPr>
            <a:spLocks noGrp="1"/>
          </p:cNvSpPr>
          <p:nvPr>
            <p:ph type="pic" sz="quarter" idx="14" hasCustomPrompt="1"/>
          </p:nvPr>
        </p:nvSpPr>
        <p:spPr>
          <a:xfrm>
            <a:off x="1768041" y="2685392"/>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4" name="図プレースホルダー 5"/>
          <p:cNvSpPr>
            <a:spLocks noGrp="1"/>
          </p:cNvSpPr>
          <p:nvPr>
            <p:ph type="pic" sz="quarter" idx="15" hasCustomPrompt="1"/>
          </p:nvPr>
        </p:nvSpPr>
        <p:spPr>
          <a:xfrm>
            <a:off x="4379821" y="3328309"/>
            <a:ext cx="3976216" cy="3976216"/>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7" name="図プレースホルダー 5"/>
          <p:cNvSpPr>
            <a:spLocks noGrp="1"/>
          </p:cNvSpPr>
          <p:nvPr>
            <p:ph type="pic" sz="quarter" idx="16" hasCustomPrompt="1"/>
          </p:nvPr>
        </p:nvSpPr>
        <p:spPr>
          <a:xfrm>
            <a:off x="2409803" y="6018154"/>
            <a:ext cx="2843075" cy="2843075"/>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32" name="円/楕円 31"/>
          <p:cNvSpPr/>
          <p:nvPr userDrawn="1"/>
        </p:nvSpPr>
        <p:spPr>
          <a:xfrm>
            <a:off x="903945" y="53164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2064474" y="5656588"/>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円/楕円 33"/>
          <p:cNvSpPr/>
          <p:nvPr userDrawn="1"/>
        </p:nvSpPr>
        <p:spPr>
          <a:xfrm>
            <a:off x="6367929" y="7855916"/>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1" name="アーチ 20"/>
          <p:cNvSpPr/>
          <p:nvPr userDrawn="1"/>
        </p:nvSpPr>
        <p:spPr>
          <a:xfrm rot="3600000">
            <a:off x="9163259" y="2420421"/>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アーチ 21"/>
          <p:cNvSpPr/>
          <p:nvPr userDrawn="1"/>
        </p:nvSpPr>
        <p:spPr>
          <a:xfrm rot="6618510">
            <a:off x="9279847" y="2537009"/>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テキスト プレースホルダー 6"/>
          <p:cNvSpPr>
            <a:spLocks noGrp="1"/>
          </p:cNvSpPr>
          <p:nvPr>
            <p:ph type="body" sz="quarter" idx="17" hasCustomPrompt="1"/>
          </p:nvPr>
        </p:nvSpPr>
        <p:spPr>
          <a:xfrm>
            <a:off x="10020638" y="2655891"/>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18" hasCustomPrompt="1"/>
          </p:nvPr>
        </p:nvSpPr>
        <p:spPr>
          <a:xfrm>
            <a:off x="10706654"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6" name="アーチ 35"/>
          <p:cNvSpPr/>
          <p:nvPr userDrawn="1"/>
        </p:nvSpPr>
        <p:spPr>
          <a:xfrm rot="3600000">
            <a:off x="9163259" y="5835460"/>
            <a:ext cx="1492195" cy="1492195"/>
          </a:xfrm>
          <a:prstGeom prst="blockArc">
            <a:avLst>
              <a:gd name="adj1" fmla="val 18941412"/>
              <a:gd name="adj2" fmla="val 11732646"/>
              <a:gd name="adj3" fmla="val 4340"/>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7" name="アーチ 36"/>
          <p:cNvSpPr/>
          <p:nvPr userDrawn="1"/>
        </p:nvSpPr>
        <p:spPr>
          <a:xfrm rot="6618510">
            <a:off x="9279847" y="5952048"/>
            <a:ext cx="1259018" cy="1259018"/>
          </a:xfrm>
          <a:prstGeom prst="blockArc">
            <a:avLst>
              <a:gd name="adj1" fmla="val 19452122"/>
              <a:gd name="adj2" fmla="val 11742259"/>
              <a:gd name="adj3" fmla="val 4894"/>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8" name="テキスト プレースホルダー 6"/>
          <p:cNvSpPr>
            <a:spLocks noGrp="1"/>
          </p:cNvSpPr>
          <p:nvPr>
            <p:ph type="body" sz="quarter" idx="19" hasCustomPrompt="1"/>
          </p:nvPr>
        </p:nvSpPr>
        <p:spPr>
          <a:xfrm>
            <a:off x="10020638" y="6070930"/>
            <a:ext cx="7119363" cy="790352"/>
          </a:xfrm>
        </p:spPr>
        <p:txBody>
          <a:bodyPr anchor="b">
            <a:no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20" hasCustomPrompt="1"/>
          </p:nvPr>
        </p:nvSpPr>
        <p:spPr>
          <a:xfrm>
            <a:off x="10706654"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85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ppt_x"/>
                                          </p:val>
                                        </p:tav>
                                        <p:tav tm="100000">
                                          <p:val>
                                            <p:strVal val="#ppt_x"/>
                                          </p:val>
                                        </p:tav>
                                      </p:tavLst>
                                    </p:anim>
                                    <p:anim calcmode="lin" valueType="num">
                                      <p:cBhvr additive="base">
                                        <p:cTn id="16" dur="1000" fill="hold"/>
                                        <p:tgtEl>
                                          <p:spTgt spid="11"/>
                                        </p:tgtEl>
                                        <p:attrNameLst>
                                          <p:attrName>ppt_y</p:attrName>
                                        </p:attrNameLst>
                                      </p:cBhvr>
                                      <p:tavLst>
                                        <p:tav tm="0">
                                          <p:val>
                                            <p:strVal val="0-#ppt_h/2"/>
                                          </p:val>
                                        </p:tav>
                                        <p:tav tm="100000">
                                          <p:val>
                                            <p:strVal val="#ppt_y"/>
                                          </p:val>
                                        </p:tav>
                                      </p:tavLst>
                                    </p:anim>
                                  </p:childTnLst>
                                </p:cTn>
                              </p:par>
                              <p:par>
                                <p:cTn id="17" presetID="45" presetClass="entr" presetSubtype="0"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ppt_w</p:attrName>
                                        </p:attrNameLst>
                                      </p:cBhvr>
                                      <p:tavLst>
                                        <p:tav tm="0" fmla="#ppt_w*sin(2.5*pi*$)">
                                          <p:val>
                                            <p:fltVal val="0"/>
                                          </p:val>
                                        </p:tav>
                                        <p:tav tm="100000">
                                          <p:val>
                                            <p:fltVal val="1"/>
                                          </p:val>
                                        </p:tav>
                                      </p:tavLst>
                                    </p:anim>
                                    <p:anim calcmode="lin" valueType="num">
                                      <p:cBhvr>
                                        <p:cTn id="21" dur="1000" fill="hold"/>
                                        <p:tgtEl>
                                          <p:spTgt spid="11"/>
                                        </p:tgtEl>
                                        <p:attrNameLst>
                                          <p:attrName>ppt_h</p:attrName>
                                        </p:attrNameLst>
                                      </p:cBhvr>
                                      <p:tavLst>
                                        <p:tav tm="0">
                                          <p:val>
                                            <p:strVal val="#ppt_h"/>
                                          </p:val>
                                        </p:tav>
                                        <p:tav tm="100000">
                                          <p:val>
                                            <p:strVal val="#ppt_h"/>
                                          </p:val>
                                        </p:tav>
                                      </p:tavLst>
                                    </p:anim>
                                  </p:childTnLst>
                                </p:cTn>
                              </p:par>
                              <p:par>
                                <p:cTn id="22" presetID="2" presetClass="entr" presetSubtype="1" decel="10000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ppt_x"/>
                                          </p:val>
                                        </p:tav>
                                        <p:tav tm="100000">
                                          <p:val>
                                            <p:strVal val="#ppt_x"/>
                                          </p:val>
                                        </p:tav>
                                      </p:tavLst>
                                    </p:anim>
                                    <p:anim calcmode="lin" valueType="num">
                                      <p:cBhvr additive="base">
                                        <p:cTn id="25" dur="1000" fill="hold"/>
                                        <p:tgtEl>
                                          <p:spTgt spid="5"/>
                                        </p:tgtEl>
                                        <p:attrNameLst>
                                          <p:attrName>ppt_y</p:attrName>
                                        </p:attrNameLst>
                                      </p:cBhvr>
                                      <p:tavLst>
                                        <p:tav tm="0">
                                          <p:val>
                                            <p:strVal val="0-#ppt_h/2"/>
                                          </p:val>
                                        </p:tav>
                                        <p:tav tm="100000">
                                          <p:val>
                                            <p:strVal val="#ppt_y"/>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ppt_w</p:attrName>
                                        </p:attrNameLst>
                                      </p:cBhvr>
                                      <p:tavLst>
                                        <p:tav tm="0" fmla="#ppt_w*sin(2.5*pi*$)">
                                          <p:val>
                                            <p:fltVal val="0"/>
                                          </p:val>
                                        </p:tav>
                                        <p:tav tm="100000">
                                          <p:val>
                                            <p:fltVal val="1"/>
                                          </p:val>
                                        </p:tav>
                                      </p:tavLst>
                                    </p:anim>
                                    <p:anim calcmode="lin" valueType="num">
                                      <p:cBhvr>
                                        <p:cTn id="30" dur="100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1000" fill="hold"/>
                                        <p:tgtEl>
                                          <p:spTgt spid="14"/>
                                        </p:tgtEl>
                                        <p:attrNameLst>
                                          <p:attrName>ppt_x</p:attrName>
                                        </p:attrNameLst>
                                      </p:cBhvr>
                                      <p:tavLst>
                                        <p:tav tm="0">
                                          <p:val>
                                            <p:strVal val="#ppt_x"/>
                                          </p:val>
                                        </p:tav>
                                        <p:tav tm="100000">
                                          <p:val>
                                            <p:strVal val="#ppt_x"/>
                                          </p:val>
                                        </p:tav>
                                      </p:tavLst>
                                    </p:anim>
                                    <p:anim calcmode="lin" valueType="num">
                                      <p:cBhvr additive="base">
                                        <p:cTn id="34" dur="1000" fill="hold"/>
                                        <p:tgtEl>
                                          <p:spTgt spid="14"/>
                                        </p:tgtEl>
                                        <p:attrNameLst>
                                          <p:attrName>ppt_y</p:attrName>
                                        </p:attrNameLst>
                                      </p:cBhvr>
                                      <p:tavLst>
                                        <p:tav tm="0">
                                          <p:val>
                                            <p:strVal val="0-#ppt_h/2"/>
                                          </p:val>
                                        </p:tav>
                                        <p:tav tm="100000">
                                          <p:val>
                                            <p:strVal val="#ppt_y"/>
                                          </p:val>
                                        </p:tav>
                                      </p:tavLst>
                                    </p:anim>
                                  </p:childTnLst>
                                </p:cTn>
                              </p:par>
                              <p:par>
                                <p:cTn id="35" presetID="45" presetClass="entr" presetSubtype="0" fill="hold" grpId="1" nodeType="withEffect">
                                  <p:stCondLst>
                                    <p:cond delay="25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ppt_w</p:attrName>
                                        </p:attrNameLst>
                                      </p:cBhvr>
                                      <p:tavLst>
                                        <p:tav tm="0" fmla="#ppt_w*sin(2.5*pi*$)">
                                          <p:val>
                                            <p:fltVal val="0"/>
                                          </p:val>
                                        </p:tav>
                                        <p:tav tm="100000">
                                          <p:val>
                                            <p:fltVal val="1"/>
                                          </p:val>
                                        </p:tav>
                                      </p:tavLst>
                                    </p:anim>
                                    <p:anim calcmode="lin" valueType="num">
                                      <p:cBhvr>
                                        <p:cTn id="39" dur="1000" fill="hold"/>
                                        <p:tgtEl>
                                          <p:spTgt spid="14"/>
                                        </p:tgtEl>
                                        <p:attrNameLst>
                                          <p:attrName>ppt_h</p:attrName>
                                        </p:attrNameLst>
                                      </p:cBhvr>
                                      <p:tavLst>
                                        <p:tav tm="0">
                                          <p:val>
                                            <p:strVal val="#ppt_h"/>
                                          </p:val>
                                        </p:tav>
                                        <p:tav tm="100000">
                                          <p:val>
                                            <p:strVal val="#ppt_h"/>
                                          </p:val>
                                        </p:tav>
                                      </p:tavLst>
                                    </p:anim>
                                  </p:childTnLst>
                                </p:cTn>
                              </p:par>
                              <p:par>
                                <p:cTn id="40" presetID="2" presetClass="entr" presetSubtype="1" decel="100000" fill="hold" grpId="0" nodeType="withEffect">
                                  <p:stCondLst>
                                    <p:cond delay="250"/>
                                  </p:stCondLst>
                                  <p:childTnLst>
                                    <p:set>
                                      <p:cBhvr>
                                        <p:cTn id="41" dur="1" fill="hold">
                                          <p:stCondLst>
                                            <p:cond delay="0"/>
                                          </p:stCondLst>
                                        </p:cTn>
                                        <p:tgtEl>
                                          <p:spTgt spid="40"/>
                                        </p:tgtEl>
                                        <p:attrNameLst>
                                          <p:attrName>style.visibility</p:attrName>
                                        </p:attrNameLst>
                                      </p:cBhvr>
                                      <p:to>
                                        <p:strVal val="visible"/>
                                      </p:to>
                                    </p:set>
                                    <p:anim calcmode="lin" valueType="num">
                                      <p:cBhvr additive="base">
                                        <p:cTn id="42" dur="1000" fill="hold"/>
                                        <p:tgtEl>
                                          <p:spTgt spid="40"/>
                                        </p:tgtEl>
                                        <p:attrNameLst>
                                          <p:attrName>ppt_x</p:attrName>
                                        </p:attrNameLst>
                                      </p:cBhvr>
                                      <p:tavLst>
                                        <p:tav tm="0">
                                          <p:val>
                                            <p:strVal val="#ppt_x"/>
                                          </p:val>
                                        </p:tav>
                                        <p:tav tm="100000">
                                          <p:val>
                                            <p:strVal val="#ppt_x"/>
                                          </p:val>
                                        </p:tav>
                                      </p:tavLst>
                                    </p:anim>
                                    <p:anim calcmode="lin" valueType="num">
                                      <p:cBhvr additive="base">
                                        <p:cTn id="43" dur="1000" fill="hold"/>
                                        <p:tgtEl>
                                          <p:spTgt spid="40"/>
                                        </p:tgtEl>
                                        <p:attrNameLst>
                                          <p:attrName>ppt_y</p:attrName>
                                        </p:attrNameLst>
                                      </p:cBhvr>
                                      <p:tavLst>
                                        <p:tav tm="0">
                                          <p:val>
                                            <p:strVal val="0-#ppt_h/2"/>
                                          </p:val>
                                        </p:tav>
                                        <p:tav tm="100000">
                                          <p:val>
                                            <p:strVal val="#ppt_y"/>
                                          </p:val>
                                        </p:tav>
                                      </p:tavLst>
                                    </p:anim>
                                  </p:childTnLst>
                                </p:cTn>
                              </p:par>
                              <p:par>
                                <p:cTn id="44" presetID="45" presetClass="entr" presetSubtype="0" fill="hold" grpId="1" nodeType="withEffect">
                                  <p:stCondLst>
                                    <p:cond delay="25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1000"/>
                                        <p:tgtEl>
                                          <p:spTgt spid="40"/>
                                        </p:tgtEl>
                                      </p:cBhvr>
                                    </p:animEffect>
                                    <p:anim calcmode="lin" valueType="num">
                                      <p:cBhvr>
                                        <p:cTn id="47" dur="1000" fill="hold"/>
                                        <p:tgtEl>
                                          <p:spTgt spid="40"/>
                                        </p:tgtEl>
                                        <p:attrNameLst>
                                          <p:attrName>ppt_w</p:attrName>
                                        </p:attrNameLst>
                                      </p:cBhvr>
                                      <p:tavLst>
                                        <p:tav tm="0" fmla="#ppt_w*sin(2.5*pi*$)">
                                          <p:val>
                                            <p:fltVal val="0"/>
                                          </p:val>
                                        </p:tav>
                                        <p:tav tm="100000">
                                          <p:val>
                                            <p:fltVal val="1"/>
                                          </p:val>
                                        </p:tav>
                                      </p:tavLst>
                                    </p:anim>
                                    <p:anim calcmode="lin" valueType="num">
                                      <p:cBhvr>
                                        <p:cTn id="48" dur="1000" fill="hold"/>
                                        <p:tgtEl>
                                          <p:spTgt spid="40"/>
                                        </p:tgtEl>
                                        <p:attrNameLst>
                                          <p:attrName>ppt_h</p:attrName>
                                        </p:attrNameLst>
                                      </p:cBhvr>
                                      <p:tavLst>
                                        <p:tav tm="0">
                                          <p:val>
                                            <p:strVal val="#ppt_h"/>
                                          </p:val>
                                        </p:tav>
                                        <p:tav tm="100000">
                                          <p:val>
                                            <p:strVal val="#ppt_h"/>
                                          </p:val>
                                        </p:tav>
                                      </p:tavLst>
                                    </p:anim>
                                  </p:childTnLst>
                                </p:cTn>
                              </p:par>
                              <p:par>
                                <p:cTn id="49" presetID="2" presetClass="entr" presetSubtype="1" decel="100000" fill="hold" grpId="0" nodeType="withEffect">
                                  <p:stCondLst>
                                    <p:cond delay="50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1000" fill="hold"/>
                                        <p:tgtEl>
                                          <p:spTgt spid="17"/>
                                        </p:tgtEl>
                                        <p:attrNameLst>
                                          <p:attrName>ppt_x</p:attrName>
                                        </p:attrNameLst>
                                      </p:cBhvr>
                                      <p:tavLst>
                                        <p:tav tm="0">
                                          <p:val>
                                            <p:strVal val="#ppt_x"/>
                                          </p:val>
                                        </p:tav>
                                        <p:tav tm="100000">
                                          <p:val>
                                            <p:strVal val="#ppt_x"/>
                                          </p:val>
                                        </p:tav>
                                      </p:tavLst>
                                    </p:anim>
                                    <p:anim calcmode="lin" valueType="num">
                                      <p:cBhvr additive="base">
                                        <p:cTn id="52" dur="1000" fill="hold"/>
                                        <p:tgtEl>
                                          <p:spTgt spid="17"/>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50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ppt_w</p:attrName>
                                        </p:attrNameLst>
                                      </p:cBhvr>
                                      <p:tavLst>
                                        <p:tav tm="0" fmla="#ppt_w*sin(2.5*pi*$)">
                                          <p:val>
                                            <p:fltVal val="0"/>
                                          </p:val>
                                        </p:tav>
                                        <p:tav tm="100000">
                                          <p:val>
                                            <p:fltVal val="1"/>
                                          </p:val>
                                        </p:tav>
                                      </p:tavLst>
                                    </p:anim>
                                    <p:anim calcmode="lin" valueType="num">
                                      <p:cBhvr>
                                        <p:cTn id="57" dur="1000" fill="hold"/>
                                        <p:tgtEl>
                                          <p:spTgt spid="17"/>
                                        </p:tgtEl>
                                        <p:attrNameLst>
                                          <p:attrName>ppt_h</p:attrName>
                                        </p:attrNameLst>
                                      </p:cBhvr>
                                      <p:tavLst>
                                        <p:tav tm="0">
                                          <p:val>
                                            <p:strVal val="#ppt_h"/>
                                          </p:val>
                                        </p:tav>
                                        <p:tav tm="100000">
                                          <p:val>
                                            <p:strVal val="#ppt_h"/>
                                          </p:val>
                                        </p:tav>
                                      </p:tavLst>
                                    </p:anim>
                                  </p:childTnLst>
                                </p:cTn>
                              </p:par>
                              <p:par>
                                <p:cTn id="58" presetID="2" presetClass="entr" presetSubtype="1" decel="100000" fill="hold" grpId="0" nodeType="withEffect">
                                  <p:stCondLst>
                                    <p:cond delay="50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0-#ppt_h/2"/>
                                          </p:val>
                                        </p:tav>
                                        <p:tav tm="100000">
                                          <p:val>
                                            <p:strVal val="#ppt_y"/>
                                          </p:val>
                                        </p:tav>
                                      </p:tavLst>
                                    </p:anim>
                                  </p:childTnLst>
                                </p:cTn>
                              </p:par>
                              <p:par>
                                <p:cTn id="62" presetID="45" presetClass="entr" presetSubtype="0" fill="hold" grpId="1" nodeType="withEffect">
                                  <p:stCondLst>
                                    <p:cond delay="50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1000"/>
                                        <p:tgtEl>
                                          <p:spTgt spid="41"/>
                                        </p:tgtEl>
                                      </p:cBhvr>
                                    </p:animEffect>
                                    <p:anim calcmode="lin" valueType="num">
                                      <p:cBhvr>
                                        <p:cTn id="65" dur="1000" fill="hold"/>
                                        <p:tgtEl>
                                          <p:spTgt spid="41"/>
                                        </p:tgtEl>
                                        <p:attrNameLst>
                                          <p:attrName>ppt_w</p:attrName>
                                        </p:attrNameLst>
                                      </p:cBhvr>
                                      <p:tavLst>
                                        <p:tav tm="0" fmla="#ppt_w*sin(2.5*pi*$)">
                                          <p:val>
                                            <p:fltVal val="0"/>
                                          </p:val>
                                        </p:tav>
                                        <p:tav tm="100000">
                                          <p:val>
                                            <p:fltVal val="1"/>
                                          </p:val>
                                        </p:tav>
                                      </p:tavLst>
                                    </p:anim>
                                    <p:anim calcmode="lin" valueType="num">
                                      <p:cBhvr>
                                        <p:cTn id="66" dur="1000" fill="hold"/>
                                        <p:tgtEl>
                                          <p:spTgt spid="41"/>
                                        </p:tgtEl>
                                        <p:attrNameLst>
                                          <p:attrName>ppt_h</p:attrName>
                                        </p:attrNameLst>
                                      </p:cBhvr>
                                      <p:tavLst>
                                        <p:tav tm="0">
                                          <p:val>
                                            <p:strVal val="#ppt_h"/>
                                          </p:val>
                                        </p:tav>
                                        <p:tav tm="100000">
                                          <p:val>
                                            <p:strVal val="#ppt_h"/>
                                          </p:val>
                                        </p:tav>
                                      </p:tavLst>
                                    </p:anim>
                                  </p:childTnLst>
                                </p:cTn>
                              </p:par>
                              <p:par>
                                <p:cTn id="67" presetID="53" presetClass="entr" presetSubtype="16"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p:cTn id="69" dur="400" fill="hold"/>
                                        <p:tgtEl>
                                          <p:spTgt spid="32"/>
                                        </p:tgtEl>
                                        <p:attrNameLst>
                                          <p:attrName>ppt_w</p:attrName>
                                        </p:attrNameLst>
                                      </p:cBhvr>
                                      <p:tavLst>
                                        <p:tav tm="0">
                                          <p:val>
                                            <p:fltVal val="0"/>
                                          </p:val>
                                        </p:tav>
                                        <p:tav tm="100000">
                                          <p:val>
                                            <p:strVal val="#ppt_w"/>
                                          </p:val>
                                        </p:tav>
                                      </p:tavLst>
                                    </p:anim>
                                    <p:anim calcmode="lin" valueType="num">
                                      <p:cBhvr>
                                        <p:cTn id="70" dur="400" fill="hold"/>
                                        <p:tgtEl>
                                          <p:spTgt spid="32"/>
                                        </p:tgtEl>
                                        <p:attrNameLst>
                                          <p:attrName>ppt_h</p:attrName>
                                        </p:attrNameLst>
                                      </p:cBhvr>
                                      <p:tavLst>
                                        <p:tav tm="0">
                                          <p:val>
                                            <p:fltVal val="0"/>
                                          </p:val>
                                        </p:tav>
                                        <p:tav tm="100000">
                                          <p:val>
                                            <p:strVal val="#ppt_h"/>
                                          </p:val>
                                        </p:tav>
                                      </p:tavLst>
                                    </p:anim>
                                    <p:animEffect transition="in" filter="fade">
                                      <p:cBhvr>
                                        <p:cTn id="71" dur="400"/>
                                        <p:tgtEl>
                                          <p:spTgt spid="32"/>
                                        </p:tgtEl>
                                      </p:cBhvr>
                                    </p:animEffect>
                                  </p:childTnLst>
                                </p:cTn>
                              </p:par>
                              <p:par>
                                <p:cTn id="72" presetID="2" presetClass="entr" presetSubtype="12" decel="100000" fill="hold" grpId="1" nodeType="with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500" fill="hold"/>
                                        <p:tgtEl>
                                          <p:spTgt spid="32"/>
                                        </p:tgtEl>
                                        <p:attrNameLst>
                                          <p:attrName>ppt_x</p:attrName>
                                        </p:attrNameLst>
                                      </p:cBhvr>
                                      <p:tavLst>
                                        <p:tav tm="0">
                                          <p:val>
                                            <p:strVal val="0-#ppt_w/2"/>
                                          </p:val>
                                        </p:tav>
                                        <p:tav tm="100000">
                                          <p:val>
                                            <p:strVal val="#ppt_x"/>
                                          </p:val>
                                        </p:tav>
                                      </p:tavLst>
                                    </p:anim>
                                    <p:anim calcmode="lin" valueType="num">
                                      <p:cBhvr additive="base">
                                        <p:cTn id="75" dur="500" fill="hold"/>
                                        <p:tgtEl>
                                          <p:spTgt spid="32"/>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400" fill="hold"/>
                                        <p:tgtEl>
                                          <p:spTgt spid="31"/>
                                        </p:tgtEl>
                                        <p:attrNameLst>
                                          <p:attrName>ppt_w</p:attrName>
                                        </p:attrNameLst>
                                      </p:cBhvr>
                                      <p:tavLst>
                                        <p:tav tm="0">
                                          <p:val>
                                            <p:fltVal val="0"/>
                                          </p:val>
                                        </p:tav>
                                        <p:tav tm="100000">
                                          <p:val>
                                            <p:strVal val="#ppt_w"/>
                                          </p:val>
                                        </p:tav>
                                      </p:tavLst>
                                    </p:anim>
                                    <p:anim calcmode="lin" valueType="num">
                                      <p:cBhvr>
                                        <p:cTn id="79" dur="400" fill="hold"/>
                                        <p:tgtEl>
                                          <p:spTgt spid="31"/>
                                        </p:tgtEl>
                                        <p:attrNameLst>
                                          <p:attrName>ppt_h</p:attrName>
                                        </p:attrNameLst>
                                      </p:cBhvr>
                                      <p:tavLst>
                                        <p:tav tm="0">
                                          <p:val>
                                            <p:fltVal val="0"/>
                                          </p:val>
                                        </p:tav>
                                        <p:tav tm="100000">
                                          <p:val>
                                            <p:strVal val="#ppt_h"/>
                                          </p:val>
                                        </p:tav>
                                      </p:tavLst>
                                    </p:anim>
                                    <p:animEffect transition="in" filter="fade">
                                      <p:cBhvr>
                                        <p:cTn id="80" dur="400"/>
                                        <p:tgtEl>
                                          <p:spTgt spid="31"/>
                                        </p:tgtEl>
                                      </p:cBhvr>
                                    </p:animEffect>
                                  </p:childTnLst>
                                </p:cTn>
                              </p:par>
                              <p:par>
                                <p:cTn id="81" presetID="2" presetClass="entr" presetSubtype="12" decel="100000" fill="hold" grpId="1" nodeType="withEffect">
                                  <p:stCondLst>
                                    <p:cond delay="100"/>
                                  </p:stCondLst>
                                  <p:childTnLst>
                                    <p:set>
                                      <p:cBhvr>
                                        <p:cTn id="82" dur="1" fill="hold">
                                          <p:stCondLst>
                                            <p:cond delay="0"/>
                                          </p:stCondLst>
                                        </p:cTn>
                                        <p:tgtEl>
                                          <p:spTgt spid="31"/>
                                        </p:tgtEl>
                                        <p:attrNameLst>
                                          <p:attrName>style.visibility</p:attrName>
                                        </p:attrNameLst>
                                      </p:cBhvr>
                                      <p:to>
                                        <p:strVal val="visible"/>
                                      </p:to>
                                    </p:set>
                                    <p:anim calcmode="lin" valueType="num">
                                      <p:cBhvr additive="base">
                                        <p:cTn id="83" dur="500" fill="hold"/>
                                        <p:tgtEl>
                                          <p:spTgt spid="31"/>
                                        </p:tgtEl>
                                        <p:attrNameLst>
                                          <p:attrName>ppt_x</p:attrName>
                                        </p:attrNameLst>
                                      </p:cBhvr>
                                      <p:tavLst>
                                        <p:tav tm="0">
                                          <p:val>
                                            <p:strVal val="0-#ppt_w/2"/>
                                          </p:val>
                                        </p:tav>
                                        <p:tav tm="100000">
                                          <p:val>
                                            <p:strVal val="#ppt_x"/>
                                          </p:val>
                                        </p:tav>
                                      </p:tavLst>
                                    </p:anim>
                                    <p:anim calcmode="lin" valueType="num">
                                      <p:cBhvr additive="base">
                                        <p:cTn id="84" dur="500" fill="hold"/>
                                        <p:tgtEl>
                                          <p:spTgt spid="31"/>
                                        </p:tgtEl>
                                        <p:attrNameLst>
                                          <p:attrName>ppt_y</p:attrName>
                                        </p:attrNameLst>
                                      </p:cBhvr>
                                      <p:tavLst>
                                        <p:tav tm="0">
                                          <p:val>
                                            <p:strVal val="1+#ppt_h/2"/>
                                          </p:val>
                                        </p:tav>
                                        <p:tav tm="100000">
                                          <p:val>
                                            <p:strVal val="#ppt_y"/>
                                          </p:val>
                                        </p:tav>
                                      </p:tavLst>
                                    </p:anim>
                                  </p:childTnLst>
                                </p:cTn>
                              </p:par>
                              <p:par>
                                <p:cTn id="85" presetID="53" presetClass="entr" presetSubtype="16" fill="hold" grpId="0" nodeType="withEffect">
                                  <p:stCondLst>
                                    <p:cond delay="200"/>
                                  </p:stCondLst>
                                  <p:childTnLst>
                                    <p:set>
                                      <p:cBhvr>
                                        <p:cTn id="86" dur="1" fill="hold">
                                          <p:stCondLst>
                                            <p:cond delay="0"/>
                                          </p:stCondLst>
                                        </p:cTn>
                                        <p:tgtEl>
                                          <p:spTgt spid="33"/>
                                        </p:tgtEl>
                                        <p:attrNameLst>
                                          <p:attrName>style.visibility</p:attrName>
                                        </p:attrNameLst>
                                      </p:cBhvr>
                                      <p:to>
                                        <p:strVal val="visible"/>
                                      </p:to>
                                    </p:set>
                                    <p:anim calcmode="lin" valueType="num">
                                      <p:cBhvr>
                                        <p:cTn id="87" dur="400" fill="hold"/>
                                        <p:tgtEl>
                                          <p:spTgt spid="33"/>
                                        </p:tgtEl>
                                        <p:attrNameLst>
                                          <p:attrName>ppt_w</p:attrName>
                                        </p:attrNameLst>
                                      </p:cBhvr>
                                      <p:tavLst>
                                        <p:tav tm="0">
                                          <p:val>
                                            <p:fltVal val="0"/>
                                          </p:val>
                                        </p:tav>
                                        <p:tav tm="100000">
                                          <p:val>
                                            <p:strVal val="#ppt_w"/>
                                          </p:val>
                                        </p:tav>
                                      </p:tavLst>
                                    </p:anim>
                                    <p:anim calcmode="lin" valueType="num">
                                      <p:cBhvr>
                                        <p:cTn id="88" dur="400" fill="hold"/>
                                        <p:tgtEl>
                                          <p:spTgt spid="33"/>
                                        </p:tgtEl>
                                        <p:attrNameLst>
                                          <p:attrName>ppt_h</p:attrName>
                                        </p:attrNameLst>
                                      </p:cBhvr>
                                      <p:tavLst>
                                        <p:tav tm="0">
                                          <p:val>
                                            <p:fltVal val="0"/>
                                          </p:val>
                                        </p:tav>
                                        <p:tav tm="100000">
                                          <p:val>
                                            <p:strVal val="#ppt_h"/>
                                          </p:val>
                                        </p:tav>
                                      </p:tavLst>
                                    </p:anim>
                                    <p:animEffect transition="in" filter="fade">
                                      <p:cBhvr>
                                        <p:cTn id="89" dur="400"/>
                                        <p:tgtEl>
                                          <p:spTgt spid="33"/>
                                        </p:tgtEl>
                                      </p:cBhvr>
                                    </p:animEffect>
                                  </p:childTnLst>
                                </p:cTn>
                              </p:par>
                              <p:par>
                                <p:cTn id="90" presetID="2" presetClass="entr" presetSubtype="12" decel="100000" fill="hold" grpId="1" nodeType="withEffect">
                                  <p:stCondLst>
                                    <p:cond delay="200"/>
                                  </p:stCondLst>
                                  <p:childTnLst>
                                    <p:set>
                                      <p:cBhvr>
                                        <p:cTn id="91" dur="1" fill="hold">
                                          <p:stCondLst>
                                            <p:cond delay="0"/>
                                          </p:stCondLst>
                                        </p:cTn>
                                        <p:tgtEl>
                                          <p:spTgt spid="33"/>
                                        </p:tgtEl>
                                        <p:attrNameLst>
                                          <p:attrName>style.visibility</p:attrName>
                                        </p:attrNameLst>
                                      </p:cBhvr>
                                      <p:to>
                                        <p:strVal val="visible"/>
                                      </p:to>
                                    </p:set>
                                    <p:anim calcmode="lin" valueType="num">
                                      <p:cBhvr additive="base">
                                        <p:cTn id="92" dur="500" fill="hold"/>
                                        <p:tgtEl>
                                          <p:spTgt spid="33"/>
                                        </p:tgtEl>
                                        <p:attrNameLst>
                                          <p:attrName>ppt_x</p:attrName>
                                        </p:attrNameLst>
                                      </p:cBhvr>
                                      <p:tavLst>
                                        <p:tav tm="0">
                                          <p:val>
                                            <p:strVal val="0-#ppt_w/2"/>
                                          </p:val>
                                        </p:tav>
                                        <p:tav tm="100000">
                                          <p:val>
                                            <p:strVal val="#ppt_x"/>
                                          </p:val>
                                        </p:tav>
                                      </p:tavLst>
                                    </p:anim>
                                    <p:anim calcmode="lin" valueType="num">
                                      <p:cBhvr additive="base">
                                        <p:cTn id="93" dur="500" fill="hold"/>
                                        <p:tgtEl>
                                          <p:spTgt spid="33"/>
                                        </p:tgtEl>
                                        <p:attrNameLst>
                                          <p:attrName>ppt_y</p:attrName>
                                        </p:attrNameLst>
                                      </p:cBhvr>
                                      <p:tavLst>
                                        <p:tav tm="0">
                                          <p:val>
                                            <p:strVal val="1+#ppt_h/2"/>
                                          </p:val>
                                        </p:tav>
                                        <p:tav tm="100000">
                                          <p:val>
                                            <p:strVal val="#ppt_y"/>
                                          </p:val>
                                        </p:tav>
                                      </p:tavLst>
                                    </p:anim>
                                  </p:childTnLst>
                                </p:cTn>
                              </p:par>
                              <p:par>
                                <p:cTn id="94" presetID="53" presetClass="entr" presetSubtype="16" fill="hold" grpId="0" nodeType="withEffect">
                                  <p:stCondLst>
                                    <p:cond delay="300"/>
                                  </p:stCondLst>
                                  <p:childTnLst>
                                    <p:set>
                                      <p:cBhvr>
                                        <p:cTn id="95" dur="1" fill="hold">
                                          <p:stCondLst>
                                            <p:cond delay="0"/>
                                          </p:stCondLst>
                                        </p:cTn>
                                        <p:tgtEl>
                                          <p:spTgt spid="34"/>
                                        </p:tgtEl>
                                        <p:attrNameLst>
                                          <p:attrName>style.visibility</p:attrName>
                                        </p:attrNameLst>
                                      </p:cBhvr>
                                      <p:to>
                                        <p:strVal val="visible"/>
                                      </p:to>
                                    </p:set>
                                    <p:anim calcmode="lin" valueType="num">
                                      <p:cBhvr>
                                        <p:cTn id="96" dur="400" fill="hold"/>
                                        <p:tgtEl>
                                          <p:spTgt spid="34"/>
                                        </p:tgtEl>
                                        <p:attrNameLst>
                                          <p:attrName>ppt_w</p:attrName>
                                        </p:attrNameLst>
                                      </p:cBhvr>
                                      <p:tavLst>
                                        <p:tav tm="0">
                                          <p:val>
                                            <p:fltVal val="0"/>
                                          </p:val>
                                        </p:tav>
                                        <p:tav tm="100000">
                                          <p:val>
                                            <p:strVal val="#ppt_w"/>
                                          </p:val>
                                        </p:tav>
                                      </p:tavLst>
                                    </p:anim>
                                    <p:anim calcmode="lin" valueType="num">
                                      <p:cBhvr>
                                        <p:cTn id="97" dur="400" fill="hold"/>
                                        <p:tgtEl>
                                          <p:spTgt spid="34"/>
                                        </p:tgtEl>
                                        <p:attrNameLst>
                                          <p:attrName>ppt_h</p:attrName>
                                        </p:attrNameLst>
                                      </p:cBhvr>
                                      <p:tavLst>
                                        <p:tav tm="0">
                                          <p:val>
                                            <p:fltVal val="0"/>
                                          </p:val>
                                        </p:tav>
                                        <p:tav tm="100000">
                                          <p:val>
                                            <p:strVal val="#ppt_h"/>
                                          </p:val>
                                        </p:tav>
                                      </p:tavLst>
                                    </p:anim>
                                    <p:animEffect transition="in" filter="fade">
                                      <p:cBhvr>
                                        <p:cTn id="98" dur="400"/>
                                        <p:tgtEl>
                                          <p:spTgt spid="34"/>
                                        </p:tgtEl>
                                      </p:cBhvr>
                                    </p:animEffect>
                                  </p:childTnLst>
                                </p:cTn>
                              </p:par>
                              <p:par>
                                <p:cTn id="99" presetID="2" presetClass="entr" presetSubtype="12" decel="100000" fill="hold" grpId="1" nodeType="withEffect">
                                  <p:stCondLst>
                                    <p:cond delay="30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0-#ppt_w/2"/>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par>
                                <p:cTn id="103" presetID="53" presetClass="entr" presetSubtype="16" fill="hold" grpId="0" nodeType="withEffect">
                                  <p:stCondLst>
                                    <p:cond delay="4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400" fill="hold"/>
                                        <p:tgtEl>
                                          <p:spTgt spid="30"/>
                                        </p:tgtEl>
                                        <p:attrNameLst>
                                          <p:attrName>ppt_w</p:attrName>
                                        </p:attrNameLst>
                                      </p:cBhvr>
                                      <p:tavLst>
                                        <p:tav tm="0">
                                          <p:val>
                                            <p:fltVal val="0"/>
                                          </p:val>
                                        </p:tav>
                                        <p:tav tm="100000">
                                          <p:val>
                                            <p:strVal val="#ppt_w"/>
                                          </p:val>
                                        </p:tav>
                                      </p:tavLst>
                                    </p:anim>
                                    <p:anim calcmode="lin" valueType="num">
                                      <p:cBhvr>
                                        <p:cTn id="106" dur="400" fill="hold"/>
                                        <p:tgtEl>
                                          <p:spTgt spid="30"/>
                                        </p:tgtEl>
                                        <p:attrNameLst>
                                          <p:attrName>ppt_h</p:attrName>
                                        </p:attrNameLst>
                                      </p:cBhvr>
                                      <p:tavLst>
                                        <p:tav tm="0">
                                          <p:val>
                                            <p:fltVal val="0"/>
                                          </p:val>
                                        </p:tav>
                                        <p:tav tm="100000">
                                          <p:val>
                                            <p:strVal val="#ppt_h"/>
                                          </p:val>
                                        </p:tav>
                                      </p:tavLst>
                                    </p:anim>
                                    <p:animEffect transition="in" filter="fade">
                                      <p:cBhvr>
                                        <p:cTn id="107" dur="400"/>
                                        <p:tgtEl>
                                          <p:spTgt spid="30"/>
                                        </p:tgtEl>
                                      </p:cBhvr>
                                    </p:animEffect>
                                  </p:childTnLst>
                                </p:cTn>
                              </p:par>
                              <p:par>
                                <p:cTn id="108" presetID="2" presetClass="entr" presetSubtype="12" decel="100000" fill="hold" grpId="1" nodeType="withEffect">
                                  <p:stCondLst>
                                    <p:cond delay="400"/>
                                  </p:stCondLst>
                                  <p:childTnLst>
                                    <p:set>
                                      <p:cBhvr>
                                        <p:cTn id="109" dur="1" fill="hold">
                                          <p:stCondLst>
                                            <p:cond delay="0"/>
                                          </p:stCondLst>
                                        </p:cTn>
                                        <p:tgtEl>
                                          <p:spTgt spid="30"/>
                                        </p:tgtEl>
                                        <p:attrNameLst>
                                          <p:attrName>style.visibility</p:attrName>
                                        </p:attrNameLst>
                                      </p:cBhvr>
                                      <p:to>
                                        <p:strVal val="visible"/>
                                      </p:to>
                                    </p:set>
                                    <p:anim calcmode="lin" valueType="num">
                                      <p:cBhvr additive="base">
                                        <p:cTn id="110" dur="500" fill="hold"/>
                                        <p:tgtEl>
                                          <p:spTgt spid="30"/>
                                        </p:tgtEl>
                                        <p:attrNameLst>
                                          <p:attrName>ppt_x</p:attrName>
                                        </p:attrNameLst>
                                      </p:cBhvr>
                                      <p:tavLst>
                                        <p:tav tm="0">
                                          <p:val>
                                            <p:strVal val="0-#ppt_w/2"/>
                                          </p:val>
                                        </p:tav>
                                        <p:tav tm="100000">
                                          <p:val>
                                            <p:strVal val="#ppt_x"/>
                                          </p:val>
                                        </p:tav>
                                      </p:tavLst>
                                    </p:anim>
                                    <p:anim calcmode="lin" valueType="num">
                                      <p:cBhvr additive="base">
                                        <p:cTn id="111" dur="500" fill="hold"/>
                                        <p:tgtEl>
                                          <p:spTgt spid="30"/>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decel="100000"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750" fill="hold"/>
                                        <p:tgtEl>
                                          <p:spTgt spid="22"/>
                                        </p:tgtEl>
                                        <p:attrNameLst>
                                          <p:attrName>ppt_x</p:attrName>
                                        </p:attrNameLst>
                                      </p:cBhvr>
                                      <p:tavLst>
                                        <p:tav tm="0">
                                          <p:val>
                                            <p:strVal val="#ppt_x"/>
                                          </p:val>
                                        </p:tav>
                                        <p:tav tm="100000">
                                          <p:val>
                                            <p:strVal val="#ppt_x"/>
                                          </p:val>
                                        </p:tav>
                                      </p:tavLst>
                                    </p:anim>
                                    <p:anim calcmode="lin" valueType="num">
                                      <p:cBhvr additive="base">
                                        <p:cTn id="116" dur="750" fill="hold"/>
                                        <p:tgtEl>
                                          <p:spTgt spid="22"/>
                                        </p:tgtEl>
                                        <p:attrNameLst>
                                          <p:attrName>ppt_y</p:attrName>
                                        </p:attrNameLst>
                                      </p:cBhvr>
                                      <p:tavLst>
                                        <p:tav tm="0">
                                          <p:val>
                                            <p:strVal val="1+#ppt_h/2"/>
                                          </p:val>
                                        </p:tav>
                                        <p:tav tm="100000">
                                          <p:val>
                                            <p:strVal val="#ppt_y"/>
                                          </p:val>
                                        </p:tav>
                                      </p:tavLst>
                                    </p:anim>
                                  </p:childTnLst>
                                </p:cTn>
                              </p:par>
                              <p:par>
                                <p:cTn id="117" presetID="2" presetClass="entr" presetSubtype="8" decel="100000" fill="hold" grpId="0" nodeType="with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additive="base">
                                        <p:cTn id="119" dur="750" fill="hold"/>
                                        <p:tgtEl>
                                          <p:spTgt spid="21"/>
                                        </p:tgtEl>
                                        <p:attrNameLst>
                                          <p:attrName>ppt_x</p:attrName>
                                        </p:attrNameLst>
                                      </p:cBhvr>
                                      <p:tavLst>
                                        <p:tav tm="0">
                                          <p:val>
                                            <p:strVal val="0-#ppt_w/2"/>
                                          </p:val>
                                        </p:tav>
                                        <p:tav tm="100000">
                                          <p:val>
                                            <p:strVal val="#ppt_x"/>
                                          </p:val>
                                        </p:tav>
                                      </p:tavLst>
                                    </p:anim>
                                    <p:anim calcmode="lin" valueType="num">
                                      <p:cBhvr additive="base">
                                        <p:cTn id="120" dur="750" fill="hold"/>
                                        <p:tgtEl>
                                          <p:spTgt spid="21"/>
                                        </p:tgtEl>
                                        <p:attrNameLst>
                                          <p:attrName>ppt_y</p:attrName>
                                        </p:attrNameLst>
                                      </p:cBhvr>
                                      <p:tavLst>
                                        <p:tav tm="0">
                                          <p:val>
                                            <p:strVal val="#ppt_y"/>
                                          </p:val>
                                        </p:tav>
                                        <p:tav tm="100000">
                                          <p:val>
                                            <p:strVal val="#ppt_y"/>
                                          </p:val>
                                        </p:tav>
                                      </p:tavLst>
                                    </p:anim>
                                  </p:childTnLst>
                                </p:cTn>
                              </p:par>
                              <p:par>
                                <p:cTn id="121" presetID="45" presetClass="entr" presetSubtype="0" fill="hold" grpId="1" nodeType="withEffect">
                                  <p:stCondLst>
                                    <p:cond delay="0"/>
                                  </p:stCondLst>
                                  <p:childTnLst>
                                    <p:set>
                                      <p:cBhvr>
                                        <p:cTn id="122" dur="1" fill="hold">
                                          <p:stCondLst>
                                            <p:cond delay="0"/>
                                          </p:stCondLst>
                                        </p:cTn>
                                        <p:tgtEl>
                                          <p:spTgt spid="22"/>
                                        </p:tgtEl>
                                        <p:attrNameLst>
                                          <p:attrName>style.visibility</p:attrName>
                                        </p:attrNameLst>
                                      </p:cBhvr>
                                      <p:to>
                                        <p:strVal val="visible"/>
                                      </p:to>
                                    </p:set>
                                    <p:animEffect transition="in" filter="fade">
                                      <p:cBhvr>
                                        <p:cTn id="123" dur="750"/>
                                        <p:tgtEl>
                                          <p:spTgt spid="22"/>
                                        </p:tgtEl>
                                      </p:cBhvr>
                                    </p:animEffect>
                                    <p:anim calcmode="lin" valueType="num">
                                      <p:cBhvr>
                                        <p:cTn id="124" dur="750" fill="hold"/>
                                        <p:tgtEl>
                                          <p:spTgt spid="22"/>
                                        </p:tgtEl>
                                        <p:attrNameLst>
                                          <p:attrName>ppt_w</p:attrName>
                                        </p:attrNameLst>
                                      </p:cBhvr>
                                      <p:tavLst>
                                        <p:tav tm="0" fmla="#ppt_w*sin(2.5*pi*$)">
                                          <p:val>
                                            <p:fltVal val="0"/>
                                          </p:val>
                                        </p:tav>
                                        <p:tav tm="100000">
                                          <p:val>
                                            <p:fltVal val="1"/>
                                          </p:val>
                                        </p:tav>
                                      </p:tavLst>
                                    </p:anim>
                                    <p:anim calcmode="lin" valueType="num">
                                      <p:cBhvr>
                                        <p:cTn id="125" dur="750" fill="hold"/>
                                        <p:tgtEl>
                                          <p:spTgt spid="22"/>
                                        </p:tgtEl>
                                        <p:attrNameLst>
                                          <p:attrName>ppt_h</p:attrName>
                                        </p:attrNameLst>
                                      </p:cBhvr>
                                      <p:tavLst>
                                        <p:tav tm="0">
                                          <p:val>
                                            <p:strVal val="#ppt_h"/>
                                          </p:val>
                                        </p:tav>
                                        <p:tav tm="100000">
                                          <p:val>
                                            <p:strVal val="#ppt_h"/>
                                          </p:val>
                                        </p:tav>
                                      </p:tavLst>
                                    </p:anim>
                                  </p:childTnLst>
                                </p:cTn>
                              </p:par>
                              <p:par>
                                <p:cTn id="126" presetID="45" presetClass="entr" presetSubtype="0" fill="hold" grpId="1" nodeType="with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fade">
                                      <p:cBhvr>
                                        <p:cTn id="128" dur="750"/>
                                        <p:tgtEl>
                                          <p:spTgt spid="21"/>
                                        </p:tgtEl>
                                      </p:cBhvr>
                                    </p:animEffect>
                                    <p:anim calcmode="lin" valueType="num">
                                      <p:cBhvr>
                                        <p:cTn id="129" dur="750" fill="hold"/>
                                        <p:tgtEl>
                                          <p:spTgt spid="21"/>
                                        </p:tgtEl>
                                        <p:attrNameLst>
                                          <p:attrName>ppt_w</p:attrName>
                                        </p:attrNameLst>
                                      </p:cBhvr>
                                      <p:tavLst>
                                        <p:tav tm="0" fmla="#ppt_w*sin(2.5*pi*$)">
                                          <p:val>
                                            <p:fltVal val="0"/>
                                          </p:val>
                                        </p:tav>
                                        <p:tav tm="100000">
                                          <p:val>
                                            <p:fltVal val="1"/>
                                          </p:val>
                                        </p:tav>
                                      </p:tavLst>
                                    </p:anim>
                                    <p:anim calcmode="lin" valueType="num">
                                      <p:cBhvr>
                                        <p:cTn id="130" dur="750" fill="hold"/>
                                        <p:tgtEl>
                                          <p:spTgt spid="21"/>
                                        </p:tgtEl>
                                        <p:attrNameLst>
                                          <p:attrName>ppt_h</p:attrName>
                                        </p:attrNameLst>
                                      </p:cBhvr>
                                      <p:tavLst>
                                        <p:tav tm="0">
                                          <p:val>
                                            <p:strVal val="#ppt_h"/>
                                          </p:val>
                                        </p:tav>
                                        <p:tav tm="100000">
                                          <p:val>
                                            <p:strVal val="#ppt_h"/>
                                          </p:val>
                                        </p:tav>
                                      </p:tavLst>
                                    </p:anim>
                                  </p:childTnLst>
                                </p:cTn>
                              </p:par>
                              <p:par>
                                <p:cTn id="131" presetID="2" presetClass="entr" presetSubtype="3" decel="100000" fill="hold" grpId="0" nodeType="withEffect">
                                  <p:stCondLst>
                                    <p:cond delay="500"/>
                                  </p:stCondLst>
                                  <p:iterate type="wd">
                                    <p:tmPct val="10000"/>
                                  </p:iterate>
                                  <p:childTnLst>
                                    <p:set>
                                      <p:cBhvr>
                                        <p:cTn id="132" dur="1" fill="hold">
                                          <p:stCondLst>
                                            <p:cond delay="0"/>
                                          </p:stCondLst>
                                        </p:cTn>
                                        <p:tgtEl>
                                          <p:spTgt spid="23">
                                            <p:txEl>
                                              <p:pRg st="0" end="0"/>
                                            </p:txEl>
                                          </p:spTgt>
                                        </p:tgtEl>
                                        <p:attrNameLst>
                                          <p:attrName>style.visibility</p:attrName>
                                        </p:attrNameLst>
                                      </p:cBhvr>
                                      <p:to>
                                        <p:strVal val="visible"/>
                                      </p:to>
                                    </p:set>
                                    <p:anim calcmode="lin" valueType="num">
                                      <p:cBhvr additive="base">
                                        <p:cTn id="133"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134" dur="500" fill="hold"/>
                                        <p:tgtEl>
                                          <p:spTgt spid="23">
                                            <p:txEl>
                                              <p:pRg st="0" end="0"/>
                                            </p:txEl>
                                          </p:spTgt>
                                        </p:tgtEl>
                                        <p:attrNameLst>
                                          <p:attrName>ppt_y</p:attrName>
                                        </p:attrNameLst>
                                      </p:cBhvr>
                                      <p:tavLst>
                                        <p:tav tm="0">
                                          <p:val>
                                            <p:strVal val="0-#ppt_h/2"/>
                                          </p:val>
                                        </p:tav>
                                        <p:tav tm="100000">
                                          <p:val>
                                            <p:strVal val="#ppt_y"/>
                                          </p:val>
                                        </p:tav>
                                      </p:tavLst>
                                    </p:anim>
                                  </p:childTnLst>
                                </p:cTn>
                              </p:par>
                            </p:childTnLst>
                          </p:cTn>
                        </p:par>
                        <p:par>
                          <p:cTn id="135" fill="hold">
                            <p:stCondLst>
                              <p:cond delay="3100"/>
                            </p:stCondLst>
                            <p:childTnLst>
                              <p:par>
                                <p:cTn id="136" presetID="2" presetClass="entr" presetSubtype="2" decel="100000" fill="hold" grpId="0" nodeType="afterEffect">
                                  <p:stCondLst>
                                    <p:cond delay="250"/>
                                  </p:stCondLst>
                                  <p:childTnLst>
                                    <p:set>
                                      <p:cBhvr>
                                        <p:cTn id="137" dur="1" fill="hold">
                                          <p:stCondLst>
                                            <p:cond delay="0"/>
                                          </p:stCondLst>
                                        </p:cTn>
                                        <p:tgtEl>
                                          <p:spTgt spid="35">
                                            <p:txEl>
                                              <p:pRg st="0" end="0"/>
                                            </p:txEl>
                                          </p:spTgt>
                                        </p:tgtEl>
                                        <p:attrNameLst>
                                          <p:attrName>style.visibility</p:attrName>
                                        </p:attrNameLst>
                                      </p:cBhvr>
                                      <p:to>
                                        <p:strVal val="visible"/>
                                      </p:to>
                                    </p:set>
                                    <p:anim calcmode="lin" valueType="num">
                                      <p:cBhvr additive="base">
                                        <p:cTn id="138"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5">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3850"/>
                            </p:stCondLst>
                            <p:childTnLst>
                              <p:par>
                                <p:cTn id="141" presetID="2" presetClass="entr" presetSubtype="4" decel="100000" fill="hold" grpId="0" nodeType="after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750" fill="hold"/>
                                        <p:tgtEl>
                                          <p:spTgt spid="37"/>
                                        </p:tgtEl>
                                        <p:attrNameLst>
                                          <p:attrName>ppt_x</p:attrName>
                                        </p:attrNameLst>
                                      </p:cBhvr>
                                      <p:tavLst>
                                        <p:tav tm="0">
                                          <p:val>
                                            <p:strVal val="#ppt_x"/>
                                          </p:val>
                                        </p:tav>
                                        <p:tav tm="100000">
                                          <p:val>
                                            <p:strVal val="#ppt_x"/>
                                          </p:val>
                                        </p:tav>
                                      </p:tavLst>
                                    </p:anim>
                                    <p:anim calcmode="lin" valueType="num">
                                      <p:cBhvr additive="base">
                                        <p:cTn id="144" dur="75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8" decel="10000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anim calcmode="lin" valueType="num">
                                      <p:cBhvr additive="base">
                                        <p:cTn id="147" dur="750" fill="hold"/>
                                        <p:tgtEl>
                                          <p:spTgt spid="36"/>
                                        </p:tgtEl>
                                        <p:attrNameLst>
                                          <p:attrName>ppt_x</p:attrName>
                                        </p:attrNameLst>
                                      </p:cBhvr>
                                      <p:tavLst>
                                        <p:tav tm="0">
                                          <p:val>
                                            <p:strVal val="0-#ppt_w/2"/>
                                          </p:val>
                                        </p:tav>
                                        <p:tav tm="100000">
                                          <p:val>
                                            <p:strVal val="#ppt_x"/>
                                          </p:val>
                                        </p:tav>
                                      </p:tavLst>
                                    </p:anim>
                                    <p:anim calcmode="lin" valueType="num">
                                      <p:cBhvr additive="base">
                                        <p:cTn id="148" dur="750" fill="hold"/>
                                        <p:tgtEl>
                                          <p:spTgt spid="36"/>
                                        </p:tgtEl>
                                        <p:attrNameLst>
                                          <p:attrName>ppt_y</p:attrName>
                                        </p:attrNameLst>
                                      </p:cBhvr>
                                      <p:tavLst>
                                        <p:tav tm="0">
                                          <p:val>
                                            <p:strVal val="#ppt_y"/>
                                          </p:val>
                                        </p:tav>
                                        <p:tav tm="100000">
                                          <p:val>
                                            <p:strVal val="#ppt_y"/>
                                          </p:val>
                                        </p:tav>
                                      </p:tavLst>
                                    </p:anim>
                                  </p:childTnLst>
                                </p:cTn>
                              </p:par>
                              <p:par>
                                <p:cTn id="149" presetID="45" presetClass="entr" presetSubtype="0" fill="hold" grpId="1" nodeType="with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fade">
                                      <p:cBhvr>
                                        <p:cTn id="151" dur="750"/>
                                        <p:tgtEl>
                                          <p:spTgt spid="37"/>
                                        </p:tgtEl>
                                      </p:cBhvr>
                                    </p:animEffect>
                                    <p:anim calcmode="lin" valueType="num">
                                      <p:cBhvr>
                                        <p:cTn id="152" dur="750" fill="hold"/>
                                        <p:tgtEl>
                                          <p:spTgt spid="37"/>
                                        </p:tgtEl>
                                        <p:attrNameLst>
                                          <p:attrName>ppt_w</p:attrName>
                                        </p:attrNameLst>
                                      </p:cBhvr>
                                      <p:tavLst>
                                        <p:tav tm="0" fmla="#ppt_w*sin(2.5*pi*$)">
                                          <p:val>
                                            <p:fltVal val="0"/>
                                          </p:val>
                                        </p:tav>
                                        <p:tav tm="100000">
                                          <p:val>
                                            <p:fltVal val="1"/>
                                          </p:val>
                                        </p:tav>
                                      </p:tavLst>
                                    </p:anim>
                                    <p:anim calcmode="lin" valueType="num">
                                      <p:cBhvr>
                                        <p:cTn id="153" dur="750" fill="hold"/>
                                        <p:tgtEl>
                                          <p:spTgt spid="37"/>
                                        </p:tgtEl>
                                        <p:attrNameLst>
                                          <p:attrName>ppt_h</p:attrName>
                                        </p:attrNameLst>
                                      </p:cBhvr>
                                      <p:tavLst>
                                        <p:tav tm="0">
                                          <p:val>
                                            <p:strVal val="#ppt_h"/>
                                          </p:val>
                                        </p:tav>
                                        <p:tav tm="100000">
                                          <p:val>
                                            <p:strVal val="#ppt_h"/>
                                          </p:val>
                                        </p:tav>
                                      </p:tavLst>
                                    </p:anim>
                                  </p:childTnLst>
                                </p:cTn>
                              </p:par>
                              <p:par>
                                <p:cTn id="154" presetID="45" presetClass="entr" presetSubtype="0" fill="hold" grpId="1" nodeType="withEffect">
                                  <p:stCondLst>
                                    <p:cond delay="0"/>
                                  </p:stCondLst>
                                  <p:childTnLst>
                                    <p:set>
                                      <p:cBhvr>
                                        <p:cTn id="155" dur="1" fill="hold">
                                          <p:stCondLst>
                                            <p:cond delay="0"/>
                                          </p:stCondLst>
                                        </p:cTn>
                                        <p:tgtEl>
                                          <p:spTgt spid="36"/>
                                        </p:tgtEl>
                                        <p:attrNameLst>
                                          <p:attrName>style.visibility</p:attrName>
                                        </p:attrNameLst>
                                      </p:cBhvr>
                                      <p:to>
                                        <p:strVal val="visible"/>
                                      </p:to>
                                    </p:set>
                                    <p:animEffect transition="in" filter="fade">
                                      <p:cBhvr>
                                        <p:cTn id="156" dur="750"/>
                                        <p:tgtEl>
                                          <p:spTgt spid="36"/>
                                        </p:tgtEl>
                                      </p:cBhvr>
                                    </p:animEffect>
                                    <p:anim calcmode="lin" valueType="num">
                                      <p:cBhvr>
                                        <p:cTn id="157" dur="750" fill="hold"/>
                                        <p:tgtEl>
                                          <p:spTgt spid="36"/>
                                        </p:tgtEl>
                                        <p:attrNameLst>
                                          <p:attrName>ppt_w</p:attrName>
                                        </p:attrNameLst>
                                      </p:cBhvr>
                                      <p:tavLst>
                                        <p:tav tm="0" fmla="#ppt_w*sin(2.5*pi*$)">
                                          <p:val>
                                            <p:fltVal val="0"/>
                                          </p:val>
                                        </p:tav>
                                        <p:tav tm="100000">
                                          <p:val>
                                            <p:fltVal val="1"/>
                                          </p:val>
                                        </p:tav>
                                      </p:tavLst>
                                    </p:anim>
                                    <p:anim calcmode="lin" valueType="num">
                                      <p:cBhvr>
                                        <p:cTn id="158" dur="750" fill="hold"/>
                                        <p:tgtEl>
                                          <p:spTgt spid="36"/>
                                        </p:tgtEl>
                                        <p:attrNameLst>
                                          <p:attrName>ppt_h</p:attrName>
                                        </p:attrNameLst>
                                      </p:cBhvr>
                                      <p:tavLst>
                                        <p:tav tm="0">
                                          <p:val>
                                            <p:strVal val="#ppt_h"/>
                                          </p:val>
                                        </p:tav>
                                        <p:tav tm="100000">
                                          <p:val>
                                            <p:strVal val="#ppt_h"/>
                                          </p:val>
                                        </p:tav>
                                      </p:tavLst>
                                    </p:anim>
                                  </p:childTnLst>
                                </p:cTn>
                              </p:par>
                              <p:par>
                                <p:cTn id="159" presetID="2" presetClass="entr" presetSubtype="3" decel="100000" fill="hold" grpId="0" nodeType="withEffect">
                                  <p:stCondLst>
                                    <p:cond delay="500"/>
                                  </p:stCondLst>
                                  <p:iterate type="wd">
                                    <p:tmPct val="10000"/>
                                  </p:iterate>
                                  <p:childTnLst>
                                    <p:set>
                                      <p:cBhvr>
                                        <p:cTn id="160" dur="1" fill="hold">
                                          <p:stCondLst>
                                            <p:cond delay="0"/>
                                          </p:stCondLst>
                                        </p:cTn>
                                        <p:tgtEl>
                                          <p:spTgt spid="38">
                                            <p:txEl>
                                              <p:pRg st="0" end="0"/>
                                            </p:txEl>
                                          </p:spTgt>
                                        </p:tgtEl>
                                        <p:attrNameLst>
                                          <p:attrName>style.visibility</p:attrName>
                                        </p:attrNameLst>
                                      </p:cBhvr>
                                      <p:to>
                                        <p:strVal val="visible"/>
                                      </p:to>
                                    </p:set>
                                    <p:anim calcmode="lin" valueType="num">
                                      <p:cBhvr additive="base">
                                        <p:cTn id="161"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62" dur="500" fill="hold"/>
                                        <p:tgtEl>
                                          <p:spTgt spid="38">
                                            <p:txEl>
                                              <p:pRg st="0" end="0"/>
                                            </p:txEl>
                                          </p:spTgt>
                                        </p:tgtEl>
                                        <p:attrNameLst>
                                          <p:attrName>ppt_y</p:attrName>
                                        </p:attrNameLst>
                                      </p:cBhvr>
                                      <p:tavLst>
                                        <p:tav tm="0">
                                          <p:val>
                                            <p:strVal val="0-#ppt_h/2"/>
                                          </p:val>
                                        </p:tav>
                                        <p:tav tm="100000">
                                          <p:val>
                                            <p:strVal val="#ppt_y"/>
                                          </p:val>
                                        </p:tav>
                                      </p:tavLst>
                                    </p:anim>
                                  </p:childTnLst>
                                </p:cTn>
                              </p:par>
                            </p:childTnLst>
                          </p:cTn>
                        </p:par>
                        <p:par>
                          <p:cTn id="163" fill="hold">
                            <p:stCondLst>
                              <p:cond delay="4950"/>
                            </p:stCondLst>
                            <p:childTnLst>
                              <p:par>
                                <p:cTn id="164" presetID="2" presetClass="entr" presetSubtype="2" decel="100000" fill="hold" grpId="0" nodeType="afterEffect">
                                  <p:stCondLst>
                                    <p:cond delay="250"/>
                                  </p:stCondLst>
                                  <p:childTnLst>
                                    <p:set>
                                      <p:cBhvr>
                                        <p:cTn id="165" dur="1" fill="hold">
                                          <p:stCondLst>
                                            <p:cond delay="0"/>
                                          </p:stCondLst>
                                        </p:cTn>
                                        <p:tgtEl>
                                          <p:spTgt spid="39">
                                            <p:txEl>
                                              <p:pRg st="0" end="0"/>
                                            </p:txEl>
                                          </p:spTgt>
                                        </p:tgtEl>
                                        <p:attrNameLst>
                                          <p:attrName>style.visibility</p:attrName>
                                        </p:attrNameLst>
                                      </p:cBhvr>
                                      <p:to>
                                        <p:strVal val="visible"/>
                                      </p:to>
                                    </p:set>
                                    <p:anim calcmode="lin" valueType="num">
                                      <p:cBhvr additive="base">
                                        <p:cTn id="166"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67"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1" grpId="0" animBg="1"/>
      <p:bldP spid="41" grpId="1" animBg="1"/>
      <p:bldP spid="5" grpId="0" animBg="1"/>
      <p:bldP spid="5" grpId="1" animBg="1"/>
      <p:bldP spid="30" grpId="0" animBg="1"/>
      <p:bldP spid="30" grpId="1" animBg="1"/>
      <p:bldP spid="31" grpId="0" animBg="1"/>
      <p:bldP spid="3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1" grpId="1" animBg="1"/>
      <p:bldP spid="14" grpId="0" animBg="1"/>
      <p:bldP spid="14" grpId="1" animBg="1"/>
      <p:bldP spid="17" grpId="0" animBg="1"/>
      <p:bldP spid="17" grpId="1" animBg="1"/>
      <p:bldP spid="32" grpId="0" animBg="1"/>
      <p:bldP spid="32" grpId="1" animBg="1"/>
      <p:bldP spid="33" grpId="0" animBg="1"/>
      <p:bldP spid="33" grpId="1" animBg="1"/>
      <p:bldP spid="34" grpId="0" animBg="1"/>
      <p:bldP spid="34" grpId="1" animBg="1"/>
      <p:bldP spid="21" grpId="0" animBg="1"/>
      <p:bldP spid="21" grpId="1" animBg="1"/>
      <p:bldP spid="22" grpId="0" animBg="1"/>
      <p:bldP spid="22" grpId="1" animBg="1"/>
      <p:bldP spid="23"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3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animBg="1"/>
      <p:bldP spid="36" grpId="1" animBg="1"/>
      <p:bldP spid="37" grpId="0" animBg="1"/>
      <p:bldP spid="37" grpId="1" animBg="1"/>
      <p:bldP spid="38"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 and Text">
    <p:spTree>
      <p:nvGrpSpPr>
        <p:cNvPr id="1" name=""/>
        <p:cNvGrpSpPr/>
        <p:nvPr/>
      </p:nvGrpSpPr>
      <p:grpSpPr>
        <a:xfrm>
          <a:off x="0" y="0"/>
          <a:ext cx="0" cy="0"/>
          <a:chOff x="0" y="0"/>
          <a:chExt cx="0" cy="0"/>
        </a:xfrm>
      </p:grpSpPr>
      <p:sp>
        <p:nvSpPr>
          <p:cNvPr id="66" name="円/楕円 65"/>
          <p:cNvSpPr/>
          <p:nvPr userDrawn="1"/>
        </p:nvSpPr>
        <p:spPr>
          <a:xfrm>
            <a:off x="9664871" y="2437214"/>
            <a:ext cx="1756228" cy="175622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1045031" y="5921829"/>
            <a:ext cx="1756228" cy="1756228"/>
          </a:xfrm>
          <a:prstGeom prst="ellipse">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5"/>
          <p:cNvSpPr>
            <a:spLocks noGrp="1"/>
          </p:cNvSpPr>
          <p:nvPr>
            <p:ph type="pic" sz="quarter" idx="15" hasCustomPrompt="1"/>
          </p:nvPr>
        </p:nvSpPr>
        <p:spPr>
          <a:xfrm>
            <a:off x="9519784" y="3626742"/>
            <a:ext cx="8766629" cy="3753773"/>
          </a:xfrm>
          <a:solidFill>
            <a:schemeClr val="accent2">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55" name="テキスト プレースホルダー 6"/>
          <p:cNvSpPr>
            <a:spLocks noGrp="1"/>
          </p:cNvSpPr>
          <p:nvPr>
            <p:ph type="body" sz="quarter" idx="16" hasCustomPrompt="1"/>
          </p:nvPr>
        </p:nvSpPr>
        <p:spPr>
          <a:xfrm>
            <a:off x="1940796" y="6513388"/>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6" name="テキスト プレースホルダー 6"/>
          <p:cNvSpPr>
            <a:spLocks noGrp="1"/>
          </p:cNvSpPr>
          <p:nvPr>
            <p:ph type="body" sz="quarter" idx="17" hasCustomPrompt="1"/>
          </p:nvPr>
        </p:nvSpPr>
        <p:spPr>
          <a:xfrm>
            <a:off x="2709066" y="7271656"/>
            <a:ext cx="6086591" cy="2119087"/>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9" name="テキスト プレースホルダー 6"/>
          <p:cNvSpPr>
            <a:spLocks noGrp="1"/>
          </p:cNvSpPr>
          <p:nvPr>
            <p:ph type="body" sz="quarter" idx="18" hasCustomPrompt="1"/>
          </p:nvPr>
        </p:nvSpPr>
        <p:spPr>
          <a:xfrm>
            <a:off x="10647831" y="2696964"/>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0" name="テキスト プレースホルダー 6"/>
          <p:cNvSpPr>
            <a:spLocks noGrp="1"/>
          </p:cNvSpPr>
          <p:nvPr>
            <p:ph type="body" sz="quarter" idx="19" hasCustomPrompt="1"/>
          </p:nvPr>
        </p:nvSpPr>
        <p:spPr>
          <a:xfrm>
            <a:off x="9509009" y="7467596"/>
            <a:ext cx="7762991" cy="1632861"/>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図プレースホルダー 5"/>
          <p:cNvSpPr>
            <a:spLocks noGrp="1"/>
          </p:cNvSpPr>
          <p:nvPr>
            <p:ph type="pic" sz="quarter" idx="14" hasCustomPrompt="1"/>
          </p:nvPr>
        </p:nvSpPr>
        <p:spPr>
          <a:xfrm>
            <a:off x="0" y="2632513"/>
            <a:ext cx="8766629" cy="3753773"/>
          </a:xfrm>
          <a:solidFill>
            <a:schemeClr val="accent3">
              <a:lumMod val="20000"/>
              <a:lumOff val="80000"/>
            </a:schemeClr>
          </a:solidFill>
        </p:spPr>
        <p:txBody>
          <a:bodyPr>
            <a:normAutofit/>
          </a:bodyPr>
          <a:lstStyle>
            <a:lvl1pPr>
              <a:defRPr sz="1800"/>
            </a:lvl1pPr>
          </a:lstStyle>
          <a:p>
            <a:r>
              <a:rPr kumimoji="1" lang="en-US" altLang="ja-JP" dirty="0"/>
              <a:t>Add an image</a:t>
            </a:r>
            <a:endParaRPr kumimoji="1" lang="ja-JP" altLang="en-US" dirty="0"/>
          </a:p>
        </p:txBody>
      </p:sp>
      <p:sp>
        <p:nvSpPr>
          <p:cNvPr id="65" name="円/楕円 64"/>
          <p:cNvSpPr/>
          <p:nvPr userDrawn="1"/>
        </p:nvSpPr>
        <p:spPr>
          <a:xfrm>
            <a:off x="540658" y="7173684"/>
            <a:ext cx="1008745" cy="1008745"/>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7" name="円/楕円 66"/>
          <p:cNvSpPr/>
          <p:nvPr userDrawn="1"/>
        </p:nvSpPr>
        <p:spPr>
          <a:xfrm>
            <a:off x="11165457" y="1867529"/>
            <a:ext cx="878114" cy="878114"/>
          </a:xfrm>
          <a:prstGeom prst="ellipse">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正方形/長方形 11"/>
          <p:cNvSpPr/>
          <p:nvPr userDrawn="1"/>
        </p:nvSpPr>
        <p:spPr>
          <a:xfrm>
            <a:off x="0" y="6386286"/>
            <a:ext cx="8766630" cy="94343"/>
          </a:xfrm>
          <a:prstGeom prst="rect">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8" name="正方形/長方形 67"/>
          <p:cNvSpPr/>
          <p:nvPr userDrawn="1"/>
        </p:nvSpPr>
        <p:spPr>
          <a:xfrm>
            <a:off x="9519784" y="3531926"/>
            <a:ext cx="8766630" cy="94343"/>
          </a:xfrm>
          <a:prstGeom prst="rect">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Tree>
    <p:extLst>
      <p:ext uri="{BB962C8B-B14F-4D97-AF65-F5344CB8AC3E}">
        <p14:creationId xmlns:p14="http://schemas.microsoft.com/office/powerpoint/2010/main" val="267390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 presetClass="entr" presetSubtype="4" decel="10000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750" fill="hold"/>
                                        <p:tgtEl>
                                          <p:spTgt spid="65"/>
                                        </p:tgtEl>
                                        <p:attrNameLst>
                                          <p:attrName>ppt_x</p:attrName>
                                        </p:attrNameLst>
                                      </p:cBhvr>
                                      <p:tavLst>
                                        <p:tav tm="0">
                                          <p:val>
                                            <p:strVal val="#ppt_x"/>
                                          </p:val>
                                        </p:tav>
                                        <p:tav tm="100000">
                                          <p:val>
                                            <p:strVal val="#ppt_x"/>
                                          </p:val>
                                        </p:tav>
                                      </p:tavLst>
                                    </p:anim>
                                    <p:anim calcmode="lin" valueType="num">
                                      <p:cBhvr additive="base">
                                        <p:cTn id="22" dur="750" fill="hold"/>
                                        <p:tgtEl>
                                          <p:spTgt spid="65"/>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750"/>
                                        <p:tgtEl>
                                          <p:spTgt spid="65"/>
                                        </p:tgtEl>
                                      </p:cBhvr>
                                    </p:animEffect>
                                    <p:anim calcmode="lin" valueType="num">
                                      <p:cBhvr>
                                        <p:cTn id="26" dur="750" fill="hold"/>
                                        <p:tgtEl>
                                          <p:spTgt spid="65"/>
                                        </p:tgtEl>
                                        <p:attrNameLst>
                                          <p:attrName>ppt_w</p:attrName>
                                        </p:attrNameLst>
                                      </p:cBhvr>
                                      <p:tavLst>
                                        <p:tav tm="0" fmla="#ppt_w*sin(2.5*pi*$)">
                                          <p:val>
                                            <p:fltVal val="0"/>
                                          </p:val>
                                        </p:tav>
                                        <p:tav tm="100000">
                                          <p:val>
                                            <p:fltVal val="1"/>
                                          </p:val>
                                        </p:tav>
                                      </p:tavLst>
                                    </p:anim>
                                    <p:anim calcmode="lin" valueType="num">
                                      <p:cBhvr>
                                        <p:cTn id="27" dur="750" fill="hold"/>
                                        <p:tgtEl>
                                          <p:spTgt spid="65"/>
                                        </p:tgtEl>
                                        <p:attrNameLst>
                                          <p:attrName>ppt_h</p:attrName>
                                        </p:attrNameLst>
                                      </p:cBhvr>
                                      <p:tavLst>
                                        <p:tav tm="0">
                                          <p:val>
                                            <p:strVal val="#ppt_h"/>
                                          </p:val>
                                        </p:tav>
                                        <p:tav tm="100000">
                                          <p:val>
                                            <p:strVal val="#ppt_h"/>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50" fill="hold"/>
                                        <p:tgtEl>
                                          <p:spTgt spid="11"/>
                                        </p:tgtEl>
                                        <p:attrNameLst>
                                          <p:attrName>ppt_x</p:attrName>
                                        </p:attrNameLst>
                                      </p:cBhvr>
                                      <p:tavLst>
                                        <p:tav tm="0">
                                          <p:val>
                                            <p:strVal val="#ppt_x"/>
                                          </p:val>
                                        </p:tav>
                                        <p:tav tm="100000">
                                          <p:val>
                                            <p:strVal val="#ppt_x"/>
                                          </p:val>
                                        </p:tav>
                                      </p:tavLst>
                                    </p:anim>
                                    <p:anim calcmode="lin" valueType="num">
                                      <p:cBhvr additive="base">
                                        <p:cTn id="31" dur="750" fill="hold"/>
                                        <p:tgtEl>
                                          <p:spTgt spid="11"/>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750"/>
                                        <p:tgtEl>
                                          <p:spTgt spid="11"/>
                                        </p:tgtEl>
                                      </p:cBhvr>
                                    </p:animEffect>
                                    <p:anim calcmode="lin" valueType="num">
                                      <p:cBhvr>
                                        <p:cTn id="35" dur="750" fill="hold"/>
                                        <p:tgtEl>
                                          <p:spTgt spid="11"/>
                                        </p:tgtEl>
                                        <p:attrNameLst>
                                          <p:attrName>ppt_w</p:attrName>
                                        </p:attrNameLst>
                                      </p:cBhvr>
                                      <p:tavLst>
                                        <p:tav tm="0" fmla="#ppt_w*sin(2.5*pi*$)">
                                          <p:val>
                                            <p:fltVal val="0"/>
                                          </p:val>
                                        </p:tav>
                                        <p:tav tm="100000">
                                          <p:val>
                                            <p:fltVal val="1"/>
                                          </p:val>
                                        </p:tav>
                                      </p:tavLst>
                                    </p:anim>
                                    <p:anim calcmode="lin" valueType="num">
                                      <p:cBhvr>
                                        <p:cTn id="36" dur="750" fill="hold"/>
                                        <p:tgtEl>
                                          <p:spTgt spid="11"/>
                                        </p:tgtEl>
                                        <p:attrNameLst>
                                          <p:attrName>ppt_h</p:attrName>
                                        </p:attrNameLst>
                                      </p:cBhvr>
                                      <p:tavLst>
                                        <p:tav tm="0">
                                          <p:val>
                                            <p:strVal val="#ppt_h"/>
                                          </p:val>
                                        </p:tav>
                                        <p:tav tm="100000">
                                          <p:val>
                                            <p:strVal val="#ppt_h"/>
                                          </p:val>
                                        </p:tav>
                                      </p:tavLst>
                                    </p:anim>
                                  </p:childTnLst>
                                </p:cTn>
                              </p:par>
                              <p:par>
                                <p:cTn id="37" presetID="2" presetClass="entr" presetSubtype="12" decel="100000" fill="hold" grpId="0" nodeType="withEffect">
                                  <p:stCondLst>
                                    <p:cond delay="0"/>
                                  </p:stCondLst>
                                  <p:iterate type="wd">
                                    <p:tmPct val="10000"/>
                                  </p:iterate>
                                  <p:childTnLst>
                                    <p:set>
                                      <p:cBhvr>
                                        <p:cTn id="38" dur="1" fill="hold">
                                          <p:stCondLst>
                                            <p:cond delay="0"/>
                                          </p:stCondLst>
                                        </p:cTn>
                                        <p:tgtEl>
                                          <p:spTgt spid="55">
                                            <p:txEl>
                                              <p:pRg st="0" end="0"/>
                                            </p:txEl>
                                          </p:spTgt>
                                        </p:tgtEl>
                                        <p:attrNameLst>
                                          <p:attrName>style.visibility</p:attrName>
                                        </p:attrNameLst>
                                      </p:cBhvr>
                                      <p:to>
                                        <p:strVal val="visible"/>
                                      </p:to>
                                    </p:set>
                                    <p:anim calcmode="lin" valueType="num">
                                      <p:cBhvr additive="base">
                                        <p:cTn id="39" dur="10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55">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700"/>
                            </p:stCondLst>
                            <p:childTnLst>
                              <p:par>
                                <p:cTn id="42" presetID="2" presetClass="entr" presetSubtype="2" decel="100000" fill="hold" grpId="0" nodeType="afterEffect">
                                  <p:stCondLst>
                                    <p:cond delay="250"/>
                                  </p:stCondLst>
                                  <p:childTnLst>
                                    <p:set>
                                      <p:cBhvr>
                                        <p:cTn id="43" dur="1" fill="hold">
                                          <p:stCondLst>
                                            <p:cond delay="0"/>
                                          </p:stCondLst>
                                        </p:cTn>
                                        <p:tgtEl>
                                          <p:spTgt spid="56">
                                            <p:txEl>
                                              <p:pRg st="0" end="0"/>
                                            </p:txEl>
                                          </p:spTgt>
                                        </p:tgtEl>
                                        <p:attrNameLst>
                                          <p:attrName>style.visibility</p:attrName>
                                        </p:attrNameLst>
                                      </p:cBhvr>
                                      <p:to>
                                        <p:strVal val="visible"/>
                                      </p:to>
                                    </p:set>
                                    <p:anim calcmode="lin" valueType="num">
                                      <p:cBhvr additive="base">
                                        <p:cTn id="44" dur="500" fill="hold"/>
                                        <p:tgtEl>
                                          <p:spTgt spid="56">
                                            <p:txEl>
                                              <p:pRg st="0" end="0"/>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56">
                                            <p:txEl>
                                              <p:pRg st="0" end="0"/>
                                            </p:txEl>
                                          </p:spTgt>
                                        </p:tgtEl>
                                        <p:attrNameLst>
                                          <p:attrName>ppt_y</p:attrName>
                                        </p:attrNameLst>
                                      </p:cBhvr>
                                      <p:tavLst>
                                        <p:tav tm="0">
                                          <p:val>
                                            <p:strVal val="#ppt_y"/>
                                          </p:val>
                                        </p:tav>
                                        <p:tav tm="100000">
                                          <p:val>
                                            <p:strVal val="#ppt_y"/>
                                          </p:val>
                                        </p:tav>
                                      </p:tavLst>
                                    </p:anim>
                                  </p:childTnLst>
                                </p:cTn>
                              </p:par>
                            </p:childTnLst>
                          </p:cTn>
                        </p:par>
                        <p:par>
                          <p:cTn id="46" fill="hold">
                            <p:stCondLst>
                              <p:cond delay="2450"/>
                            </p:stCondLst>
                            <p:childTnLst>
                              <p:par>
                                <p:cTn id="47" presetID="22" presetClass="entr" presetSubtype="2" fill="hold" grpId="0" nodeType="after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right)">
                                      <p:cBhvr>
                                        <p:cTn id="49" dur="500"/>
                                        <p:tgtEl>
                                          <p:spTgt spid="38"/>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wipe(right)">
                                      <p:cBhvr>
                                        <p:cTn id="52" dur="500"/>
                                        <p:tgtEl>
                                          <p:spTgt spid="68"/>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additive="base">
                                        <p:cTn id="55" dur="750" fill="hold"/>
                                        <p:tgtEl>
                                          <p:spTgt spid="66"/>
                                        </p:tgtEl>
                                        <p:attrNameLst>
                                          <p:attrName>ppt_x</p:attrName>
                                        </p:attrNameLst>
                                      </p:cBhvr>
                                      <p:tavLst>
                                        <p:tav tm="0">
                                          <p:val>
                                            <p:strVal val="#ppt_x"/>
                                          </p:val>
                                        </p:tav>
                                        <p:tav tm="100000">
                                          <p:val>
                                            <p:strVal val="#ppt_x"/>
                                          </p:val>
                                        </p:tav>
                                      </p:tavLst>
                                    </p:anim>
                                    <p:anim calcmode="lin" valueType="num">
                                      <p:cBhvr additive="base">
                                        <p:cTn id="56" dur="750" fill="hold"/>
                                        <p:tgtEl>
                                          <p:spTgt spid="66"/>
                                        </p:tgtEl>
                                        <p:attrNameLst>
                                          <p:attrName>ppt_y</p:attrName>
                                        </p:attrNameLst>
                                      </p:cBhvr>
                                      <p:tavLst>
                                        <p:tav tm="0">
                                          <p:val>
                                            <p:strVal val="0-#ppt_h/2"/>
                                          </p:val>
                                        </p:tav>
                                        <p:tav tm="100000">
                                          <p:val>
                                            <p:strVal val="#ppt_y"/>
                                          </p:val>
                                        </p:tav>
                                      </p:tavLst>
                                    </p:anim>
                                  </p:childTnLst>
                                </p:cTn>
                              </p:par>
                              <p:par>
                                <p:cTn id="57" presetID="45" presetClass="entr" presetSubtype="0" fill="hold" grpId="1" nodeType="withEffect">
                                  <p:stCondLst>
                                    <p:cond delay="0"/>
                                  </p:stCondLst>
                                  <p:childTnLst>
                                    <p:set>
                                      <p:cBhvr>
                                        <p:cTn id="58" dur="1" fill="hold">
                                          <p:stCondLst>
                                            <p:cond delay="0"/>
                                          </p:stCondLst>
                                        </p:cTn>
                                        <p:tgtEl>
                                          <p:spTgt spid="66"/>
                                        </p:tgtEl>
                                        <p:attrNameLst>
                                          <p:attrName>style.visibility</p:attrName>
                                        </p:attrNameLst>
                                      </p:cBhvr>
                                      <p:to>
                                        <p:strVal val="visible"/>
                                      </p:to>
                                    </p:set>
                                    <p:animEffect transition="in" filter="fade">
                                      <p:cBhvr>
                                        <p:cTn id="59" dur="750"/>
                                        <p:tgtEl>
                                          <p:spTgt spid="66"/>
                                        </p:tgtEl>
                                      </p:cBhvr>
                                    </p:animEffect>
                                    <p:anim calcmode="lin" valueType="num">
                                      <p:cBhvr>
                                        <p:cTn id="60" dur="750" fill="hold"/>
                                        <p:tgtEl>
                                          <p:spTgt spid="66"/>
                                        </p:tgtEl>
                                        <p:attrNameLst>
                                          <p:attrName>ppt_w</p:attrName>
                                        </p:attrNameLst>
                                      </p:cBhvr>
                                      <p:tavLst>
                                        <p:tav tm="0" fmla="#ppt_w*sin(2.5*pi*$)">
                                          <p:val>
                                            <p:fltVal val="0"/>
                                          </p:val>
                                        </p:tav>
                                        <p:tav tm="100000">
                                          <p:val>
                                            <p:fltVal val="1"/>
                                          </p:val>
                                        </p:tav>
                                      </p:tavLst>
                                    </p:anim>
                                    <p:anim calcmode="lin" valueType="num">
                                      <p:cBhvr>
                                        <p:cTn id="61" dur="750" fill="hold"/>
                                        <p:tgtEl>
                                          <p:spTgt spid="66"/>
                                        </p:tgtEl>
                                        <p:attrNameLst>
                                          <p:attrName>ppt_h</p:attrName>
                                        </p:attrNameLst>
                                      </p:cBhvr>
                                      <p:tavLst>
                                        <p:tav tm="0">
                                          <p:val>
                                            <p:strVal val="#ppt_h"/>
                                          </p:val>
                                        </p:tav>
                                        <p:tav tm="100000">
                                          <p:val>
                                            <p:strVal val="#ppt_h"/>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 calcmode="lin" valueType="num">
                                      <p:cBhvr additive="base">
                                        <p:cTn id="64" dur="750" fill="hold"/>
                                        <p:tgtEl>
                                          <p:spTgt spid="67"/>
                                        </p:tgtEl>
                                        <p:attrNameLst>
                                          <p:attrName>ppt_x</p:attrName>
                                        </p:attrNameLst>
                                      </p:cBhvr>
                                      <p:tavLst>
                                        <p:tav tm="0">
                                          <p:val>
                                            <p:strVal val="#ppt_x"/>
                                          </p:val>
                                        </p:tav>
                                        <p:tav tm="100000">
                                          <p:val>
                                            <p:strVal val="#ppt_x"/>
                                          </p:val>
                                        </p:tav>
                                      </p:tavLst>
                                    </p:anim>
                                    <p:anim calcmode="lin" valueType="num">
                                      <p:cBhvr additive="base">
                                        <p:cTn id="65" dur="750" fill="hold"/>
                                        <p:tgtEl>
                                          <p:spTgt spid="67"/>
                                        </p:tgtEl>
                                        <p:attrNameLst>
                                          <p:attrName>ppt_y</p:attrName>
                                        </p:attrNameLst>
                                      </p:cBhvr>
                                      <p:tavLst>
                                        <p:tav tm="0">
                                          <p:val>
                                            <p:strVal val="0-#ppt_h/2"/>
                                          </p:val>
                                        </p:tav>
                                        <p:tav tm="100000">
                                          <p:val>
                                            <p:strVal val="#ppt_y"/>
                                          </p:val>
                                        </p:tav>
                                      </p:tavLst>
                                    </p:anim>
                                  </p:childTnLst>
                                </p:cTn>
                              </p:par>
                              <p:par>
                                <p:cTn id="66" presetID="45" presetClass="entr" presetSubtype="0" fill="hold" grpId="1"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750"/>
                                        <p:tgtEl>
                                          <p:spTgt spid="67"/>
                                        </p:tgtEl>
                                      </p:cBhvr>
                                    </p:animEffect>
                                    <p:anim calcmode="lin" valueType="num">
                                      <p:cBhvr>
                                        <p:cTn id="69" dur="750" fill="hold"/>
                                        <p:tgtEl>
                                          <p:spTgt spid="67"/>
                                        </p:tgtEl>
                                        <p:attrNameLst>
                                          <p:attrName>ppt_w</p:attrName>
                                        </p:attrNameLst>
                                      </p:cBhvr>
                                      <p:tavLst>
                                        <p:tav tm="0" fmla="#ppt_w*sin(2.5*pi*$)">
                                          <p:val>
                                            <p:fltVal val="0"/>
                                          </p:val>
                                        </p:tav>
                                        <p:tav tm="100000">
                                          <p:val>
                                            <p:fltVal val="1"/>
                                          </p:val>
                                        </p:tav>
                                      </p:tavLst>
                                    </p:anim>
                                    <p:anim calcmode="lin" valueType="num">
                                      <p:cBhvr>
                                        <p:cTn id="70" dur="750" fill="hold"/>
                                        <p:tgtEl>
                                          <p:spTgt spid="67"/>
                                        </p:tgtEl>
                                        <p:attrNameLst>
                                          <p:attrName>ppt_h</p:attrName>
                                        </p:attrNameLst>
                                      </p:cBhvr>
                                      <p:tavLst>
                                        <p:tav tm="0">
                                          <p:val>
                                            <p:strVal val="#ppt_h"/>
                                          </p:val>
                                        </p:tav>
                                        <p:tav tm="100000">
                                          <p:val>
                                            <p:strVal val="#ppt_h"/>
                                          </p:val>
                                        </p:tav>
                                      </p:tavLst>
                                    </p:anim>
                                  </p:childTnLst>
                                </p:cTn>
                              </p:par>
                              <p:par>
                                <p:cTn id="71" presetID="2" presetClass="entr" presetSubtype="3" decel="100000" fill="hold" grpId="0" nodeType="withEffect">
                                  <p:stCondLst>
                                    <p:cond delay="0"/>
                                  </p:stCondLst>
                                  <p:iterate type="wd">
                                    <p:tmPct val="10000"/>
                                  </p:iterate>
                                  <p:childTnLst>
                                    <p:set>
                                      <p:cBhvr>
                                        <p:cTn id="72" dur="1" fill="hold">
                                          <p:stCondLst>
                                            <p:cond delay="0"/>
                                          </p:stCondLst>
                                        </p:cTn>
                                        <p:tgtEl>
                                          <p:spTgt spid="59">
                                            <p:txEl>
                                              <p:pRg st="0" end="0"/>
                                            </p:txEl>
                                          </p:spTgt>
                                        </p:tgtEl>
                                        <p:attrNameLst>
                                          <p:attrName>style.visibility</p:attrName>
                                        </p:attrNameLst>
                                      </p:cBhvr>
                                      <p:to>
                                        <p:strVal val="visible"/>
                                      </p:to>
                                    </p:set>
                                    <p:anim calcmode="lin" valueType="num">
                                      <p:cBhvr additive="base">
                                        <p:cTn id="73" dur="10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74" dur="1000" fill="hold"/>
                                        <p:tgtEl>
                                          <p:spTgt spid="59">
                                            <p:txEl>
                                              <p:pRg st="0" end="0"/>
                                            </p:txEl>
                                          </p:spTgt>
                                        </p:tgtEl>
                                        <p:attrNameLst>
                                          <p:attrName>ppt_y</p:attrName>
                                        </p:attrNameLst>
                                      </p:cBhvr>
                                      <p:tavLst>
                                        <p:tav tm="0">
                                          <p:val>
                                            <p:strVal val="0-#ppt_h/2"/>
                                          </p:val>
                                        </p:tav>
                                        <p:tav tm="100000">
                                          <p:val>
                                            <p:strVal val="#ppt_y"/>
                                          </p:val>
                                        </p:tav>
                                      </p:tavLst>
                                    </p:anim>
                                  </p:childTnLst>
                                </p:cTn>
                              </p:par>
                            </p:childTnLst>
                          </p:cTn>
                        </p:par>
                        <p:par>
                          <p:cTn id="75" fill="hold">
                            <p:stCondLst>
                              <p:cond delay="3650"/>
                            </p:stCondLst>
                            <p:childTnLst>
                              <p:par>
                                <p:cTn id="76" presetID="2" presetClass="entr" presetSubtype="2" decel="100000" fill="hold" grpId="0" nodeType="afterEffect">
                                  <p:stCondLst>
                                    <p:cond delay="250"/>
                                  </p:stCondLst>
                                  <p:childTnLst>
                                    <p:set>
                                      <p:cBhvr>
                                        <p:cTn id="77" dur="1" fill="hold">
                                          <p:stCondLst>
                                            <p:cond delay="0"/>
                                          </p:stCondLst>
                                        </p:cTn>
                                        <p:tgtEl>
                                          <p:spTgt spid="60">
                                            <p:txEl>
                                              <p:pRg st="0" end="0"/>
                                            </p:txEl>
                                          </p:spTgt>
                                        </p:tgtEl>
                                        <p:attrNameLst>
                                          <p:attrName>style.visibility</p:attrName>
                                        </p:attrNameLst>
                                      </p:cBhvr>
                                      <p:to>
                                        <p:strVal val="visible"/>
                                      </p:to>
                                    </p:set>
                                    <p:anim calcmode="lin" valueType="num">
                                      <p:cBhvr additive="base">
                                        <p:cTn id="78" dur="500" fill="hold"/>
                                        <p:tgtEl>
                                          <p:spTgt spid="60">
                                            <p:txEl>
                                              <p:pRg st="0" end="0"/>
                                            </p:txEl>
                                          </p:spTgt>
                                        </p:tgtEl>
                                        <p:attrNameLst>
                                          <p:attrName>ppt_x</p:attrName>
                                        </p:attrNameLst>
                                      </p:cBhvr>
                                      <p:tavLst>
                                        <p:tav tm="0">
                                          <p:val>
                                            <p:strVal val="1+#ppt_w/2"/>
                                          </p:val>
                                        </p:tav>
                                        <p:tav tm="100000">
                                          <p:val>
                                            <p:strVal val="#ppt_x"/>
                                          </p:val>
                                        </p:tav>
                                      </p:tavLst>
                                    </p:anim>
                                    <p:anim calcmode="lin" valueType="num">
                                      <p:cBhvr additive="base">
                                        <p:cTn id="79" dur="500" fill="hold"/>
                                        <p:tgtEl>
                                          <p:spTgt spid="6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1" grpId="0" animBg="1"/>
      <p:bldP spid="11"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8" grpId="0" animBg="1"/>
      <p:bldP spid="55" grpId="0" build="p">
        <p:tmplLst>
          <p:tmpl lvl="1">
            <p:tnLst>
              <p:par>
                <p:cTn presetID="2" presetClass="entr" presetSubtype="12" decel="100000" fill="hold" nodeType="withEffect">
                  <p:stCondLst>
                    <p:cond delay="0"/>
                  </p:stCondLst>
                  <p:iterate type="wd">
                    <p:tmPct val="10000"/>
                  </p:iterate>
                  <p:childTnLst>
                    <p:set>
                      <p:cBhvr>
                        <p:cTn dur="1" fill="hold">
                          <p:stCondLst>
                            <p:cond delay="0"/>
                          </p:stCondLst>
                        </p:cTn>
                        <p:tgtEl>
                          <p:spTgt spid="55"/>
                        </p:tgtEl>
                        <p:attrNameLst>
                          <p:attrName>style.visibility</p:attrName>
                        </p:attrNameLst>
                      </p:cBhvr>
                      <p:to>
                        <p:strVal val="visible"/>
                      </p:to>
                    </p:set>
                    <p:anim calcmode="lin" valueType="num">
                      <p:cBhvr additive="base">
                        <p:cTn dur="1000" fill="hold"/>
                        <p:tgtEl>
                          <p:spTgt spid="55"/>
                        </p:tgtEl>
                        <p:attrNameLst>
                          <p:attrName>ppt_x</p:attrName>
                        </p:attrNameLst>
                      </p:cBhvr>
                      <p:tavLst>
                        <p:tav tm="0">
                          <p:val>
                            <p:strVal val="0-#ppt_w/2"/>
                          </p:val>
                        </p:tav>
                        <p:tav tm="100000">
                          <p:val>
                            <p:strVal val="#ppt_x"/>
                          </p:val>
                        </p:tav>
                      </p:tavLst>
                    </p:anim>
                    <p:anim calcmode="lin" valueType="num">
                      <p:cBhvr additive="base">
                        <p:cTn dur="1000" fill="hold"/>
                        <p:tgtEl>
                          <p:spTgt spid="55"/>
                        </p:tgtEl>
                        <p:attrNameLst>
                          <p:attrName>ppt_y</p:attrName>
                        </p:attrNameLst>
                      </p:cBhvr>
                      <p:tavLst>
                        <p:tav tm="0">
                          <p:val>
                            <p:strVal val="1+#ppt_h/2"/>
                          </p:val>
                        </p:tav>
                        <p:tav tm="100000">
                          <p:val>
                            <p:strVal val="#ppt_y"/>
                          </p:val>
                        </p:tav>
                      </p:tavLst>
                    </p:anim>
                  </p:childTnLst>
                </p:cTn>
              </p:par>
            </p:tnLst>
          </p:tmpl>
        </p:tmplLst>
      </p:bldP>
      <p:bldP spid="5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1+#ppt_w/2"/>
                          </p:val>
                        </p:tav>
                        <p:tav tm="100000">
                          <p:val>
                            <p:strVal val="#ppt_x"/>
                          </p:val>
                        </p:tav>
                      </p:tavLst>
                    </p:anim>
                    <p:anim calcmode="lin" valueType="num">
                      <p:cBhvr additive="base">
                        <p:cTn dur="500" fill="hold"/>
                        <p:tgtEl>
                          <p:spTgt spid="56"/>
                        </p:tgtEl>
                        <p:attrNameLst>
                          <p:attrName>ppt_y</p:attrName>
                        </p:attrNameLst>
                      </p:cBhvr>
                      <p:tavLst>
                        <p:tav tm="0">
                          <p:val>
                            <p:strVal val="#ppt_y"/>
                          </p:val>
                        </p:tav>
                        <p:tav tm="100000">
                          <p:val>
                            <p:strVal val="#ppt_y"/>
                          </p:val>
                        </p:tav>
                      </p:tavLst>
                    </p:anim>
                  </p:childTnLst>
                </p:cTn>
              </p:par>
            </p:tnLst>
          </p:tmpl>
        </p:tmplLst>
      </p:bldP>
      <p:bldP spid="59"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59"/>
                        </p:tgtEl>
                        <p:attrNameLst>
                          <p:attrName>style.visibility</p:attrName>
                        </p:attrNameLst>
                      </p:cBhvr>
                      <p:to>
                        <p:strVal val="visible"/>
                      </p:to>
                    </p:set>
                    <p:anim calcmode="lin" valueType="num">
                      <p:cBhvr additive="base">
                        <p:cTn dur="1000" fill="hold"/>
                        <p:tgtEl>
                          <p:spTgt spid="59"/>
                        </p:tgtEl>
                        <p:attrNameLst>
                          <p:attrName>ppt_x</p:attrName>
                        </p:attrNameLst>
                      </p:cBhvr>
                      <p:tavLst>
                        <p:tav tm="0">
                          <p:val>
                            <p:strVal val="1+#ppt_w/2"/>
                          </p:val>
                        </p:tav>
                        <p:tav tm="100000">
                          <p:val>
                            <p:strVal val="#ppt_x"/>
                          </p:val>
                        </p:tav>
                      </p:tavLst>
                    </p:anim>
                    <p:anim calcmode="lin" valueType="num">
                      <p:cBhvr additive="base">
                        <p:cTn dur="1000" fill="hold"/>
                        <p:tgtEl>
                          <p:spTgt spid="59"/>
                        </p:tgtEl>
                        <p:attrNameLst>
                          <p:attrName>ppt_y</p:attrName>
                        </p:attrNameLst>
                      </p:cBhvr>
                      <p:tavLst>
                        <p:tav tm="0">
                          <p:val>
                            <p:strVal val="0-#ppt_h/2"/>
                          </p:val>
                        </p:tav>
                        <p:tav tm="100000">
                          <p:val>
                            <p:strVal val="#ppt_y"/>
                          </p:val>
                        </p:tav>
                      </p:tavLst>
                    </p:anim>
                  </p:childTnLst>
                </p:cTn>
              </p:par>
            </p:tnLst>
          </p:tmpl>
        </p:tmplLst>
      </p:bldP>
      <p:bldP spid="6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1+#ppt_w/2"/>
                          </p:val>
                        </p:tav>
                        <p:tav tm="100000">
                          <p:val>
                            <p:strVal val="#ppt_x"/>
                          </p:val>
                        </p:tav>
                      </p:tavLst>
                    </p:anim>
                    <p:anim calcmode="lin" valueType="num">
                      <p:cBhvr additive="base">
                        <p:cTn dur="500" fill="hold"/>
                        <p:tgtEl>
                          <p:spTgt spid="60"/>
                        </p:tgtEl>
                        <p:attrNameLst>
                          <p:attrName>ppt_y</p:attrName>
                        </p:attrNameLst>
                      </p:cBhvr>
                      <p:tavLst>
                        <p:tav tm="0">
                          <p:val>
                            <p:strVal val="#ppt_y"/>
                          </p:val>
                        </p:tav>
                        <p:tav tm="100000">
                          <p:val>
                            <p:strVal val="#ppt_y"/>
                          </p:val>
                        </p:tav>
                      </p:tavLst>
                    </p:anim>
                  </p:childTnLst>
                </p:cTn>
              </p:par>
            </p:tnLst>
          </p:tmpl>
        </p:tmplLst>
      </p:bldP>
      <p:bldP spid="6" grpId="0" animBg="1"/>
      <p:bldP spid="65" grpId="0" animBg="1"/>
      <p:bldP spid="65" grpId="1" animBg="1"/>
      <p:bldP spid="67" grpId="0" animBg="1"/>
      <p:bldP spid="67" grpId="1" animBg="1"/>
      <p:bldP spid="12" grpId="0" animBg="1"/>
      <p:bldP spid="68"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711785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7216846"/>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7115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71178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7219190"/>
            <a:ext cx="3715678" cy="1643461"/>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7117857"/>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1" hasCustomPrompt="1"/>
          </p:nvPr>
        </p:nvSpPr>
        <p:spPr>
          <a:xfrm>
            <a:off x="1032937" y="6485306"/>
            <a:ext cx="3715678" cy="573935"/>
          </a:xfrm>
        </p:spPr>
        <p:txBody>
          <a:bodyPr anchor="t">
            <a:noAutofit/>
          </a:bodyPr>
          <a:lstStyle>
            <a:lvl1pPr algn="ctr">
              <a:defRPr sz="18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32" hasCustomPrompt="1"/>
          </p:nvPr>
        </p:nvSpPr>
        <p:spPr>
          <a:xfrm>
            <a:off x="5197920" y="6482962"/>
            <a:ext cx="3715678" cy="573935"/>
          </a:xfrm>
        </p:spPr>
        <p:txBody>
          <a:bodyPr anchor="t">
            <a:noAutofit/>
          </a:bodyPr>
          <a:lstStyle>
            <a:lvl1pPr algn="ctr">
              <a:defRPr sz="1800" i="1" baseline="0">
                <a:solidFill>
                  <a:schemeClr val="accent3">
                    <a:lumMod val="50000"/>
                  </a:schemeClr>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33" hasCustomPrompt="1"/>
          </p:nvPr>
        </p:nvSpPr>
        <p:spPr>
          <a:xfrm>
            <a:off x="9362903" y="6485306"/>
            <a:ext cx="3715678" cy="573935"/>
          </a:xfrm>
        </p:spPr>
        <p:txBody>
          <a:bodyPr anchor="t">
            <a:noAutofit/>
          </a:bodyPr>
          <a:lstStyle>
            <a:lvl1pPr algn="ctr">
              <a:defRPr sz="1800" i="1" baseline="0">
                <a:solidFill>
                  <a:schemeClr val="accent2">
                    <a:lumMod val="50000"/>
                  </a:schemeClr>
                </a:solidFill>
                <a:latin typeface="+mn-lt"/>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34" hasCustomPrompt="1"/>
          </p:nvPr>
        </p:nvSpPr>
        <p:spPr>
          <a:xfrm>
            <a:off x="13527887" y="6485306"/>
            <a:ext cx="3715678" cy="573935"/>
          </a:xfrm>
        </p:spPr>
        <p:txBody>
          <a:bodyPr anchor="t">
            <a:noAutofit/>
          </a:bodyPr>
          <a:lstStyle>
            <a:lvl1pPr algn="ctr">
              <a:defRPr sz="1800" i="1" baseline="0">
                <a:solidFill>
                  <a:schemeClr val="accent4">
                    <a:lumMod val="50000"/>
                  </a:schemeClr>
                </a:solidFill>
                <a:latin typeface="+mn-lt"/>
              </a:defRPr>
            </a:lvl1pPr>
          </a:lstStyle>
          <a:p>
            <a:pPr lvl="0"/>
            <a:r>
              <a:rPr kumimoji="1" lang="en-US" altLang="ja-JP" dirty="0"/>
              <a:t>Text goes here</a:t>
            </a:r>
            <a:endParaRPr kumimoji="1" lang="ja-JP" altLang="en-US" dirty="0"/>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3800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2" presetClass="entr" presetSubtype="8" fill="hold" grpId="0" nodeType="afterEffect">
                                  <p:stCondLst>
                                    <p:cond delay="0"/>
                                  </p:stCondLst>
                                  <p:childTnLst>
                                    <p:set>
                                      <p:cBhvr>
                                        <p:cTn id="41" dur="1" fill="hold">
                                          <p:stCondLst>
                                            <p:cond delay="0"/>
                                          </p:stCondLst>
                                        </p:cTn>
                                        <p:tgtEl>
                                          <p:spTgt spid="34">
                                            <p:txEl>
                                              <p:pRg st="0" end="0"/>
                                            </p:txEl>
                                          </p:spTgt>
                                        </p:tgtEl>
                                        <p:attrNameLst>
                                          <p:attrName>style.visibility</p:attrName>
                                        </p:attrNameLst>
                                      </p:cBhvr>
                                      <p:to>
                                        <p:strVal val="visible"/>
                                      </p:to>
                                    </p:set>
                                    <p:animEffect transition="in" filter="wipe(left)">
                                      <p:cBhvr>
                                        <p:cTn id="42" dur="500"/>
                                        <p:tgtEl>
                                          <p:spTgt spid="34">
                                            <p:txEl>
                                              <p:pRg st="0" end="0"/>
                                            </p:txEl>
                                          </p:spTgt>
                                        </p:tgtEl>
                                      </p:cBhvr>
                                    </p:animEffect>
                                  </p:childTnLst>
                                </p:cTn>
                              </p:par>
                            </p:childTnLst>
                          </p:cTn>
                        </p:par>
                        <p:par>
                          <p:cTn id="43" fill="hold">
                            <p:stCondLst>
                              <p:cond delay="245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1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3050"/>
                            </p:stCondLst>
                            <p:childTnLst>
                              <p:par>
                                <p:cTn id="53" presetID="10" presetClass="entr" presetSubtype="0" fill="hold" grpId="0"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750"/>
                                        <p:tgtEl>
                                          <p:spTgt spid="13"/>
                                        </p:tgtEl>
                                      </p:cBhvr>
                                    </p:animEffect>
                                  </p:childTnLst>
                                </p:cTn>
                              </p:par>
                              <p:par>
                                <p:cTn id="56" presetID="10" presetClass="entr" presetSubtype="0" fill="hold" grpId="0" nodeType="withEffect">
                                  <p:stCondLst>
                                    <p:cond delay="10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750"/>
                                        <p:tgtEl>
                                          <p:spTgt spid="14"/>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childTnLst>
                                </p:cTn>
                              </p:par>
                              <p:par>
                                <p:cTn id="62" presetID="2" presetClass="entr" presetSubtype="1" decel="100000" fill="hold" grpId="1"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750" fill="hold"/>
                                        <p:tgtEl>
                                          <p:spTgt spid="13"/>
                                        </p:tgtEl>
                                        <p:attrNameLst>
                                          <p:attrName>ppt_x</p:attrName>
                                        </p:attrNameLst>
                                      </p:cBhvr>
                                      <p:tavLst>
                                        <p:tav tm="0">
                                          <p:val>
                                            <p:strVal val="#ppt_x"/>
                                          </p:val>
                                        </p:tav>
                                        <p:tav tm="100000">
                                          <p:val>
                                            <p:strVal val="#ppt_x"/>
                                          </p:val>
                                        </p:tav>
                                      </p:tavLst>
                                    </p:anim>
                                    <p:anim calcmode="lin" valueType="num">
                                      <p:cBhvr additive="base">
                                        <p:cTn id="65" dur="750" fill="hold"/>
                                        <p:tgtEl>
                                          <p:spTgt spid="13"/>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1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750" fill="hold"/>
                                        <p:tgtEl>
                                          <p:spTgt spid="14"/>
                                        </p:tgtEl>
                                        <p:attrNameLst>
                                          <p:attrName>ppt_x</p:attrName>
                                        </p:attrNameLst>
                                      </p:cBhvr>
                                      <p:tavLst>
                                        <p:tav tm="0">
                                          <p:val>
                                            <p:strVal val="#ppt_x"/>
                                          </p:val>
                                        </p:tav>
                                        <p:tav tm="100000">
                                          <p:val>
                                            <p:strVal val="#ppt_x"/>
                                          </p:val>
                                        </p:tav>
                                      </p:tavLst>
                                    </p:anim>
                                    <p:anim calcmode="lin" valueType="num">
                                      <p:cBhvr additive="base">
                                        <p:cTn id="69" dur="750" fill="hold"/>
                                        <p:tgtEl>
                                          <p:spTgt spid="14"/>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1" nodeType="withEffect">
                                  <p:stCondLst>
                                    <p:cond delay="200"/>
                                  </p:stCondLst>
                                  <p:childTnLst>
                                    <p:set>
                                      <p:cBhvr>
                                        <p:cTn id="71" dur="1" fill="hold">
                                          <p:stCondLst>
                                            <p:cond delay="0"/>
                                          </p:stCondLst>
                                        </p:cTn>
                                        <p:tgtEl>
                                          <p:spTgt spid="15"/>
                                        </p:tgtEl>
                                        <p:attrNameLst>
                                          <p:attrName>style.visibility</p:attrName>
                                        </p:attrNameLst>
                                      </p:cBhvr>
                                      <p:to>
                                        <p:strVal val="visible"/>
                                      </p:to>
                                    </p:set>
                                    <p:anim calcmode="lin" valueType="num">
                                      <p:cBhvr additive="base">
                                        <p:cTn id="72" dur="750" fill="hold"/>
                                        <p:tgtEl>
                                          <p:spTgt spid="15"/>
                                        </p:tgtEl>
                                        <p:attrNameLst>
                                          <p:attrName>ppt_x</p:attrName>
                                        </p:attrNameLst>
                                      </p:cBhvr>
                                      <p:tavLst>
                                        <p:tav tm="0">
                                          <p:val>
                                            <p:strVal val="#ppt_x"/>
                                          </p:val>
                                        </p:tav>
                                        <p:tav tm="100000">
                                          <p:val>
                                            <p:strVal val="#ppt_x"/>
                                          </p:val>
                                        </p:tav>
                                      </p:tavLst>
                                    </p:anim>
                                    <p:anim calcmode="lin" valueType="num">
                                      <p:cBhvr additive="base">
                                        <p:cTn id="73" dur="750" fill="hold"/>
                                        <p:tgtEl>
                                          <p:spTgt spid="15"/>
                                        </p:tgtEl>
                                        <p:attrNameLst>
                                          <p:attrName>ppt_y</p:attrName>
                                        </p:attrNameLst>
                                      </p:cBhvr>
                                      <p:tavLst>
                                        <p:tav tm="0">
                                          <p:val>
                                            <p:strVal val="0-#ppt_h/2"/>
                                          </p:val>
                                        </p:tav>
                                        <p:tav tm="100000">
                                          <p:val>
                                            <p:strVal val="#ppt_y"/>
                                          </p:val>
                                        </p:tav>
                                      </p:tavLst>
                                    </p:anim>
                                  </p:childTnLst>
                                </p:cTn>
                              </p:par>
                            </p:childTnLst>
                          </p:cTn>
                        </p:par>
                        <p:par>
                          <p:cTn id="74" fill="hold">
                            <p:stCondLst>
                              <p:cond delay="4000"/>
                            </p:stCondLst>
                            <p:childTnLst>
                              <p:par>
                                <p:cTn id="75" presetID="2" presetClass="entr" presetSubtype="4" decel="100000" fill="hold" grpId="0" nodeType="afterEffect">
                                  <p:stCondLst>
                                    <p:cond delay="0"/>
                                  </p:stCondLst>
                                  <p:childTnLst>
                                    <p:set>
                                      <p:cBhvr>
                                        <p:cTn id="76" dur="1" fill="hold">
                                          <p:stCondLst>
                                            <p:cond delay="0"/>
                                          </p:stCondLst>
                                        </p:cTn>
                                        <p:tgtEl>
                                          <p:spTgt spid="25">
                                            <p:txEl>
                                              <p:pRg st="0" end="0"/>
                                            </p:txEl>
                                          </p:spTgt>
                                        </p:tgtEl>
                                        <p:attrNameLst>
                                          <p:attrName>style.visibility</p:attrName>
                                        </p:attrNameLst>
                                      </p:cBhvr>
                                      <p:to>
                                        <p:strVal val="visible"/>
                                      </p:to>
                                    </p:set>
                                    <p:anim calcmode="lin" valueType="num">
                                      <p:cBhvr additive="base">
                                        <p:cTn id="7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9" fill="hold">
                            <p:stCondLst>
                              <p:cond delay="4500"/>
                            </p:stCondLst>
                            <p:childTnLst>
                              <p:par>
                                <p:cTn id="80" presetID="22" presetClass="entr" presetSubtype="8" fill="hold" grpId="0" nodeType="afterEffect">
                                  <p:stCondLst>
                                    <p:cond delay="0"/>
                                  </p:stCondLst>
                                  <p:childTnLst>
                                    <p:set>
                                      <p:cBhvr>
                                        <p:cTn id="81" dur="1" fill="hold">
                                          <p:stCondLst>
                                            <p:cond delay="0"/>
                                          </p:stCondLst>
                                        </p:cTn>
                                        <p:tgtEl>
                                          <p:spTgt spid="35">
                                            <p:txEl>
                                              <p:pRg st="0" end="0"/>
                                            </p:txEl>
                                          </p:spTgt>
                                        </p:tgtEl>
                                        <p:attrNameLst>
                                          <p:attrName>style.visibility</p:attrName>
                                        </p:attrNameLst>
                                      </p:cBhvr>
                                      <p:to>
                                        <p:strVal val="visible"/>
                                      </p:to>
                                    </p:set>
                                    <p:animEffect transition="in" filter="wipe(left)">
                                      <p:cBhvr>
                                        <p:cTn id="82" dur="500"/>
                                        <p:tgtEl>
                                          <p:spTgt spid="35">
                                            <p:txEl>
                                              <p:pRg st="0" end="0"/>
                                            </p:txEl>
                                          </p:spTgt>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 calcmode="lin" valueType="num">
                                      <p:cBhvr additive="base">
                                        <p:cTn id="86" dur="500" fill="hold"/>
                                        <p:tgtEl>
                                          <p:spTgt spid="27"/>
                                        </p:tgtEl>
                                        <p:attrNameLst>
                                          <p:attrName>ppt_x</p:attrName>
                                        </p:attrNameLst>
                                      </p:cBhvr>
                                      <p:tavLst>
                                        <p:tav tm="0">
                                          <p:val>
                                            <p:strVal val="#ppt_x"/>
                                          </p:val>
                                        </p:tav>
                                        <p:tav tm="100000">
                                          <p:val>
                                            <p:strVal val="#ppt_x"/>
                                          </p:val>
                                        </p:tav>
                                      </p:tavLst>
                                    </p:anim>
                                    <p:anim calcmode="lin" valueType="num">
                                      <p:cBhvr additive="base">
                                        <p:cTn id="87" dur="500" fill="hold"/>
                                        <p:tgtEl>
                                          <p:spTgt spid="27"/>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100"/>
                                  </p:stCondLst>
                                  <p:childTnLst>
                                    <p:set>
                                      <p:cBhvr>
                                        <p:cTn id="89" dur="1" fill="hold">
                                          <p:stCondLst>
                                            <p:cond delay="0"/>
                                          </p:stCondLst>
                                        </p:cTn>
                                        <p:tgtEl>
                                          <p:spTgt spid="26">
                                            <p:txEl>
                                              <p:pRg st="0" end="0"/>
                                            </p:txEl>
                                          </p:spTgt>
                                        </p:tgtEl>
                                        <p:attrNameLst>
                                          <p:attrName>style.visibility</p:attrName>
                                        </p:attrNameLst>
                                      </p:cBhvr>
                                      <p:to>
                                        <p:strVal val="visible"/>
                                      </p:to>
                                    </p:set>
                                    <p:anim calcmode="lin" valueType="num">
                                      <p:cBhvr additive="base">
                                        <p:cTn id="90"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92" fill="hold">
                            <p:stCondLst>
                              <p:cond delay="5600"/>
                            </p:stCondLst>
                            <p:childTnLst>
                              <p:par>
                                <p:cTn id="93" presetID="10" presetClass="entr" presetSubtype="0" fill="hold" grpId="0" nodeType="after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750"/>
                                        <p:tgtEl>
                                          <p:spTgt spid="16"/>
                                        </p:tgtEl>
                                      </p:cBhvr>
                                    </p:animEffect>
                                  </p:childTnLst>
                                </p:cTn>
                              </p:par>
                              <p:par>
                                <p:cTn id="96" presetID="10" presetClass="entr" presetSubtype="0" fill="hold" grpId="0" nodeType="withEffect">
                                  <p:stCondLst>
                                    <p:cond delay="10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750"/>
                                        <p:tgtEl>
                                          <p:spTgt spid="17"/>
                                        </p:tgtEl>
                                      </p:cBhvr>
                                    </p:animEffect>
                                  </p:childTnLst>
                                </p:cTn>
                              </p:par>
                              <p:par>
                                <p:cTn id="99" presetID="10" presetClass="entr" presetSubtype="0" fill="hold" grpId="0" nodeType="withEffect">
                                  <p:stCondLst>
                                    <p:cond delay="20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750"/>
                                        <p:tgtEl>
                                          <p:spTgt spid="18"/>
                                        </p:tgtEl>
                                      </p:cBhvr>
                                    </p:animEffect>
                                  </p:childTnLst>
                                </p:cTn>
                              </p:par>
                              <p:par>
                                <p:cTn id="102" presetID="2" presetClass="entr" presetSubtype="1" decel="100000" fill="hold" grpId="1" nodeType="withEffect">
                                  <p:stCondLst>
                                    <p:cond delay="0"/>
                                  </p:stCondLst>
                                  <p:childTnLst>
                                    <p:set>
                                      <p:cBhvr>
                                        <p:cTn id="103" dur="1" fill="hold">
                                          <p:stCondLst>
                                            <p:cond delay="0"/>
                                          </p:stCondLst>
                                        </p:cTn>
                                        <p:tgtEl>
                                          <p:spTgt spid="16"/>
                                        </p:tgtEl>
                                        <p:attrNameLst>
                                          <p:attrName>style.visibility</p:attrName>
                                        </p:attrNameLst>
                                      </p:cBhvr>
                                      <p:to>
                                        <p:strVal val="visible"/>
                                      </p:to>
                                    </p:set>
                                    <p:anim calcmode="lin" valueType="num">
                                      <p:cBhvr additive="base">
                                        <p:cTn id="104" dur="750" fill="hold"/>
                                        <p:tgtEl>
                                          <p:spTgt spid="16"/>
                                        </p:tgtEl>
                                        <p:attrNameLst>
                                          <p:attrName>ppt_x</p:attrName>
                                        </p:attrNameLst>
                                      </p:cBhvr>
                                      <p:tavLst>
                                        <p:tav tm="0">
                                          <p:val>
                                            <p:strVal val="#ppt_x"/>
                                          </p:val>
                                        </p:tav>
                                        <p:tav tm="100000">
                                          <p:val>
                                            <p:strVal val="#ppt_x"/>
                                          </p:val>
                                        </p:tav>
                                      </p:tavLst>
                                    </p:anim>
                                    <p:anim calcmode="lin" valueType="num">
                                      <p:cBhvr additive="base">
                                        <p:cTn id="105" dur="750" fill="hold"/>
                                        <p:tgtEl>
                                          <p:spTgt spid="16"/>
                                        </p:tgtEl>
                                        <p:attrNameLst>
                                          <p:attrName>ppt_y</p:attrName>
                                        </p:attrNameLst>
                                      </p:cBhvr>
                                      <p:tavLst>
                                        <p:tav tm="0">
                                          <p:val>
                                            <p:strVal val="0-#ppt_h/2"/>
                                          </p:val>
                                        </p:tav>
                                        <p:tav tm="100000">
                                          <p:val>
                                            <p:strVal val="#ppt_y"/>
                                          </p:val>
                                        </p:tav>
                                      </p:tavLst>
                                    </p:anim>
                                  </p:childTnLst>
                                </p:cTn>
                              </p:par>
                              <p:par>
                                <p:cTn id="106" presetID="2" presetClass="entr" presetSubtype="1" decel="100000" fill="hold" grpId="1" nodeType="withEffect">
                                  <p:stCondLst>
                                    <p:cond delay="100"/>
                                  </p:stCondLst>
                                  <p:childTnLst>
                                    <p:set>
                                      <p:cBhvr>
                                        <p:cTn id="107" dur="1" fill="hold">
                                          <p:stCondLst>
                                            <p:cond delay="0"/>
                                          </p:stCondLst>
                                        </p:cTn>
                                        <p:tgtEl>
                                          <p:spTgt spid="17"/>
                                        </p:tgtEl>
                                        <p:attrNameLst>
                                          <p:attrName>style.visibility</p:attrName>
                                        </p:attrNameLst>
                                      </p:cBhvr>
                                      <p:to>
                                        <p:strVal val="visible"/>
                                      </p:to>
                                    </p:set>
                                    <p:anim calcmode="lin" valueType="num">
                                      <p:cBhvr additive="base">
                                        <p:cTn id="108" dur="750" fill="hold"/>
                                        <p:tgtEl>
                                          <p:spTgt spid="17"/>
                                        </p:tgtEl>
                                        <p:attrNameLst>
                                          <p:attrName>ppt_x</p:attrName>
                                        </p:attrNameLst>
                                      </p:cBhvr>
                                      <p:tavLst>
                                        <p:tav tm="0">
                                          <p:val>
                                            <p:strVal val="#ppt_x"/>
                                          </p:val>
                                        </p:tav>
                                        <p:tav tm="100000">
                                          <p:val>
                                            <p:strVal val="#ppt_x"/>
                                          </p:val>
                                        </p:tav>
                                      </p:tavLst>
                                    </p:anim>
                                    <p:anim calcmode="lin" valueType="num">
                                      <p:cBhvr additive="base">
                                        <p:cTn id="109" dur="750" fill="hold"/>
                                        <p:tgtEl>
                                          <p:spTgt spid="17"/>
                                        </p:tgtEl>
                                        <p:attrNameLst>
                                          <p:attrName>ppt_y</p:attrName>
                                        </p:attrNameLst>
                                      </p:cBhvr>
                                      <p:tavLst>
                                        <p:tav tm="0">
                                          <p:val>
                                            <p:strVal val="0-#ppt_h/2"/>
                                          </p:val>
                                        </p:tav>
                                        <p:tav tm="100000">
                                          <p:val>
                                            <p:strVal val="#ppt_y"/>
                                          </p:val>
                                        </p:tav>
                                      </p:tavLst>
                                    </p:anim>
                                  </p:childTnLst>
                                </p:cTn>
                              </p:par>
                              <p:par>
                                <p:cTn id="110" presetID="2" presetClass="entr" presetSubtype="1" decel="100000" fill="hold" grpId="1" nodeType="withEffect">
                                  <p:stCondLst>
                                    <p:cond delay="20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750" fill="hold"/>
                                        <p:tgtEl>
                                          <p:spTgt spid="18"/>
                                        </p:tgtEl>
                                        <p:attrNameLst>
                                          <p:attrName>ppt_x</p:attrName>
                                        </p:attrNameLst>
                                      </p:cBhvr>
                                      <p:tavLst>
                                        <p:tav tm="0">
                                          <p:val>
                                            <p:strVal val="#ppt_x"/>
                                          </p:val>
                                        </p:tav>
                                        <p:tav tm="100000">
                                          <p:val>
                                            <p:strVal val="#ppt_x"/>
                                          </p:val>
                                        </p:tav>
                                      </p:tavLst>
                                    </p:anim>
                                    <p:anim calcmode="lin" valueType="num">
                                      <p:cBhvr additive="base">
                                        <p:cTn id="113" dur="750" fill="hold"/>
                                        <p:tgtEl>
                                          <p:spTgt spid="18"/>
                                        </p:tgtEl>
                                        <p:attrNameLst>
                                          <p:attrName>ppt_y</p:attrName>
                                        </p:attrNameLst>
                                      </p:cBhvr>
                                      <p:tavLst>
                                        <p:tav tm="0">
                                          <p:val>
                                            <p:strVal val="0-#ppt_h/2"/>
                                          </p:val>
                                        </p:tav>
                                        <p:tav tm="100000">
                                          <p:val>
                                            <p:strVal val="#ppt_y"/>
                                          </p:val>
                                        </p:tav>
                                      </p:tavLst>
                                    </p:anim>
                                  </p:childTnLst>
                                </p:cTn>
                              </p:par>
                            </p:childTnLst>
                          </p:cTn>
                        </p:par>
                        <p:par>
                          <p:cTn id="114" fill="hold">
                            <p:stCondLst>
                              <p:cond delay="6550"/>
                            </p:stCondLst>
                            <p:childTnLst>
                              <p:par>
                                <p:cTn id="115" presetID="2" presetClass="entr" presetSubtype="4" decel="100000" fill="hold" grpId="0" nodeType="afterEffect">
                                  <p:stCondLst>
                                    <p:cond delay="0"/>
                                  </p:stCondLst>
                                  <p:childTnLst>
                                    <p:set>
                                      <p:cBhvr>
                                        <p:cTn id="116" dur="1" fill="hold">
                                          <p:stCondLst>
                                            <p:cond delay="0"/>
                                          </p:stCondLst>
                                        </p:cTn>
                                        <p:tgtEl>
                                          <p:spTgt spid="28">
                                            <p:txEl>
                                              <p:pRg st="0" end="0"/>
                                            </p:txEl>
                                          </p:spTgt>
                                        </p:tgtEl>
                                        <p:attrNameLst>
                                          <p:attrName>style.visibility</p:attrName>
                                        </p:attrNameLst>
                                      </p:cBhvr>
                                      <p:to>
                                        <p:strVal val="visible"/>
                                      </p:to>
                                    </p:set>
                                    <p:anim calcmode="lin" valueType="num">
                                      <p:cBhvr additive="base">
                                        <p:cTn id="11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9" fill="hold">
                            <p:stCondLst>
                              <p:cond delay="7050"/>
                            </p:stCondLst>
                            <p:childTnLst>
                              <p:par>
                                <p:cTn id="120" presetID="22" presetClass="entr" presetSubtype="8" fill="hold" grpId="0" nodeType="afterEffect">
                                  <p:stCondLst>
                                    <p:cond delay="0"/>
                                  </p:stCondLst>
                                  <p:childTnLst>
                                    <p:set>
                                      <p:cBhvr>
                                        <p:cTn id="121" dur="1" fill="hold">
                                          <p:stCondLst>
                                            <p:cond delay="0"/>
                                          </p:stCondLst>
                                        </p:cTn>
                                        <p:tgtEl>
                                          <p:spTgt spid="36">
                                            <p:txEl>
                                              <p:pRg st="0" end="0"/>
                                            </p:txEl>
                                          </p:spTgt>
                                        </p:tgtEl>
                                        <p:attrNameLst>
                                          <p:attrName>style.visibility</p:attrName>
                                        </p:attrNameLst>
                                      </p:cBhvr>
                                      <p:to>
                                        <p:strVal val="visible"/>
                                      </p:to>
                                    </p:set>
                                    <p:animEffect transition="in" filter="wipe(left)">
                                      <p:cBhvr>
                                        <p:cTn id="122" dur="500"/>
                                        <p:tgtEl>
                                          <p:spTgt spid="36">
                                            <p:txEl>
                                              <p:pRg st="0" end="0"/>
                                            </p:txEl>
                                          </p:spTgt>
                                        </p:tgtEl>
                                      </p:cBhvr>
                                    </p:animEffect>
                                  </p:childTnLst>
                                </p:cTn>
                              </p:par>
                            </p:childTnLst>
                          </p:cTn>
                        </p:par>
                        <p:par>
                          <p:cTn id="123" fill="hold">
                            <p:stCondLst>
                              <p:cond delay="7550"/>
                            </p:stCondLst>
                            <p:childTnLst>
                              <p:par>
                                <p:cTn id="124" presetID="2" presetClass="entr" presetSubtype="4" decel="100000" fill="hold" grpId="0" nodeType="afterEffect">
                                  <p:stCondLst>
                                    <p:cond delay="0"/>
                                  </p:stCondLst>
                                  <p:childTnLst>
                                    <p:set>
                                      <p:cBhvr>
                                        <p:cTn id="125" dur="1" fill="hold">
                                          <p:stCondLst>
                                            <p:cond delay="0"/>
                                          </p:stCondLst>
                                        </p:cTn>
                                        <p:tgtEl>
                                          <p:spTgt spid="30"/>
                                        </p:tgtEl>
                                        <p:attrNameLst>
                                          <p:attrName>style.visibility</p:attrName>
                                        </p:attrNameLst>
                                      </p:cBhvr>
                                      <p:to>
                                        <p:strVal val="visible"/>
                                      </p:to>
                                    </p:set>
                                    <p:anim calcmode="lin" valueType="num">
                                      <p:cBhvr additive="base">
                                        <p:cTn id="126" dur="500" fill="hold"/>
                                        <p:tgtEl>
                                          <p:spTgt spid="30"/>
                                        </p:tgtEl>
                                        <p:attrNameLst>
                                          <p:attrName>ppt_x</p:attrName>
                                        </p:attrNameLst>
                                      </p:cBhvr>
                                      <p:tavLst>
                                        <p:tav tm="0">
                                          <p:val>
                                            <p:strVal val="#ppt_x"/>
                                          </p:val>
                                        </p:tav>
                                        <p:tav tm="100000">
                                          <p:val>
                                            <p:strVal val="#ppt_x"/>
                                          </p:val>
                                        </p:tav>
                                      </p:tavLst>
                                    </p:anim>
                                    <p:anim calcmode="lin" valueType="num">
                                      <p:cBhvr additive="base">
                                        <p:cTn id="127" dur="500" fill="hold"/>
                                        <p:tgtEl>
                                          <p:spTgt spid="30"/>
                                        </p:tgtEl>
                                        <p:attrNameLst>
                                          <p:attrName>ppt_y</p:attrName>
                                        </p:attrNameLst>
                                      </p:cBhvr>
                                      <p:tavLst>
                                        <p:tav tm="0">
                                          <p:val>
                                            <p:strVal val="1+#ppt_h/2"/>
                                          </p:val>
                                        </p:tav>
                                        <p:tav tm="100000">
                                          <p:val>
                                            <p:strVal val="#ppt_y"/>
                                          </p:val>
                                        </p:tav>
                                      </p:tavLst>
                                    </p:anim>
                                  </p:childTnLst>
                                </p:cTn>
                              </p:par>
                              <p:par>
                                <p:cTn id="128" presetID="2" presetClass="entr" presetSubtype="4" decel="100000" fill="hold" grpId="0" nodeType="withEffect">
                                  <p:stCondLst>
                                    <p:cond delay="100"/>
                                  </p:stCondLst>
                                  <p:childTnLst>
                                    <p:set>
                                      <p:cBhvr>
                                        <p:cTn id="129" dur="1" fill="hold">
                                          <p:stCondLst>
                                            <p:cond delay="0"/>
                                          </p:stCondLst>
                                        </p:cTn>
                                        <p:tgtEl>
                                          <p:spTgt spid="29">
                                            <p:txEl>
                                              <p:pRg st="0" end="0"/>
                                            </p:txEl>
                                          </p:spTgt>
                                        </p:tgtEl>
                                        <p:attrNameLst>
                                          <p:attrName>style.visibility</p:attrName>
                                        </p:attrNameLst>
                                      </p:cBhvr>
                                      <p:to>
                                        <p:strVal val="visible"/>
                                      </p:to>
                                    </p:set>
                                    <p:anim calcmode="lin" valueType="num">
                                      <p:cBhvr additive="base">
                                        <p:cTn id="130"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32" fill="hold">
                            <p:stCondLst>
                              <p:cond delay="8150"/>
                            </p:stCondLst>
                            <p:childTnLst>
                              <p:par>
                                <p:cTn id="133" presetID="10" presetClass="entr" presetSubtype="0" fill="hold" grpId="0" nodeType="after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fade">
                                      <p:cBhvr>
                                        <p:cTn id="135" dur="750"/>
                                        <p:tgtEl>
                                          <p:spTgt spid="19"/>
                                        </p:tgtEl>
                                      </p:cBhvr>
                                    </p:animEffect>
                                  </p:childTnLst>
                                </p:cTn>
                              </p:par>
                              <p:par>
                                <p:cTn id="136" presetID="10" presetClass="entr" presetSubtype="0" fill="hold" grpId="0" nodeType="withEffect">
                                  <p:stCondLst>
                                    <p:cond delay="100"/>
                                  </p:stCondLst>
                                  <p:childTnLst>
                                    <p:set>
                                      <p:cBhvr>
                                        <p:cTn id="137" dur="1" fill="hold">
                                          <p:stCondLst>
                                            <p:cond delay="0"/>
                                          </p:stCondLst>
                                        </p:cTn>
                                        <p:tgtEl>
                                          <p:spTgt spid="20"/>
                                        </p:tgtEl>
                                        <p:attrNameLst>
                                          <p:attrName>style.visibility</p:attrName>
                                        </p:attrNameLst>
                                      </p:cBhvr>
                                      <p:to>
                                        <p:strVal val="visible"/>
                                      </p:to>
                                    </p:set>
                                    <p:animEffect transition="in" filter="fade">
                                      <p:cBhvr>
                                        <p:cTn id="138" dur="750"/>
                                        <p:tgtEl>
                                          <p:spTgt spid="20"/>
                                        </p:tgtEl>
                                      </p:cBhvr>
                                    </p:animEffect>
                                  </p:childTnLst>
                                </p:cTn>
                              </p:par>
                              <p:par>
                                <p:cTn id="139" presetID="10" presetClass="entr" presetSubtype="0" fill="hold" grpId="0" nodeType="withEffect">
                                  <p:stCondLst>
                                    <p:cond delay="200"/>
                                  </p:stCondLst>
                                  <p:childTnLst>
                                    <p:set>
                                      <p:cBhvr>
                                        <p:cTn id="140" dur="1" fill="hold">
                                          <p:stCondLst>
                                            <p:cond delay="0"/>
                                          </p:stCondLst>
                                        </p:cTn>
                                        <p:tgtEl>
                                          <p:spTgt spid="21"/>
                                        </p:tgtEl>
                                        <p:attrNameLst>
                                          <p:attrName>style.visibility</p:attrName>
                                        </p:attrNameLst>
                                      </p:cBhvr>
                                      <p:to>
                                        <p:strVal val="visible"/>
                                      </p:to>
                                    </p:set>
                                    <p:animEffect transition="in" filter="fade">
                                      <p:cBhvr>
                                        <p:cTn id="141" dur="750"/>
                                        <p:tgtEl>
                                          <p:spTgt spid="21"/>
                                        </p:tgtEl>
                                      </p:cBhvr>
                                    </p:animEffect>
                                  </p:childTnLst>
                                </p:cTn>
                              </p:par>
                              <p:par>
                                <p:cTn id="142" presetID="2" presetClass="entr" presetSubtype="1" decel="100000" fill="hold" grpId="1" nodeType="with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750" fill="hold"/>
                                        <p:tgtEl>
                                          <p:spTgt spid="19"/>
                                        </p:tgtEl>
                                        <p:attrNameLst>
                                          <p:attrName>ppt_x</p:attrName>
                                        </p:attrNameLst>
                                      </p:cBhvr>
                                      <p:tavLst>
                                        <p:tav tm="0">
                                          <p:val>
                                            <p:strVal val="#ppt_x"/>
                                          </p:val>
                                        </p:tav>
                                        <p:tav tm="100000">
                                          <p:val>
                                            <p:strVal val="#ppt_x"/>
                                          </p:val>
                                        </p:tav>
                                      </p:tavLst>
                                    </p:anim>
                                    <p:anim calcmode="lin" valueType="num">
                                      <p:cBhvr additive="base">
                                        <p:cTn id="145" dur="750" fill="hold"/>
                                        <p:tgtEl>
                                          <p:spTgt spid="19"/>
                                        </p:tgtEl>
                                        <p:attrNameLst>
                                          <p:attrName>ppt_y</p:attrName>
                                        </p:attrNameLst>
                                      </p:cBhvr>
                                      <p:tavLst>
                                        <p:tav tm="0">
                                          <p:val>
                                            <p:strVal val="0-#ppt_h/2"/>
                                          </p:val>
                                        </p:tav>
                                        <p:tav tm="100000">
                                          <p:val>
                                            <p:strVal val="#ppt_y"/>
                                          </p:val>
                                        </p:tav>
                                      </p:tavLst>
                                    </p:anim>
                                  </p:childTnLst>
                                </p:cTn>
                              </p:par>
                              <p:par>
                                <p:cTn id="146" presetID="2" presetClass="entr" presetSubtype="1" decel="100000" fill="hold" grpId="1" nodeType="withEffect">
                                  <p:stCondLst>
                                    <p:cond delay="100"/>
                                  </p:stCondLst>
                                  <p:childTnLst>
                                    <p:set>
                                      <p:cBhvr>
                                        <p:cTn id="147" dur="1" fill="hold">
                                          <p:stCondLst>
                                            <p:cond delay="0"/>
                                          </p:stCondLst>
                                        </p:cTn>
                                        <p:tgtEl>
                                          <p:spTgt spid="20"/>
                                        </p:tgtEl>
                                        <p:attrNameLst>
                                          <p:attrName>style.visibility</p:attrName>
                                        </p:attrNameLst>
                                      </p:cBhvr>
                                      <p:to>
                                        <p:strVal val="visible"/>
                                      </p:to>
                                    </p:set>
                                    <p:anim calcmode="lin" valueType="num">
                                      <p:cBhvr additive="base">
                                        <p:cTn id="148" dur="750" fill="hold"/>
                                        <p:tgtEl>
                                          <p:spTgt spid="20"/>
                                        </p:tgtEl>
                                        <p:attrNameLst>
                                          <p:attrName>ppt_x</p:attrName>
                                        </p:attrNameLst>
                                      </p:cBhvr>
                                      <p:tavLst>
                                        <p:tav tm="0">
                                          <p:val>
                                            <p:strVal val="#ppt_x"/>
                                          </p:val>
                                        </p:tav>
                                        <p:tav tm="100000">
                                          <p:val>
                                            <p:strVal val="#ppt_x"/>
                                          </p:val>
                                        </p:tav>
                                      </p:tavLst>
                                    </p:anim>
                                    <p:anim calcmode="lin" valueType="num">
                                      <p:cBhvr additive="base">
                                        <p:cTn id="149" dur="750" fill="hold"/>
                                        <p:tgtEl>
                                          <p:spTgt spid="20"/>
                                        </p:tgtEl>
                                        <p:attrNameLst>
                                          <p:attrName>ppt_y</p:attrName>
                                        </p:attrNameLst>
                                      </p:cBhvr>
                                      <p:tavLst>
                                        <p:tav tm="0">
                                          <p:val>
                                            <p:strVal val="0-#ppt_h/2"/>
                                          </p:val>
                                        </p:tav>
                                        <p:tav tm="100000">
                                          <p:val>
                                            <p:strVal val="#ppt_y"/>
                                          </p:val>
                                        </p:tav>
                                      </p:tavLst>
                                    </p:anim>
                                  </p:childTnLst>
                                </p:cTn>
                              </p:par>
                              <p:par>
                                <p:cTn id="150" presetID="2" presetClass="entr" presetSubtype="1" decel="100000" fill="hold" grpId="1" nodeType="withEffect">
                                  <p:stCondLst>
                                    <p:cond delay="200"/>
                                  </p:stCondLst>
                                  <p:childTnLst>
                                    <p:set>
                                      <p:cBhvr>
                                        <p:cTn id="151" dur="1" fill="hold">
                                          <p:stCondLst>
                                            <p:cond delay="0"/>
                                          </p:stCondLst>
                                        </p:cTn>
                                        <p:tgtEl>
                                          <p:spTgt spid="21"/>
                                        </p:tgtEl>
                                        <p:attrNameLst>
                                          <p:attrName>style.visibility</p:attrName>
                                        </p:attrNameLst>
                                      </p:cBhvr>
                                      <p:to>
                                        <p:strVal val="visible"/>
                                      </p:to>
                                    </p:set>
                                    <p:anim calcmode="lin" valueType="num">
                                      <p:cBhvr additive="base">
                                        <p:cTn id="152" dur="750" fill="hold"/>
                                        <p:tgtEl>
                                          <p:spTgt spid="21"/>
                                        </p:tgtEl>
                                        <p:attrNameLst>
                                          <p:attrName>ppt_x</p:attrName>
                                        </p:attrNameLst>
                                      </p:cBhvr>
                                      <p:tavLst>
                                        <p:tav tm="0">
                                          <p:val>
                                            <p:strVal val="#ppt_x"/>
                                          </p:val>
                                        </p:tav>
                                        <p:tav tm="100000">
                                          <p:val>
                                            <p:strVal val="#ppt_x"/>
                                          </p:val>
                                        </p:tav>
                                      </p:tavLst>
                                    </p:anim>
                                    <p:anim calcmode="lin" valueType="num">
                                      <p:cBhvr additive="base">
                                        <p:cTn id="153" dur="750" fill="hold"/>
                                        <p:tgtEl>
                                          <p:spTgt spid="21"/>
                                        </p:tgtEl>
                                        <p:attrNameLst>
                                          <p:attrName>ppt_y</p:attrName>
                                        </p:attrNameLst>
                                      </p:cBhvr>
                                      <p:tavLst>
                                        <p:tav tm="0">
                                          <p:val>
                                            <p:strVal val="0-#ppt_h/2"/>
                                          </p:val>
                                        </p:tav>
                                        <p:tav tm="100000">
                                          <p:val>
                                            <p:strVal val="#ppt_y"/>
                                          </p:val>
                                        </p:tav>
                                      </p:tavLst>
                                    </p:anim>
                                  </p:childTnLst>
                                </p:cTn>
                              </p:par>
                            </p:childTnLst>
                          </p:cTn>
                        </p:par>
                        <p:par>
                          <p:cTn id="154" fill="hold">
                            <p:stCondLst>
                              <p:cond delay="9100"/>
                            </p:stCondLst>
                            <p:childTnLst>
                              <p:par>
                                <p:cTn id="155" presetID="2" presetClass="entr" presetSubtype="4" decel="100000" fill="hold" grpId="0" nodeType="afterEffect">
                                  <p:stCondLst>
                                    <p:cond delay="0"/>
                                  </p:stCondLst>
                                  <p:childTnLst>
                                    <p:set>
                                      <p:cBhvr>
                                        <p:cTn id="156" dur="1" fill="hold">
                                          <p:stCondLst>
                                            <p:cond delay="0"/>
                                          </p:stCondLst>
                                        </p:cTn>
                                        <p:tgtEl>
                                          <p:spTgt spid="31">
                                            <p:txEl>
                                              <p:pRg st="0" end="0"/>
                                            </p:txEl>
                                          </p:spTgt>
                                        </p:tgtEl>
                                        <p:attrNameLst>
                                          <p:attrName>style.visibility</p:attrName>
                                        </p:attrNameLst>
                                      </p:cBhvr>
                                      <p:to>
                                        <p:strVal val="visible"/>
                                      </p:to>
                                    </p:set>
                                    <p:anim calcmode="lin" valueType="num">
                                      <p:cBhvr additive="base">
                                        <p:cTn id="157"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59" fill="hold">
                            <p:stCondLst>
                              <p:cond delay="9600"/>
                            </p:stCondLst>
                            <p:childTnLst>
                              <p:par>
                                <p:cTn id="160" presetID="22" presetClass="entr" presetSubtype="8" fill="hold" grpId="0" nodeType="afterEffect">
                                  <p:stCondLst>
                                    <p:cond delay="0"/>
                                  </p:stCondLst>
                                  <p:childTnLst>
                                    <p:set>
                                      <p:cBhvr>
                                        <p:cTn id="161" dur="1" fill="hold">
                                          <p:stCondLst>
                                            <p:cond delay="0"/>
                                          </p:stCondLst>
                                        </p:cTn>
                                        <p:tgtEl>
                                          <p:spTgt spid="37">
                                            <p:txEl>
                                              <p:pRg st="0" end="0"/>
                                            </p:txEl>
                                          </p:spTgt>
                                        </p:tgtEl>
                                        <p:attrNameLst>
                                          <p:attrName>style.visibility</p:attrName>
                                        </p:attrNameLst>
                                      </p:cBhvr>
                                      <p:to>
                                        <p:strVal val="visible"/>
                                      </p:to>
                                    </p:set>
                                    <p:animEffect transition="in" filter="wipe(left)">
                                      <p:cBhvr>
                                        <p:cTn id="162" dur="500"/>
                                        <p:tgtEl>
                                          <p:spTgt spid="37">
                                            <p:txEl>
                                              <p:pRg st="0" end="0"/>
                                            </p:txEl>
                                          </p:spTgt>
                                        </p:tgtEl>
                                      </p:cBhvr>
                                    </p:animEffect>
                                  </p:childTnLst>
                                </p:cTn>
                              </p:par>
                            </p:childTnLst>
                          </p:cTn>
                        </p:par>
                        <p:par>
                          <p:cTn id="163" fill="hold">
                            <p:stCondLst>
                              <p:cond delay="10100"/>
                            </p:stCondLst>
                            <p:childTnLst>
                              <p:par>
                                <p:cTn id="164" presetID="2" presetClass="entr" presetSubtype="4" decel="100000" fill="hold" grpId="0" nodeType="afterEffect">
                                  <p:stCondLst>
                                    <p:cond delay="0"/>
                                  </p:stCondLst>
                                  <p:childTnLst>
                                    <p:set>
                                      <p:cBhvr>
                                        <p:cTn id="165" dur="1" fill="hold">
                                          <p:stCondLst>
                                            <p:cond delay="0"/>
                                          </p:stCondLst>
                                        </p:cTn>
                                        <p:tgtEl>
                                          <p:spTgt spid="33"/>
                                        </p:tgtEl>
                                        <p:attrNameLst>
                                          <p:attrName>style.visibility</p:attrName>
                                        </p:attrNameLst>
                                      </p:cBhvr>
                                      <p:to>
                                        <p:strVal val="visible"/>
                                      </p:to>
                                    </p:set>
                                    <p:anim calcmode="lin" valueType="num">
                                      <p:cBhvr additive="base">
                                        <p:cTn id="166" dur="500" fill="hold"/>
                                        <p:tgtEl>
                                          <p:spTgt spid="33"/>
                                        </p:tgtEl>
                                        <p:attrNameLst>
                                          <p:attrName>ppt_x</p:attrName>
                                        </p:attrNameLst>
                                      </p:cBhvr>
                                      <p:tavLst>
                                        <p:tav tm="0">
                                          <p:val>
                                            <p:strVal val="#ppt_x"/>
                                          </p:val>
                                        </p:tav>
                                        <p:tav tm="100000">
                                          <p:val>
                                            <p:strVal val="#ppt_x"/>
                                          </p:val>
                                        </p:tav>
                                      </p:tavLst>
                                    </p:anim>
                                    <p:anim calcmode="lin" valueType="num">
                                      <p:cBhvr additive="base">
                                        <p:cTn id="167" dur="500" fill="hold"/>
                                        <p:tgtEl>
                                          <p:spTgt spid="33"/>
                                        </p:tgtEl>
                                        <p:attrNameLst>
                                          <p:attrName>ppt_y</p:attrName>
                                        </p:attrNameLst>
                                      </p:cBhvr>
                                      <p:tavLst>
                                        <p:tav tm="0">
                                          <p:val>
                                            <p:strVal val="1+#ppt_h/2"/>
                                          </p:val>
                                        </p:tav>
                                        <p:tav tm="100000">
                                          <p:val>
                                            <p:strVal val="#ppt_y"/>
                                          </p:val>
                                        </p:tav>
                                      </p:tavLst>
                                    </p:anim>
                                  </p:childTnLst>
                                </p:cTn>
                              </p:par>
                              <p:par>
                                <p:cTn id="168" presetID="2" presetClass="entr" presetSubtype="4" decel="100000" fill="hold" grpId="0" nodeType="withEffect">
                                  <p:stCondLst>
                                    <p:cond delay="100"/>
                                  </p:stCondLst>
                                  <p:childTnLst>
                                    <p:set>
                                      <p:cBhvr>
                                        <p:cTn id="169" dur="1" fill="hold">
                                          <p:stCondLst>
                                            <p:cond delay="0"/>
                                          </p:stCondLst>
                                        </p:cTn>
                                        <p:tgtEl>
                                          <p:spTgt spid="32">
                                            <p:txEl>
                                              <p:pRg st="0" end="0"/>
                                            </p:txEl>
                                          </p:spTgt>
                                        </p:tgtEl>
                                        <p:attrNameLst>
                                          <p:attrName>style.visibility</p:attrName>
                                        </p:attrNameLst>
                                      </p:cBhvr>
                                      <p:to>
                                        <p:strVal val="visible"/>
                                      </p:to>
                                    </p:set>
                                    <p:anim calcmode="lin" valueType="num">
                                      <p:cBhvr additive="base">
                                        <p:cTn id="170"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7" grpId="0" build="p">
        <p:tmplLst>
          <p:tmpl lvl="1">
            <p:tnLst>
              <p:par>
                <p:cTn presetID="22" presetClass="entr" presetSubtype="8"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382135" y="2742860"/>
            <a:ext cx="3152799" cy="315279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218250" y="2618713"/>
            <a:ext cx="3152799" cy="315279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5"/>
          <p:cNvSpPr>
            <a:spLocks noGrp="1"/>
          </p:cNvSpPr>
          <p:nvPr>
            <p:ph type="pic" sz="quarter" idx="14" hasCustomPrompt="1"/>
          </p:nvPr>
        </p:nvSpPr>
        <p:spPr>
          <a:xfrm>
            <a:off x="1353999" y="2700656"/>
            <a:ext cx="3063073" cy="306307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3" name="円/楕円 12"/>
          <p:cNvSpPr/>
          <p:nvPr userDrawn="1"/>
        </p:nvSpPr>
        <p:spPr>
          <a:xfrm>
            <a:off x="5539138" y="2742860"/>
            <a:ext cx="3152799" cy="3152799"/>
          </a:xfrm>
          <a:prstGeom prst="ellipse">
            <a:avLst/>
          </a:prstGeom>
          <a:solidFill>
            <a:schemeClr val="accent3">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5375253" y="2618713"/>
            <a:ext cx="3152799" cy="3152799"/>
          </a:xfrm>
          <a:prstGeom prst="ellipse">
            <a:avLst/>
          </a:prstGeom>
          <a:solidFill>
            <a:schemeClr val="accent3">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5"/>
          <p:cNvSpPr>
            <a:spLocks noGrp="1"/>
          </p:cNvSpPr>
          <p:nvPr>
            <p:ph type="pic" sz="quarter" idx="15" hasCustomPrompt="1"/>
          </p:nvPr>
        </p:nvSpPr>
        <p:spPr>
          <a:xfrm>
            <a:off x="5511002" y="2700656"/>
            <a:ext cx="3063073" cy="3063073"/>
          </a:xfrm>
          <a:prstGeom prst="ellipse">
            <a:avLst/>
          </a:prstGeom>
          <a:solidFill>
            <a:schemeClr val="bg1"/>
          </a:solidFill>
          <a:ln w="28575" cmpd="sng">
            <a:solidFill>
              <a:schemeClr val="accent3"/>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9696141" y="2742860"/>
            <a:ext cx="3152799" cy="3152799"/>
          </a:xfrm>
          <a:prstGeom prst="ellipse">
            <a:avLst/>
          </a:prstGeom>
          <a:solidFill>
            <a:schemeClr val="accent2">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9532256" y="2618713"/>
            <a:ext cx="3152799" cy="3152799"/>
          </a:xfrm>
          <a:prstGeom prst="ellipse">
            <a:avLst/>
          </a:prstGeom>
          <a:solidFill>
            <a:schemeClr val="accent2">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5"/>
          <p:cNvSpPr>
            <a:spLocks noGrp="1"/>
          </p:cNvSpPr>
          <p:nvPr>
            <p:ph type="pic" sz="quarter" idx="16" hasCustomPrompt="1"/>
          </p:nvPr>
        </p:nvSpPr>
        <p:spPr>
          <a:xfrm>
            <a:off x="9668005" y="2700656"/>
            <a:ext cx="3063073" cy="3063073"/>
          </a:xfrm>
          <a:prstGeom prst="ellipse">
            <a:avLst/>
          </a:prstGeom>
          <a:solidFill>
            <a:schemeClr val="bg1"/>
          </a:solidFill>
          <a:ln w="28575" cmpd="sng">
            <a:solidFill>
              <a:schemeClr val="accent2"/>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9" name="円/楕円 18"/>
          <p:cNvSpPr/>
          <p:nvPr userDrawn="1"/>
        </p:nvSpPr>
        <p:spPr>
          <a:xfrm>
            <a:off x="13853145" y="2742860"/>
            <a:ext cx="3152799" cy="3152799"/>
          </a:xfrm>
          <a:prstGeom prst="ellipse">
            <a:avLst/>
          </a:prstGeom>
          <a:solidFill>
            <a:schemeClr val="accent4">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3689260" y="2618713"/>
            <a:ext cx="3152799" cy="3152799"/>
          </a:xfrm>
          <a:prstGeom prst="ellipse">
            <a:avLst/>
          </a:prstGeom>
          <a:solidFill>
            <a:schemeClr val="accent4">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図プレースホルダー 5"/>
          <p:cNvSpPr>
            <a:spLocks noGrp="1"/>
          </p:cNvSpPr>
          <p:nvPr>
            <p:ph type="pic" sz="quarter" idx="17" hasCustomPrompt="1"/>
          </p:nvPr>
        </p:nvSpPr>
        <p:spPr>
          <a:xfrm>
            <a:off x="13825009" y="2700656"/>
            <a:ext cx="3063073" cy="3063073"/>
          </a:xfrm>
          <a:prstGeom prst="ellipse">
            <a:avLst/>
          </a:prstGeom>
          <a:solidFill>
            <a:schemeClr val="bg1"/>
          </a:solidFill>
          <a:ln w="28575" cmpd="sng">
            <a:solidFill>
              <a:schemeClr val="accent4"/>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21" hasCustomPrompt="1"/>
          </p:nvPr>
        </p:nvSpPr>
        <p:spPr>
          <a:xfrm>
            <a:off x="882803" y="5988137"/>
            <a:ext cx="3977631" cy="720080"/>
          </a:xfrm>
        </p:spPr>
        <p:txBody>
          <a:bodyPr anchor="t">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4" hasCustomPrompt="1"/>
          </p:nvPr>
        </p:nvSpPr>
        <p:spPr>
          <a:xfrm>
            <a:off x="103528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272944" y="668053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5" hasCustomPrompt="1"/>
          </p:nvPr>
        </p:nvSpPr>
        <p:spPr>
          <a:xfrm>
            <a:off x="5020318" y="5985793"/>
            <a:ext cx="4012911" cy="720080"/>
          </a:xfrm>
        </p:spPr>
        <p:txBody>
          <a:bodyPr anchor="t">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6" hasCustomPrompt="1"/>
          </p:nvPr>
        </p:nvSpPr>
        <p:spPr>
          <a:xfrm>
            <a:off x="5200268" y="6779524"/>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5437927" y="667819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6"/>
          <p:cNvSpPr>
            <a:spLocks noGrp="1"/>
          </p:cNvSpPr>
          <p:nvPr>
            <p:ph type="body" sz="quarter" idx="27" hasCustomPrompt="1"/>
          </p:nvPr>
        </p:nvSpPr>
        <p:spPr>
          <a:xfrm>
            <a:off x="9190501" y="5988137"/>
            <a:ext cx="4012911" cy="720080"/>
          </a:xfrm>
        </p:spPr>
        <p:txBody>
          <a:bodyPr anchor="t">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9365251"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9602910" y="668053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29" hasCustomPrompt="1"/>
          </p:nvPr>
        </p:nvSpPr>
        <p:spPr>
          <a:xfrm>
            <a:off x="13360684" y="5988137"/>
            <a:ext cx="4012911" cy="720080"/>
          </a:xfrm>
        </p:spPr>
        <p:txBody>
          <a:bodyPr anchor="t">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0" hasCustomPrompt="1"/>
          </p:nvPr>
        </p:nvSpPr>
        <p:spPr>
          <a:xfrm>
            <a:off x="13530235" y="6781868"/>
            <a:ext cx="3715678" cy="1898306"/>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13767894" y="668053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スライド番号プレースホルダー 3"/>
          <p:cNvSpPr>
            <a:spLocks noGrp="1"/>
          </p:cNvSpPr>
          <p:nvPr>
            <p:ph type="sldNum" sz="quarter" idx="11"/>
          </p:nvPr>
        </p:nvSpPr>
        <p:spPr>
          <a:xfrm>
            <a:off x="17151170" y="9432788"/>
            <a:ext cx="1080120" cy="547688"/>
          </a:xfrm>
        </p:spPr>
        <p:txBody>
          <a:body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94417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750"/>
                                        <p:tgtEl>
                                          <p:spTgt spid="10"/>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750"/>
                                        <p:tgtEl>
                                          <p:spTgt spid="11"/>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childTnLst>
                                </p:cTn>
                              </p:par>
                              <p:par>
                                <p:cTn id="22" presetID="2" presetClass="entr" presetSubtype="1" decel="100000" fill="hold" grpId="1"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750" fill="hold"/>
                                        <p:tgtEl>
                                          <p:spTgt spid="10"/>
                                        </p:tgtEl>
                                        <p:attrNameLst>
                                          <p:attrName>ppt_x</p:attrName>
                                        </p:attrNameLst>
                                      </p:cBhvr>
                                      <p:tavLst>
                                        <p:tav tm="0">
                                          <p:val>
                                            <p:strVal val="#ppt_x"/>
                                          </p:val>
                                        </p:tav>
                                        <p:tav tm="100000">
                                          <p:val>
                                            <p:strVal val="#ppt_x"/>
                                          </p:val>
                                        </p:tav>
                                      </p:tavLst>
                                    </p:anim>
                                    <p:anim calcmode="lin" valueType="num">
                                      <p:cBhvr additive="base">
                                        <p:cTn id="25" dur="750" fill="hold"/>
                                        <p:tgtEl>
                                          <p:spTgt spid="10"/>
                                        </p:tgtEl>
                                        <p:attrNameLst>
                                          <p:attrName>ppt_y</p:attrName>
                                        </p:attrNameLst>
                                      </p:cBhvr>
                                      <p:tavLst>
                                        <p:tav tm="0">
                                          <p:val>
                                            <p:strVal val="0-#ppt_h/2"/>
                                          </p:val>
                                        </p:tav>
                                        <p:tav tm="100000">
                                          <p:val>
                                            <p:strVal val="#ppt_y"/>
                                          </p:val>
                                        </p:tav>
                                      </p:tavLst>
                                    </p:anim>
                                  </p:childTnLst>
                                </p:cTn>
                              </p:par>
                              <p:par>
                                <p:cTn id="26" presetID="2" presetClass="entr" presetSubtype="1" decel="100000" fill="hold" grpId="1" nodeType="withEffect">
                                  <p:stCondLst>
                                    <p:cond delay="1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750" fill="hold"/>
                                        <p:tgtEl>
                                          <p:spTgt spid="11"/>
                                        </p:tgtEl>
                                        <p:attrNameLst>
                                          <p:attrName>ppt_x</p:attrName>
                                        </p:attrNameLst>
                                      </p:cBhvr>
                                      <p:tavLst>
                                        <p:tav tm="0">
                                          <p:val>
                                            <p:strVal val="#ppt_x"/>
                                          </p:val>
                                        </p:tav>
                                        <p:tav tm="100000">
                                          <p:val>
                                            <p:strVal val="#ppt_x"/>
                                          </p:val>
                                        </p:tav>
                                      </p:tavLst>
                                    </p:anim>
                                    <p:anim calcmode="lin" valueType="num">
                                      <p:cBhvr additive="base">
                                        <p:cTn id="29" dur="750" fill="hold"/>
                                        <p:tgtEl>
                                          <p:spTgt spid="11"/>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1" nodeType="withEffect">
                                  <p:stCondLst>
                                    <p:cond delay="20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ppt_x"/>
                                          </p:val>
                                        </p:tav>
                                        <p:tav tm="100000">
                                          <p:val>
                                            <p:strVal val="#ppt_x"/>
                                          </p:val>
                                        </p:tav>
                                      </p:tavLst>
                                    </p:anim>
                                    <p:anim calcmode="lin" valueType="num">
                                      <p:cBhvr additive="base">
                                        <p:cTn id="33" dur="7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1450"/>
                            </p:stCondLst>
                            <p:childTnLst>
                              <p:par>
                                <p:cTn id="35" presetID="2" presetClass="entr" presetSubtype="4" decel="100000" fill="hold" grpId="0" nodeType="afterEffect">
                                  <p:stCondLst>
                                    <p:cond delay="0"/>
                                  </p:stCondLst>
                                  <p:childTnLst>
                                    <p:set>
                                      <p:cBhvr>
                                        <p:cTn id="36" dur="1" fill="hold">
                                          <p:stCondLst>
                                            <p:cond delay="0"/>
                                          </p:stCondLst>
                                        </p:cTn>
                                        <p:tgtEl>
                                          <p:spTgt spid="22">
                                            <p:txEl>
                                              <p:pRg st="0" end="0"/>
                                            </p:txEl>
                                          </p:spTgt>
                                        </p:tgtEl>
                                        <p:attrNameLst>
                                          <p:attrName>style.visibility</p:attrName>
                                        </p:attrNameLst>
                                      </p:cBhvr>
                                      <p:to>
                                        <p:strVal val="visible"/>
                                      </p:to>
                                    </p:set>
                                    <p:anim calcmode="lin" valueType="num">
                                      <p:cBhvr additive="base">
                                        <p:cTn id="37"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1950"/>
                            </p:stCondLst>
                            <p:childTnLst>
                              <p:par>
                                <p:cTn id="40" presetID="2" presetClass="entr" presetSubtype="4" decel="10000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1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25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750"/>
                                        <p:tgtEl>
                                          <p:spTgt spid="13"/>
                                        </p:tgtEl>
                                      </p:cBhvr>
                                    </p:animEffect>
                                  </p:childTnLst>
                                </p:cTn>
                              </p:par>
                              <p:par>
                                <p:cTn id="52" presetID="10" presetClass="entr" presetSubtype="0" fill="hold" grpId="0" nodeType="withEffect">
                                  <p:stCondLst>
                                    <p:cond delay="10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750"/>
                                        <p:tgtEl>
                                          <p:spTgt spid="14"/>
                                        </p:tgtEl>
                                      </p:cBhvr>
                                    </p:animEffect>
                                  </p:childTnLst>
                                </p:cTn>
                              </p:par>
                              <p:par>
                                <p:cTn id="55" presetID="10" presetClass="entr" presetSubtype="0" fill="hold" grpId="0" nodeType="withEffect">
                                  <p:stCondLst>
                                    <p:cond delay="20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750"/>
                                        <p:tgtEl>
                                          <p:spTgt spid="15"/>
                                        </p:tgtEl>
                                      </p:cBhvr>
                                    </p:animEffect>
                                  </p:childTnLst>
                                </p:cTn>
                              </p:par>
                              <p:par>
                                <p:cTn id="58" presetID="2" presetClass="entr" presetSubtype="1" decel="100000" fill="hold" grpId="1" nodeType="with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750" fill="hold"/>
                                        <p:tgtEl>
                                          <p:spTgt spid="13"/>
                                        </p:tgtEl>
                                        <p:attrNameLst>
                                          <p:attrName>ppt_x</p:attrName>
                                        </p:attrNameLst>
                                      </p:cBhvr>
                                      <p:tavLst>
                                        <p:tav tm="0">
                                          <p:val>
                                            <p:strVal val="#ppt_x"/>
                                          </p:val>
                                        </p:tav>
                                        <p:tav tm="100000">
                                          <p:val>
                                            <p:strVal val="#ppt_x"/>
                                          </p:val>
                                        </p:tav>
                                      </p:tavLst>
                                    </p:anim>
                                    <p:anim calcmode="lin" valueType="num">
                                      <p:cBhvr additive="base">
                                        <p:cTn id="61" dur="750" fill="hold"/>
                                        <p:tgtEl>
                                          <p:spTgt spid="13"/>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1" nodeType="withEffect">
                                  <p:stCondLst>
                                    <p:cond delay="10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750" fill="hold"/>
                                        <p:tgtEl>
                                          <p:spTgt spid="14"/>
                                        </p:tgtEl>
                                        <p:attrNameLst>
                                          <p:attrName>ppt_x</p:attrName>
                                        </p:attrNameLst>
                                      </p:cBhvr>
                                      <p:tavLst>
                                        <p:tav tm="0">
                                          <p:val>
                                            <p:strVal val="#ppt_x"/>
                                          </p:val>
                                        </p:tav>
                                        <p:tav tm="100000">
                                          <p:val>
                                            <p:strVal val="#ppt_x"/>
                                          </p:val>
                                        </p:tav>
                                      </p:tavLst>
                                    </p:anim>
                                    <p:anim calcmode="lin" valueType="num">
                                      <p:cBhvr additive="base">
                                        <p:cTn id="65" dur="750" fill="hold"/>
                                        <p:tgtEl>
                                          <p:spTgt spid="14"/>
                                        </p:tgtEl>
                                        <p:attrNameLst>
                                          <p:attrName>ppt_y</p:attrName>
                                        </p:attrNameLst>
                                      </p:cBhvr>
                                      <p:tavLst>
                                        <p:tav tm="0">
                                          <p:val>
                                            <p:strVal val="0-#ppt_h/2"/>
                                          </p:val>
                                        </p:tav>
                                        <p:tav tm="100000">
                                          <p:val>
                                            <p:strVal val="#ppt_y"/>
                                          </p:val>
                                        </p:tav>
                                      </p:tavLst>
                                    </p:anim>
                                  </p:childTnLst>
                                </p:cTn>
                              </p:par>
                              <p:par>
                                <p:cTn id="66" presetID="2" presetClass="entr" presetSubtype="1" decel="100000" fill="hold" grpId="1" nodeType="withEffect">
                                  <p:stCondLst>
                                    <p:cond delay="20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750" fill="hold"/>
                                        <p:tgtEl>
                                          <p:spTgt spid="15"/>
                                        </p:tgtEl>
                                        <p:attrNameLst>
                                          <p:attrName>ppt_x</p:attrName>
                                        </p:attrNameLst>
                                      </p:cBhvr>
                                      <p:tavLst>
                                        <p:tav tm="0">
                                          <p:val>
                                            <p:strVal val="#ppt_x"/>
                                          </p:val>
                                        </p:tav>
                                        <p:tav tm="100000">
                                          <p:val>
                                            <p:strVal val="#ppt_x"/>
                                          </p:val>
                                        </p:tav>
                                      </p:tavLst>
                                    </p:anim>
                                    <p:anim calcmode="lin" valueType="num">
                                      <p:cBhvr additive="base">
                                        <p:cTn id="69" dur="750" fill="hold"/>
                                        <p:tgtEl>
                                          <p:spTgt spid="15"/>
                                        </p:tgtEl>
                                        <p:attrNameLst>
                                          <p:attrName>ppt_y</p:attrName>
                                        </p:attrNameLst>
                                      </p:cBhvr>
                                      <p:tavLst>
                                        <p:tav tm="0">
                                          <p:val>
                                            <p:strVal val="0-#ppt_h/2"/>
                                          </p:val>
                                        </p:tav>
                                        <p:tav tm="100000">
                                          <p:val>
                                            <p:strVal val="#ppt_y"/>
                                          </p:val>
                                        </p:tav>
                                      </p:tavLst>
                                    </p:anim>
                                  </p:childTnLst>
                                </p:cTn>
                              </p:par>
                            </p:childTnLst>
                          </p:cTn>
                        </p:par>
                        <p:par>
                          <p:cTn id="70" fill="hold">
                            <p:stCondLst>
                              <p:cond delay="3500"/>
                            </p:stCondLst>
                            <p:childTnLst>
                              <p:par>
                                <p:cTn id="71" presetID="2" presetClass="entr" presetSubtype="4" decel="100000" fill="hold" grpId="0" nodeType="afterEffect">
                                  <p:stCondLst>
                                    <p:cond delay="0"/>
                                  </p:stCondLst>
                                  <p:childTnLst>
                                    <p:set>
                                      <p:cBhvr>
                                        <p:cTn id="72" dur="1" fill="hold">
                                          <p:stCondLst>
                                            <p:cond delay="0"/>
                                          </p:stCondLst>
                                        </p:cTn>
                                        <p:tgtEl>
                                          <p:spTgt spid="25">
                                            <p:txEl>
                                              <p:pRg st="0" end="0"/>
                                            </p:txEl>
                                          </p:spTgt>
                                        </p:tgtEl>
                                        <p:attrNameLst>
                                          <p:attrName>style.visibility</p:attrName>
                                        </p:attrNameLst>
                                      </p:cBhvr>
                                      <p:to>
                                        <p:strVal val="visible"/>
                                      </p:to>
                                    </p:set>
                                    <p:anim calcmode="lin" valueType="num">
                                      <p:cBhvr additive="base">
                                        <p:cTn id="73"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4000"/>
                            </p:stCondLst>
                            <p:childTnLst>
                              <p:par>
                                <p:cTn id="76" presetID="2" presetClass="entr" presetSubtype="4" decel="100000" fill="hold" grpId="0" nodeType="afterEffect">
                                  <p:stCondLst>
                                    <p:cond delay="0"/>
                                  </p:stCondLst>
                                  <p:childTnLst>
                                    <p:set>
                                      <p:cBhvr>
                                        <p:cTn id="77" dur="1" fill="hold">
                                          <p:stCondLst>
                                            <p:cond delay="0"/>
                                          </p:stCondLst>
                                        </p:cTn>
                                        <p:tgtEl>
                                          <p:spTgt spid="27"/>
                                        </p:tgtEl>
                                        <p:attrNameLst>
                                          <p:attrName>style.visibility</p:attrName>
                                        </p:attrNameLst>
                                      </p:cBhvr>
                                      <p:to>
                                        <p:strVal val="visible"/>
                                      </p:to>
                                    </p:set>
                                    <p:anim calcmode="lin" valueType="num">
                                      <p:cBhvr additive="base">
                                        <p:cTn id="78" dur="500" fill="hold"/>
                                        <p:tgtEl>
                                          <p:spTgt spid="27"/>
                                        </p:tgtEl>
                                        <p:attrNameLst>
                                          <p:attrName>ppt_x</p:attrName>
                                        </p:attrNameLst>
                                      </p:cBhvr>
                                      <p:tavLst>
                                        <p:tav tm="0">
                                          <p:val>
                                            <p:strVal val="#ppt_x"/>
                                          </p:val>
                                        </p:tav>
                                        <p:tav tm="100000">
                                          <p:val>
                                            <p:strVal val="#ppt_x"/>
                                          </p:val>
                                        </p:tav>
                                      </p:tavLst>
                                    </p:anim>
                                    <p:anim calcmode="lin" valueType="num">
                                      <p:cBhvr additive="base">
                                        <p:cTn id="79" dur="500" fill="hold"/>
                                        <p:tgtEl>
                                          <p:spTgt spid="27"/>
                                        </p:tgtEl>
                                        <p:attrNameLst>
                                          <p:attrName>ppt_y</p:attrName>
                                        </p:attrNameLst>
                                      </p:cBhvr>
                                      <p:tavLst>
                                        <p:tav tm="0">
                                          <p:val>
                                            <p:strVal val="1+#ppt_h/2"/>
                                          </p:val>
                                        </p:tav>
                                        <p:tav tm="100000">
                                          <p:val>
                                            <p:strVal val="#ppt_y"/>
                                          </p:val>
                                        </p:tav>
                                      </p:tavLst>
                                    </p:anim>
                                  </p:childTnLst>
                                </p:cTn>
                              </p:par>
                              <p:par>
                                <p:cTn id="80" presetID="2" presetClass="entr" presetSubtype="4" decel="100000" fill="hold" grpId="0" nodeType="withEffect">
                                  <p:stCondLst>
                                    <p:cond delay="100"/>
                                  </p:stCondLst>
                                  <p:childTnLst>
                                    <p:set>
                                      <p:cBhvr>
                                        <p:cTn id="81" dur="1" fill="hold">
                                          <p:stCondLst>
                                            <p:cond delay="0"/>
                                          </p:stCondLst>
                                        </p:cTn>
                                        <p:tgtEl>
                                          <p:spTgt spid="26">
                                            <p:txEl>
                                              <p:pRg st="0" end="0"/>
                                            </p:txEl>
                                          </p:spTgt>
                                        </p:tgtEl>
                                        <p:attrNameLst>
                                          <p:attrName>style.visibility</p:attrName>
                                        </p:attrNameLst>
                                      </p:cBhvr>
                                      <p:to>
                                        <p:strVal val="visible"/>
                                      </p:to>
                                    </p:set>
                                    <p:anim calcmode="lin" valueType="num">
                                      <p:cBhvr additive="base">
                                        <p:cTn id="82"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par>
                          <p:cTn id="84" fill="hold">
                            <p:stCondLst>
                              <p:cond delay="4600"/>
                            </p:stCondLst>
                            <p:childTnLst>
                              <p:par>
                                <p:cTn id="85" presetID="10" presetClass="entr" presetSubtype="0"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750"/>
                                        <p:tgtEl>
                                          <p:spTgt spid="16"/>
                                        </p:tgtEl>
                                      </p:cBhvr>
                                    </p:animEffect>
                                  </p:childTnLst>
                                </p:cTn>
                              </p:par>
                              <p:par>
                                <p:cTn id="88" presetID="10" presetClass="entr" presetSubtype="0" fill="hold" grpId="0" nodeType="withEffect">
                                  <p:stCondLst>
                                    <p:cond delay="10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750"/>
                                        <p:tgtEl>
                                          <p:spTgt spid="17"/>
                                        </p:tgtEl>
                                      </p:cBhvr>
                                    </p:animEffect>
                                  </p:childTnLst>
                                </p:cTn>
                              </p:par>
                              <p:par>
                                <p:cTn id="91" presetID="10" presetClass="entr" presetSubtype="0" fill="hold" grpId="0" nodeType="withEffect">
                                  <p:stCondLst>
                                    <p:cond delay="20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750"/>
                                        <p:tgtEl>
                                          <p:spTgt spid="18"/>
                                        </p:tgtEl>
                                      </p:cBhvr>
                                    </p:animEffect>
                                  </p:childTnLst>
                                </p:cTn>
                              </p:par>
                              <p:par>
                                <p:cTn id="94" presetID="2" presetClass="entr" presetSubtype="1" decel="100000" fill="hold" grpId="1" nodeType="withEffect">
                                  <p:stCondLst>
                                    <p:cond delay="0"/>
                                  </p:stCondLst>
                                  <p:childTnLst>
                                    <p:set>
                                      <p:cBhvr>
                                        <p:cTn id="95" dur="1" fill="hold">
                                          <p:stCondLst>
                                            <p:cond delay="0"/>
                                          </p:stCondLst>
                                        </p:cTn>
                                        <p:tgtEl>
                                          <p:spTgt spid="16"/>
                                        </p:tgtEl>
                                        <p:attrNameLst>
                                          <p:attrName>style.visibility</p:attrName>
                                        </p:attrNameLst>
                                      </p:cBhvr>
                                      <p:to>
                                        <p:strVal val="visible"/>
                                      </p:to>
                                    </p:set>
                                    <p:anim calcmode="lin" valueType="num">
                                      <p:cBhvr additive="base">
                                        <p:cTn id="96" dur="750" fill="hold"/>
                                        <p:tgtEl>
                                          <p:spTgt spid="16"/>
                                        </p:tgtEl>
                                        <p:attrNameLst>
                                          <p:attrName>ppt_x</p:attrName>
                                        </p:attrNameLst>
                                      </p:cBhvr>
                                      <p:tavLst>
                                        <p:tav tm="0">
                                          <p:val>
                                            <p:strVal val="#ppt_x"/>
                                          </p:val>
                                        </p:tav>
                                        <p:tav tm="100000">
                                          <p:val>
                                            <p:strVal val="#ppt_x"/>
                                          </p:val>
                                        </p:tav>
                                      </p:tavLst>
                                    </p:anim>
                                    <p:anim calcmode="lin" valueType="num">
                                      <p:cBhvr additive="base">
                                        <p:cTn id="97" dur="750" fill="hold"/>
                                        <p:tgtEl>
                                          <p:spTgt spid="16"/>
                                        </p:tgtEl>
                                        <p:attrNameLst>
                                          <p:attrName>ppt_y</p:attrName>
                                        </p:attrNameLst>
                                      </p:cBhvr>
                                      <p:tavLst>
                                        <p:tav tm="0">
                                          <p:val>
                                            <p:strVal val="0-#ppt_h/2"/>
                                          </p:val>
                                        </p:tav>
                                        <p:tav tm="100000">
                                          <p:val>
                                            <p:strVal val="#ppt_y"/>
                                          </p:val>
                                        </p:tav>
                                      </p:tavLst>
                                    </p:anim>
                                  </p:childTnLst>
                                </p:cTn>
                              </p:par>
                              <p:par>
                                <p:cTn id="98" presetID="2" presetClass="entr" presetSubtype="1" decel="100000" fill="hold" grpId="1" nodeType="withEffect">
                                  <p:stCondLst>
                                    <p:cond delay="100"/>
                                  </p:stCondLst>
                                  <p:childTnLst>
                                    <p:set>
                                      <p:cBhvr>
                                        <p:cTn id="99" dur="1" fill="hold">
                                          <p:stCondLst>
                                            <p:cond delay="0"/>
                                          </p:stCondLst>
                                        </p:cTn>
                                        <p:tgtEl>
                                          <p:spTgt spid="17"/>
                                        </p:tgtEl>
                                        <p:attrNameLst>
                                          <p:attrName>style.visibility</p:attrName>
                                        </p:attrNameLst>
                                      </p:cBhvr>
                                      <p:to>
                                        <p:strVal val="visible"/>
                                      </p:to>
                                    </p:set>
                                    <p:anim calcmode="lin" valueType="num">
                                      <p:cBhvr additive="base">
                                        <p:cTn id="100" dur="750" fill="hold"/>
                                        <p:tgtEl>
                                          <p:spTgt spid="17"/>
                                        </p:tgtEl>
                                        <p:attrNameLst>
                                          <p:attrName>ppt_x</p:attrName>
                                        </p:attrNameLst>
                                      </p:cBhvr>
                                      <p:tavLst>
                                        <p:tav tm="0">
                                          <p:val>
                                            <p:strVal val="#ppt_x"/>
                                          </p:val>
                                        </p:tav>
                                        <p:tav tm="100000">
                                          <p:val>
                                            <p:strVal val="#ppt_x"/>
                                          </p:val>
                                        </p:tav>
                                      </p:tavLst>
                                    </p:anim>
                                    <p:anim calcmode="lin" valueType="num">
                                      <p:cBhvr additive="base">
                                        <p:cTn id="101" dur="750" fill="hold"/>
                                        <p:tgtEl>
                                          <p:spTgt spid="17"/>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1" nodeType="withEffect">
                                  <p:stCondLst>
                                    <p:cond delay="200"/>
                                  </p:stCondLst>
                                  <p:childTnLst>
                                    <p:set>
                                      <p:cBhvr>
                                        <p:cTn id="103" dur="1" fill="hold">
                                          <p:stCondLst>
                                            <p:cond delay="0"/>
                                          </p:stCondLst>
                                        </p:cTn>
                                        <p:tgtEl>
                                          <p:spTgt spid="18"/>
                                        </p:tgtEl>
                                        <p:attrNameLst>
                                          <p:attrName>style.visibility</p:attrName>
                                        </p:attrNameLst>
                                      </p:cBhvr>
                                      <p:to>
                                        <p:strVal val="visible"/>
                                      </p:to>
                                    </p:set>
                                    <p:anim calcmode="lin" valueType="num">
                                      <p:cBhvr additive="base">
                                        <p:cTn id="104" dur="750" fill="hold"/>
                                        <p:tgtEl>
                                          <p:spTgt spid="18"/>
                                        </p:tgtEl>
                                        <p:attrNameLst>
                                          <p:attrName>ppt_x</p:attrName>
                                        </p:attrNameLst>
                                      </p:cBhvr>
                                      <p:tavLst>
                                        <p:tav tm="0">
                                          <p:val>
                                            <p:strVal val="#ppt_x"/>
                                          </p:val>
                                        </p:tav>
                                        <p:tav tm="100000">
                                          <p:val>
                                            <p:strVal val="#ppt_x"/>
                                          </p:val>
                                        </p:tav>
                                      </p:tavLst>
                                    </p:anim>
                                    <p:anim calcmode="lin" valueType="num">
                                      <p:cBhvr additive="base">
                                        <p:cTn id="105" dur="750" fill="hold"/>
                                        <p:tgtEl>
                                          <p:spTgt spid="18"/>
                                        </p:tgtEl>
                                        <p:attrNameLst>
                                          <p:attrName>ppt_y</p:attrName>
                                        </p:attrNameLst>
                                      </p:cBhvr>
                                      <p:tavLst>
                                        <p:tav tm="0">
                                          <p:val>
                                            <p:strVal val="0-#ppt_h/2"/>
                                          </p:val>
                                        </p:tav>
                                        <p:tav tm="100000">
                                          <p:val>
                                            <p:strVal val="#ppt_y"/>
                                          </p:val>
                                        </p:tav>
                                      </p:tavLst>
                                    </p:anim>
                                  </p:childTnLst>
                                </p:cTn>
                              </p:par>
                            </p:childTnLst>
                          </p:cTn>
                        </p:par>
                        <p:par>
                          <p:cTn id="106" fill="hold">
                            <p:stCondLst>
                              <p:cond delay="5550"/>
                            </p:stCondLst>
                            <p:childTnLst>
                              <p:par>
                                <p:cTn id="107" presetID="2" presetClass="entr" presetSubtype="4" decel="100000" fill="hold" grpId="0" nodeType="afterEffect">
                                  <p:stCondLst>
                                    <p:cond delay="0"/>
                                  </p:stCondLst>
                                  <p:childTnLst>
                                    <p:set>
                                      <p:cBhvr>
                                        <p:cTn id="108" dur="1" fill="hold">
                                          <p:stCondLst>
                                            <p:cond delay="0"/>
                                          </p:stCondLst>
                                        </p:cTn>
                                        <p:tgtEl>
                                          <p:spTgt spid="28">
                                            <p:txEl>
                                              <p:pRg st="0" end="0"/>
                                            </p:txEl>
                                          </p:spTgt>
                                        </p:tgtEl>
                                        <p:attrNameLst>
                                          <p:attrName>style.visibility</p:attrName>
                                        </p:attrNameLst>
                                      </p:cBhvr>
                                      <p:to>
                                        <p:strVal val="visible"/>
                                      </p:to>
                                    </p:set>
                                    <p:anim calcmode="lin" valueType="num">
                                      <p:cBhvr additive="base">
                                        <p:cTn id="10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111" fill="hold">
                            <p:stCondLst>
                              <p:cond delay="6050"/>
                            </p:stCondLst>
                            <p:childTnLst>
                              <p:par>
                                <p:cTn id="112" presetID="2" presetClass="entr" presetSubtype="4" decel="10000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100"/>
                                  </p:stCondLst>
                                  <p:childTnLst>
                                    <p:set>
                                      <p:cBhvr>
                                        <p:cTn id="117" dur="1" fill="hold">
                                          <p:stCondLst>
                                            <p:cond delay="0"/>
                                          </p:stCondLst>
                                        </p:cTn>
                                        <p:tgtEl>
                                          <p:spTgt spid="29">
                                            <p:txEl>
                                              <p:pRg st="0" end="0"/>
                                            </p:txEl>
                                          </p:spTgt>
                                        </p:tgtEl>
                                        <p:attrNameLst>
                                          <p:attrName>style.visibility</p:attrName>
                                        </p:attrNameLst>
                                      </p:cBhvr>
                                      <p:to>
                                        <p:strVal val="visible"/>
                                      </p:to>
                                    </p:set>
                                    <p:anim calcmode="lin" valueType="num">
                                      <p:cBhvr additive="base">
                                        <p:cTn id="118"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6650"/>
                            </p:stCondLst>
                            <p:childTnLst>
                              <p:par>
                                <p:cTn id="121" presetID="10" presetClass="entr" presetSubtype="0" fill="hold" grpId="0" nodeType="afterEffect">
                                  <p:stCondLst>
                                    <p:cond delay="0"/>
                                  </p:stCondLst>
                                  <p:childTnLst>
                                    <p:set>
                                      <p:cBhvr>
                                        <p:cTn id="122" dur="1" fill="hold">
                                          <p:stCondLst>
                                            <p:cond delay="0"/>
                                          </p:stCondLst>
                                        </p:cTn>
                                        <p:tgtEl>
                                          <p:spTgt spid="19"/>
                                        </p:tgtEl>
                                        <p:attrNameLst>
                                          <p:attrName>style.visibility</p:attrName>
                                        </p:attrNameLst>
                                      </p:cBhvr>
                                      <p:to>
                                        <p:strVal val="visible"/>
                                      </p:to>
                                    </p:set>
                                    <p:animEffect transition="in" filter="fade">
                                      <p:cBhvr>
                                        <p:cTn id="123" dur="750"/>
                                        <p:tgtEl>
                                          <p:spTgt spid="19"/>
                                        </p:tgtEl>
                                      </p:cBhvr>
                                    </p:animEffect>
                                  </p:childTnLst>
                                </p:cTn>
                              </p:par>
                              <p:par>
                                <p:cTn id="124" presetID="10" presetClass="entr" presetSubtype="0" fill="hold" grpId="0" nodeType="withEffect">
                                  <p:stCondLst>
                                    <p:cond delay="100"/>
                                  </p:stCondLst>
                                  <p:childTnLst>
                                    <p:set>
                                      <p:cBhvr>
                                        <p:cTn id="125" dur="1" fill="hold">
                                          <p:stCondLst>
                                            <p:cond delay="0"/>
                                          </p:stCondLst>
                                        </p:cTn>
                                        <p:tgtEl>
                                          <p:spTgt spid="20"/>
                                        </p:tgtEl>
                                        <p:attrNameLst>
                                          <p:attrName>style.visibility</p:attrName>
                                        </p:attrNameLst>
                                      </p:cBhvr>
                                      <p:to>
                                        <p:strVal val="visible"/>
                                      </p:to>
                                    </p:set>
                                    <p:animEffect transition="in" filter="fade">
                                      <p:cBhvr>
                                        <p:cTn id="126" dur="750"/>
                                        <p:tgtEl>
                                          <p:spTgt spid="20"/>
                                        </p:tgtEl>
                                      </p:cBhvr>
                                    </p:animEffect>
                                  </p:childTnLst>
                                </p:cTn>
                              </p:par>
                              <p:par>
                                <p:cTn id="127" presetID="10" presetClass="entr" presetSubtype="0" fill="hold" grpId="0" nodeType="withEffect">
                                  <p:stCondLst>
                                    <p:cond delay="200"/>
                                  </p:stCondLst>
                                  <p:childTnLst>
                                    <p:set>
                                      <p:cBhvr>
                                        <p:cTn id="128" dur="1" fill="hold">
                                          <p:stCondLst>
                                            <p:cond delay="0"/>
                                          </p:stCondLst>
                                        </p:cTn>
                                        <p:tgtEl>
                                          <p:spTgt spid="21"/>
                                        </p:tgtEl>
                                        <p:attrNameLst>
                                          <p:attrName>style.visibility</p:attrName>
                                        </p:attrNameLst>
                                      </p:cBhvr>
                                      <p:to>
                                        <p:strVal val="visible"/>
                                      </p:to>
                                    </p:set>
                                    <p:animEffect transition="in" filter="fade">
                                      <p:cBhvr>
                                        <p:cTn id="129" dur="750"/>
                                        <p:tgtEl>
                                          <p:spTgt spid="21"/>
                                        </p:tgtEl>
                                      </p:cBhvr>
                                    </p:animEffect>
                                  </p:childTnLst>
                                </p:cTn>
                              </p:par>
                              <p:par>
                                <p:cTn id="130" presetID="2" presetClass="entr" presetSubtype="1" decel="100000" fill="hold" grpId="1" nodeType="withEffect">
                                  <p:stCondLst>
                                    <p:cond delay="0"/>
                                  </p:stCondLst>
                                  <p:childTnLst>
                                    <p:set>
                                      <p:cBhvr>
                                        <p:cTn id="131" dur="1" fill="hold">
                                          <p:stCondLst>
                                            <p:cond delay="0"/>
                                          </p:stCondLst>
                                        </p:cTn>
                                        <p:tgtEl>
                                          <p:spTgt spid="19"/>
                                        </p:tgtEl>
                                        <p:attrNameLst>
                                          <p:attrName>style.visibility</p:attrName>
                                        </p:attrNameLst>
                                      </p:cBhvr>
                                      <p:to>
                                        <p:strVal val="visible"/>
                                      </p:to>
                                    </p:set>
                                    <p:anim calcmode="lin" valueType="num">
                                      <p:cBhvr additive="base">
                                        <p:cTn id="132" dur="750" fill="hold"/>
                                        <p:tgtEl>
                                          <p:spTgt spid="19"/>
                                        </p:tgtEl>
                                        <p:attrNameLst>
                                          <p:attrName>ppt_x</p:attrName>
                                        </p:attrNameLst>
                                      </p:cBhvr>
                                      <p:tavLst>
                                        <p:tav tm="0">
                                          <p:val>
                                            <p:strVal val="#ppt_x"/>
                                          </p:val>
                                        </p:tav>
                                        <p:tav tm="100000">
                                          <p:val>
                                            <p:strVal val="#ppt_x"/>
                                          </p:val>
                                        </p:tav>
                                      </p:tavLst>
                                    </p:anim>
                                    <p:anim calcmode="lin" valueType="num">
                                      <p:cBhvr additive="base">
                                        <p:cTn id="133" dur="750" fill="hold"/>
                                        <p:tgtEl>
                                          <p:spTgt spid="19"/>
                                        </p:tgtEl>
                                        <p:attrNameLst>
                                          <p:attrName>ppt_y</p:attrName>
                                        </p:attrNameLst>
                                      </p:cBhvr>
                                      <p:tavLst>
                                        <p:tav tm="0">
                                          <p:val>
                                            <p:strVal val="0-#ppt_h/2"/>
                                          </p:val>
                                        </p:tav>
                                        <p:tav tm="100000">
                                          <p:val>
                                            <p:strVal val="#ppt_y"/>
                                          </p:val>
                                        </p:tav>
                                      </p:tavLst>
                                    </p:anim>
                                  </p:childTnLst>
                                </p:cTn>
                              </p:par>
                              <p:par>
                                <p:cTn id="134" presetID="2" presetClass="entr" presetSubtype="1" decel="100000" fill="hold" grpId="1" nodeType="withEffect">
                                  <p:stCondLst>
                                    <p:cond delay="100"/>
                                  </p:stCondLst>
                                  <p:childTnLst>
                                    <p:set>
                                      <p:cBhvr>
                                        <p:cTn id="135" dur="1" fill="hold">
                                          <p:stCondLst>
                                            <p:cond delay="0"/>
                                          </p:stCondLst>
                                        </p:cTn>
                                        <p:tgtEl>
                                          <p:spTgt spid="20"/>
                                        </p:tgtEl>
                                        <p:attrNameLst>
                                          <p:attrName>style.visibility</p:attrName>
                                        </p:attrNameLst>
                                      </p:cBhvr>
                                      <p:to>
                                        <p:strVal val="visible"/>
                                      </p:to>
                                    </p:set>
                                    <p:anim calcmode="lin" valueType="num">
                                      <p:cBhvr additive="base">
                                        <p:cTn id="136" dur="750" fill="hold"/>
                                        <p:tgtEl>
                                          <p:spTgt spid="20"/>
                                        </p:tgtEl>
                                        <p:attrNameLst>
                                          <p:attrName>ppt_x</p:attrName>
                                        </p:attrNameLst>
                                      </p:cBhvr>
                                      <p:tavLst>
                                        <p:tav tm="0">
                                          <p:val>
                                            <p:strVal val="#ppt_x"/>
                                          </p:val>
                                        </p:tav>
                                        <p:tav tm="100000">
                                          <p:val>
                                            <p:strVal val="#ppt_x"/>
                                          </p:val>
                                        </p:tav>
                                      </p:tavLst>
                                    </p:anim>
                                    <p:anim calcmode="lin" valueType="num">
                                      <p:cBhvr additive="base">
                                        <p:cTn id="137" dur="750" fill="hold"/>
                                        <p:tgtEl>
                                          <p:spTgt spid="20"/>
                                        </p:tgtEl>
                                        <p:attrNameLst>
                                          <p:attrName>ppt_y</p:attrName>
                                        </p:attrNameLst>
                                      </p:cBhvr>
                                      <p:tavLst>
                                        <p:tav tm="0">
                                          <p:val>
                                            <p:strVal val="0-#ppt_h/2"/>
                                          </p:val>
                                        </p:tav>
                                        <p:tav tm="100000">
                                          <p:val>
                                            <p:strVal val="#ppt_y"/>
                                          </p:val>
                                        </p:tav>
                                      </p:tavLst>
                                    </p:anim>
                                  </p:childTnLst>
                                </p:cTn>
                              </p:par>
                              <p:par>
                                <p:cTn id="138" presetID="2" presetClass="entr" presetSubtype="1" decel="100000" fill="hold" grpId="1" nodeType="withEffect">
                                  <p:stCondLst>
                                    <p:cond delay="200"/>
                                  </p:stCondLst>
                                  <p:childTnLst>
                                    <p:set>
                                      <p:cBhvr>
                                        <p:cTn id="139" dur="1" fill="hold">
                                          <p:stCondLst>
                                            <p:cond delay="0"/>
                                          </p:stCondLst>
                                        </p:cTn>
                                        <p:tgtEl>
                                          <p:spTgt spid="21"/>
                                        </p:tgtEl>
                                        <p:attrNameLst>
                                          <p:attrName>style.visibility</p:attrName>
                                        </p:attrNameLst>
                                      </p:cBhvr>
                                      <p:to>
                                        <p:strVal val="visible"/>
                                      </p:to>
                                    </p:set>
                                    <p:anim calcmode="lin" valueType="num">
                                      <p:cBhvr additive="base">
                                        <p:cTn id="140" dur="750" fill="hold"/>
                                        <p:tgtEl>
                                          <p:spTgt spid="21"/>
                                        </p:tgtEl>
                                        <p:attrNameLst>
                                          <p:attrName>ppt_x</p:attrName>
                                        </p:attrNameLst>
                                      </p:cBhvr>
                                      <p:tavLst>
                                        <p:tav tm="0">
                                          <p:val>
                                            <p:strVal val="#ppt_x"/>
                                          </p:val>
                                        </p:tav>
                                        <p:tav tm="100000">
                                          <p:val>
                                            <p:strVal val="#ppt_x"/>
                                          </p:val>
                                        </p:tav>
                                      </p:tavLst>
                                    </p:anim>
                                    <p:anim calcmode="lin" valueType="num">
                                      <p:cBhvr additive="base">
                                        <p:cTn id="141" dur="750" fill="hold"/>
                                        <p:tgtEl>
                                          <p:spTgt spid="21"/>
                                        </p:tgtEl>
                                        <p:attrNameLst>
                                          <p:attrName>ppt_y</p:attrName>
                                        </p:attrNameLst>
                                      </p:cBhvr>
                                      <p:tavLst>
                                        <p:tav tm="0">
                                          <p:val>
                                            <p:strVal val="0-#ppt_h/2"/>
                                          </p:val>
                                        </p:tav>
                                        <p:tav tm="100000">
                                          <p:val>
                                            <p:strVal val="#ppt_y"/>
                                          </p:val>
                                        </p:tav>
                                      </p:tavLst>
                                    </p:anim>
                                  </p:childTnLst>
                                </p:cTn>
                              </p:par>
                            </p:childTnLst>
                          </p:cTn>
                        </p:par>
                        <p:par>
                          <p:cTn id="142" fill="hold">
                            <p:stCondLst>
                              <p:cond delay="7600"/>
                            </p:stCondLst>
                            <p:childTnLst>
                              <p:par>
                                <p:cTn id="143" presetID="2" presetClass="entr" presetSubtype="4" decel="100000" fill="hold" grpId="0" nodeType="afterEffect">
                                  <p:stCondLst>
                                    <p:cond delay="0"/>
                                  </p:stCondLst>
                                  <p:childTnLst>
                                    <p:set>
                                      <p:cBhvr>
                                        <p:cTn id="144" dur="1" fill="hold">
                                          <p:stCondLst>
                                            <p:cond delay="0"/>
                                          </p:stCondLst>
                                        </p:cTn>
                                        <p:tgtEl>
                                          <p:spTgt spid="31">
                                            <p:txEl>
                                              <p:pRg st="0" end="0"/>
                                            </p:txEl>
                                          </p:spTgt>
                                        </p:tgtEl>
                                        <p:attrNameLst>
                                          <p:attrName>style.visibility</p:attrName>
                                        </p:attrNameLst>
                                      </p:cBhvr>
                                      <p:to>
                                        <p:strVal val="visible"/>
                                      </p:to>
                                    </p:set>
                                    <p:anim calcmode="lin" valueType="num">
                                      <p:cBhvr additive="base">
                                        <p:cTn id="145"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47" fill="hold">
                            <p:stCondLst>
                              <p:cond delay="8100"/>
                            </p:stCondLst>
                            <p:childTnLst>
                              <p:par>
                                <p:cTn id="148" presetID="2" presetClass="entr" presetSubtype="4" decel="100000" fill="hold" grpId="0" nodeType="afterEffect">
                                  <p:stCondLst>
                                    <p:cond delay="0"/>
                                  </p:stCondLst>
                                  <p:childTnLst>
                                    <p:set>
                                      <p:cBhvr>
                                        <p:cTn id="149" dur="1" fill="hold">
                                          <p:stCondLst>
                                            <p:cond delay="0"/>
                                          </p:stCondLst>
                                        </p:cTn>
                                        <p:tgtEl>
                                          <p:spTgt spid="33"/>
                                        </p:tgtEl>
                                        <p:attrNameLst>
                                          <p:attrName>style.visibility</p:attrName>
                                        </p:attrNameLst>
                                      </p:cBhvr>
                                      <p:to>
                                        <p:strVal val="visible"/>
                                      </p:to>
                                    </p:set>
                                    <p:anim calcmode="lin" valueType="num">
                                      <p:cBhvr additive="base">
                                        <p:cTn id="150" dur="500" fill="hold"/>
                                        <p:tgtEl>
                                          <p:spTgt spid="33"/>
                                        </p:tgtEl>
                                        <p:attrNameLst>
                                          <p:attrName>ppt_x</p:attrName>
                                        </p:attrNameLst>
                                      </p:cBhvr>
                                      <p:tavLst>
                                        <p:tav tm="0">
                                          <p:val>
                                            <p:strVal val="#ppt_x"/>
                                          </p:val>
                                        </p:tav>
                                        <p:tav tm="100000">
                                          <p:val>
                                            <p:strVal val="#ppt_x"/>
                                          </p:val>
                                        </p:tav>
                                      </p:tavLst>
                                    </p:anim>
                                    <p:anim calcmode="lin" valueType="num">
                                      <p:cBhvr additive="base">
                                        <p:cTn id="151" dur="500" fill="hold"/>
                                        <p:tgtEl>
                                          <p:spTgt spid="33"/>
                                        </p:tgtEl>
                                        <p:attrNameLst>
                                          <p:attrName>ppt_y</p:attrName>
                                        </p:attrNameLst>
                                      </p:cBhvr>
                                      <p:tavLst>
                                        <p:tav tm="0">
                                          <p:val>
                                            <p:strVal val="1+#ppt_h/2"/>
                                          </p:val>
                                        </p:tav>
                                        <p:tav tm="100000">
                                          <p:val>
                                            <p:strVal val="#ppt_y"/>
                                          </p:val>
                                        </p:tav>
                                      </p:tavLst>
                                    </p:anim>
                                  </p:childTnLst>
                                </p:cTn>
                              </p:par>
                              <p:par>
                                <p:cTn id="152" presetID="2" presetClass="entr" presetSubtype="4" decel="100000" fill="hold" grpId="0" nodeType="withEffect">
                                  <p:stCondLst>
                                    <p:cond delay="100"/>
                                  </p:stCondLst>
                                  <p:childTnLst>
                                    <p:set>
                                      <p:cBhvr>
                                        <p:cTn id="153" dur="1" fill="hold">
                                          <p:stCondLst>
                                            <p:cond delay="0"/>
                                          </p:stCondLst>
                                        </p:cTn>
                                        <p:tgtEl>
                                          <p:spTgt spid="32">
                                            <p:txEl>
                                              <p:pRg st="0" end="0"/>
                                            </p:txEl>
                                          </p:spTgt>
                                        </p:tgtEl>
                                        <p:attrNameLst>
                                          <p:attrName>style.visibility</p:attrName>
                                        </p:attrNameLst>
                                      </p:cBhvr>
                                      <p:to>
                                        <p:strVal val="visible"/>
                                      </p:to>
                                    </p:set>
                                    <p:anim calcmode="lin" valueType="num">
                                      <p:cBhvr additive="base">
                                        <p:cTn id="154"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55"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build="p">
        <p:tmplLst>
          <p:tmpl lvl="1">
            <p:tnLst>
              <p:par>
                <p:cTn presetID="2" presetClass="entr" presetSubtype="4"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1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animBg="1"/>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1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1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animBg="1"/>
      <p:bldP spid="31" grpId="0" build="p">
        <p:tmplLst>
          <p:tmpl lvl="1">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4"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0953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ersonal skill">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4684657" y="5560522"/>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0" name="円/楕円 9"/>
          <p:cNvSpPr/>
          <p:nvPr userDrawn="1"/>
        </p:nvSpPr>
        <p:spPr>
          <a:xfrm>
            <a:off x="5706494" y="6515035"/>
            <a:ext cx="405980" cy="405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11" name="円/楕円 10"/>
          <p:cNvSpPr/>
          <p:nvPr userDrawn="1"/>
        </p:nvSpPr>
        <p:spPr>
          <a:xfrm>
            <a:off x="1357412" y="2815601"/>
            <a:ext cx="4163054" cy="4163054"/>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6836" y="2898945"/>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193527" y="2691454"/>
            <a:ext cx="4163054" cy="4163054"/>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5"/>
          <p:cNvSpPr>
            <a:spLocks noGrp="1"/>
          </p:cNvSpPr>
          <p:nvPr>
            <p:ph type="pic" sz="quarter" idx="14" hasCustomPrompt="1"/>
          </p:nvPr>
        </p:nvSpPr>
        <p:spPr>
          <a:xfrm>
            <a:off x="1329275" y="2815600"/>
            <a:ext cx="4044577" cy="4044577"/>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16" name="円/楕円 15"/>
          <p:cNvSpPr/>
          <p:nvPr userDrawn="1"/>
        </p:nvSpPr>
        <p:spPr>
          <a:xfrm>
            <a:off x="627840" y="2220419"/>
            <a:ext cx="565687" cy="5656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6"/>
          <p:cNvSpPr>
            <a:spLocks noGrp="1"/>
          </p:cNvSpPr>
          <p:nvPr>
            <p:ph type="body" sz="quarter" idx="21" hasCustomPrompt="1"/>
          </p:nvPr>
        </p:nvSpPr>
        <p:spPr>
          <a:xfrm>
            <a:off x="541846" y="7178630"/>
            <a:ext cx="5663368"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1" hasCustomPrompt="1"/>
          </p:nvPr>
        </p:nvSpPr>
        <p:spPr>
          <a:xfrm>
            <a:off x="799793" y="7802411"/>
            <a:ext cx="5147474" cy="573935"/>
          </a:xfrm>
        </p:spPr>
        <p:txBody>
          <a:bodyPr anchor="t">
            <a:noAutofit/>
          </a:bodyPr>
          <a:lstStyle>
            <a:lvl1pPr algn="ctr">
              <a:defRPr sz="2000" i="1" baseline="0">
                <a:solidFill>
                  <a:schemeClr val="accent1">
                    <a:lumMod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6" hasCustomPrompt="1"/>
          </p:nvPr>
        </p:nvSpPr>
        <p:spPr>
          <a:xfrm>
            <a:off x="6185744" y="2506652"/>
            <a:ext cx="5627977"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7" hasCustomPrompt="1"/>
          </p:nvPr>
        </p:nvSpPr>
        <p:spPr>
          <a:xfrm>
            <a:off x="6212228" y="3386005"/>
            <a:ext cx="5586604" cy="217451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6356244" y="3298740"/>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6356244" y="5763825"/>
            <a:ext cx="829194" cy="829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12"/>
          <p:cNvSpPr>
            <a:spLocks noGrp="1"/>
          </p:cNvSpPr>
          <p:nvPr>
            <p:ph type="pic" sz="quarter" idx="20" hasCustomPrompt="1"/>
          </p:nvPr>
        </p:nvSpPr>
        <p:spPr>
          <a:xfrm>
            <a:off x="6484144" y="5891725"/>
            <a:ext cx="573395" cy="573395"/>
          </a:xfrm>
        </p:spPr>
        <p:txBody>
          <a:bodyPr>
            <a:normAutofit/>
          </a:bodyPr>
          <a:lstStyle>
            <a:lvl1pPr>
              <a:defRPr sz="1600"/>
            </a:lvl1pPr>
          </a:lstStyle>
          <a:p>
            <a:r>
              <a:rPr kumimoji="1" lang="en-US" altLang="ja-JP" dirty="0"/>
              <a:t> </a:t>
            </a:r>
            <a:endParaRPr kumimoji="1" lang="ja-JP" altLang="en-US" dirty="0"/>
          </a:p>
        </p:txBody>
      </p:sp>
      <p:sp>
        <p:nvSpPr>
          <p:cNvPr id="25" name="円/楕円 24"/>
          <p:cNvSpPr/>
          <p:nvPr userDrawn="1"/>
        </p:nvSpPr>
        <p:spPr>
          <a:xfrm>
            <a:off x="6356243" y="6831797"/>
            <a:ext cx="829194" cy="82919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12"/>
          <p:cNvSpPr>
            <a:spLocks noGrp="1"/>
          </p:cNvSpPr>
          <p:nvPr>
            <p:ph type="pic" sz="quarter" idx="32" hasCustomPrompt="1"/>
          </p:nvPr>
        </p:nvSpPr>
        <p:spPr>
          <a:xfrm>
            <a:off x="6484143" y="6959697"/>
            <a:ext cx="573395" cy="573395"/>
          </a:xfrm>
        </p:spPr>
        <p:txBody>
          <a:bodyPr>
            <a:normAutofit/>
          </a:bodyPr>
          <a:lstStyle>
            <a:lvl1pPr>
              <a:defRPr sz="1600"/>
            </a:lvl1pPr>
          </a:lstStyle>
          <a:p>
            <a:r>
              <a:rPr kumimoji="1" lang="en-US" altLang="ja-JP" dirty="0"/>
              <a:t> </a:t>
            </a:r>
            <a:endParaRPr kumimoji="1" lang="ja-JP" altLang="en-US" dirty="0"/>
          </a:p>
        </p:txBody>
      </p:sp>
      <p:sp>
        <p:nvSpPr>
          <p:cNvPr id="27" name="円/楕円 26"/>
          <p:cNvSpPr/>
          <p:nvPr userDrawn="1"/>
        </p:nvSpPr>
        <p:spPr>
          <a:xfrm>
            <a:off x="6356244" y="7899770"/>
            <a:ext cx="829194" cy="82919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12"/>
          <p:cNvSpPr>
            <a:spLocks noGrp="1"/>
          </p:cNvSpPr>
          <p:nvPr>
            <p:ph type="pic" sz="quarter" idx="33" hasCustomPrompt="1"/>
          </p:nvPr>
        </p:nvSpPr>
        <p:spPr>
          <a:xfrm>
            <a:off x="6484144" y="8027670"/>
            <a:ext cx="573395" cy="573395"/>
          </a:xfrm>
        </p:spPr>
        <p:txBody>
          <a:bodyPr>
            <a:normAutofit/>
          </a:bodyPr>
          <a:lstStyle>
            <a:lvl1pPr>
              <a:defRPr sz="1600"/>
            </a:lvl1pPr>
          </a:lstStyle>
          <a:p>
            <a:r>
              <a:rPr kumimoji="1" lang="en-US" altLang="ja-JP" dirty="0"/>
              <a:t> </a:t>
            </a:r>
            <a:endParaRPr kumimoji="1" lang="ja-JP" altLang="en-US" dirty="0"/>
          </a:p>
        </p:txBody>
      </p:sp>
      <p:sp>
        <p:nvSpPr>
          <p:cNvPr id="29" name="テキスト プレースホルダー 6"/>
          <p:cNvSpPr>
            <a:spLocks noGrp="1"/>
          </p:cNvSpPr>
          <p:nvPr>
            <p:ph type="body" sz="quarter" idx="34" hasCustomPrompt="1"/>
          </p:nvPr>
        </p:nvSpPr>
        <p:spPr>
          <a:xfrm>
            <a:off x="7185438" y="5818382"/>
            <a:ext cx="4629197" cy="720080"/>
          </a:xfrm>
        </p:spPr>
        <p:txBody>
          <a:bodyPr anchor="ctr">
            <a:noAutofit/>
          </a:bodyPr>
          <a:lstStyle>
            <a:lvl1pPr algn="l">
              <a:defRPr sz="1800" i="0" baseline="0">
                <a:solidFill>
                  <a:schemeClr val="accent1"/>
                </a:solidFill>
                <a:latin typeface="+mn-lt"/>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5" hasCustomPrompt="1"/>
          </p:nvPr>
        </p:nvSpPr>
        <p:spPr>
          <a:xfrm>
            <a:off x="7185438" y="6886354"/>
            <a:ext cx="4629197" cy="720080"/>
          </a:xfrm>
        </p:spPr>
        <p:txBody>
          <a:bodyPr anchor="ctr">
            <a:noAutofit/>
          </a:bodyPr>
          <a:lstStyle>
            <a:lvl1pPr algn="l">
              <a:defRPr sz="1800" i="0" baseline="0">
                <a:solidFill>
                  <a:schemeClr val="accent6"/>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36" hasCustomPrompt="1"/>
          </p:nvPr>
        </p:nvSpPr>
        <p:spPr>
          <a:xfrm>
            <a:off x="7185438" y="7954327"/>
            <a:ext cx="4629197" cy="720080"/>
          </a:xfrm>
        </p:spPr>
        <p:txBody>
          <a:bodyPr anchor="ctr">
            <a:noAutofit/>
          </a:bodyPr>
          <a:lstStyle>
            <a:lvl1pPr algn="l">
              <a:defRPr sz="1800" i="0" baseline="0">
                <a:solidFill>
                  <a:schemeClr val="accent3"/>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37" hasCustomPrompt="1"/>
          </p:nvPr>
        </p:nvSpPr>
        <p:spPr>
          <a:xfrm>
            <a:off x="11978303" y="2503262"/>
            <a:ext cx="5061477"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3" name="正方形/長方形 32"/>
          <p:cNvSpPr/>
          <p:nvPr userDrawn="1"/>
        </p:nvSpPr>
        <p:spPr>
          <a:xfrm>
            <a:off x="12148803" y="329535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38" hasCustomPrompt="1"/>
          </p:nvPr>
        </p:nvSpPr>
        <p:spPr>
          <a:xfrm>
            <a:off x="11968545" y="3606078"/>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7" name="グループ化 96"/>
          <p:cNvGrpSpPr/>
          <p:nvPr userDrawn="1"/>
        </p:nvGrpSpPr>
        <p:grpSpPr>
          <a:xfrm>
            <a:off x="12099171" y="4206974"/>
            <a:ext cx="5138100" cy="430805"/>
            <a:chOff x="12418479" y="4395656"/>
            <a:chExt cx="5138100" cy="430805"/>
          </a:xfrm>
        </p:grpSpPr>
        <p:sp>
          <p:nvSpPr>
            <p:cNvPr id="37" name="円/楕円 36"/>
            <p:cNvSpPr/>
            <p:nvPr userDrawn="1"/>
          </p:nvSpPr>
          <p:spPr>
            <a:xfrm>
              <a:off x="12418479"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a:off x="12941512"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13464545"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3987578"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4510611"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15556677"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userDrawn="1"/>
          </p:nvSpPr>
          <p:spPr>
            <a:xfrm>
              <a:off x="16079710"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2577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userDrawn="1"/>
          </p:nvSpPr>
          <p:spPr>
            <a:xfrm>
              <a:off x="15033644"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16602743" y="4395656"/>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1" name="テキスト プレースホルダー 6"/>
          <p:cNvSpPr>
            <a:spLocks noGrp="1"/>
          </p:cNvSpPr>
          <p:nvPr userDrawn="1">
            <p:ph type="body" sz="quarter" idx="39" hasCustomPrompt="1"/>
          </p:nvPr>
        </p:nvSpPr>
        <p:spPr>
          <a:xfrm>
            <a:off x="11968545" y="4912576"/>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8" name="グループ化 97"/>
          <p:cNvGrpSpPr/>
          <p:nvPr userDrawn="1"/>
        </p:nvGrpSpPr>
        <p:grpSpPr>
          <a:xfrm>
            <a:off x="12099171" y="5513472"/>
            <a:ext cx="5138100" cy="430805"/>
            <a:chOff x="12418479" y="5702154"/>
            <a:chExt cx="5138100" cy="430805"/>
          </a:xfrm>
        </p:grpSpPr>
        <p:sp>
          <p:nvSpPr>
            <p:cNvPr id="63" name="円/楕円 62"/>
            <p:cNvSpPr/>
            <p:nvPr userDrawn="1"/>
          </p:nvSpPr>
          <p:spPr>
            <a:xfrm>
              <a:off x="12418479"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2941512"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userDrawn="1"/>
          </p:nvSpPr>
          <p:spPr>
            <a:xfrm>
              <a:off x="13464545"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a:off x="13987578"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userDrawn="1"/>
          </p:nvSpPr>
          <p:spPr>
            <a:xfrm>
              <a:off x="14510611"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userDrawn="1"/>
          </p:nvSpPr>
          <p:spPr>
            <a:xfrm>
              <a:off x="15556677"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userDrawn="1"/>
          </p:nvSpPr>
          <p:spPr>
            <a:xfrm>
              <a:off x="16079710"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userDrawn="1"/>
          </p:nvSpPr>
          <p:spPr>
            <a:xfrm>
              <a:off x="1712577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userDrawn="1"/>
          </p:nvSpPr>
          <p:spPr>
            <a:xfrm>
              <a:off x="15033644"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p:cNvSpPr/>
            <p:nvPr userDrawn="1"/>
          </p:nvSpPr>
          <p:spPr>
            <a:xfrm>
              <a:off x="16602743" y="5702154"/>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テキスト プレースホルダー 6"/>
          <p:cNvSpPr>
            <a:spLocks noGrp="1"/>
          </p:cNvSpPr>
          <p:nvPr userDrawn="1">
            <p:ph type="body" sz="quarter" idx="40" hasCustomPrompt="1"/>
          </p:nvPr>
        </p:nvSpPr>
        <p:spPr>
          <a:xfrm>
            <a:off x="11968545" y="6219074"/>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99" name="グループ化 98"/>
          <p:cNvGrpSpPr/>
          <p:nvPr userDrawn="1"/>
        </p:nvGrpSpPr>
        <p:grpSpPr>
          <a:xfrm>
            <a:off x="12099171" y="6819970"/>
            <a:ext cx="5138100" cy="430805"/>
            <a:chOff x="12418479" y="7008652"/>
            <a:chExt cx="5138100" cy="430805"/>
          </a:xfrm>
        </p:grpSpPr>
        <p:sp>
          <p:nvSpPr>
            <p:cNvPr id="75" name="円/楕円 74"/>
            <p:cNvSpPr/>
            <p:nvPr userDrawn="1"/>
          </p:nvSpPr>
          <p:spPr>
            <a:xfrm>
              <a:off x="12418479"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userDrawn="1"/>
          </p:nvSpPr>
          <p:spPr>
            <a:xfrm>
              <a:off x="12941512"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userDrawn="1"/>
          </p:nvSpPr>
          <p:spPr>
            <a:xfrm>
              <a:off x="13464545"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userDrawn="1"/>
          </p:nvSpPr>
          <p:spPr>
            <a:xfrm>
              <a:off x="13987578"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userDrawn="1"/>
          </p:nvSpPr>
          <p:spPr>
            <a:xfrm>
              <a:off x="14510611"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userDrawn="1"/>
          </p:nvSpPr>
          <p:spPr>
            <a:xfrm>
              <a:off x="15556677"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0"/>
            <p:cNvSpPr/>
            <p:nvPr userDrawn="1"/>
          </p:nvSpPr>
          <p:spPr>
            <a:xfrm>
              <a:off x="16079710"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712577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userDrawn="1"/>
          </p:nvSpPr>
          <p:spPr>
            <a:xfrm>
              <a:off x="15033644"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userDrawn="1"/>
          </p:nvSpPr>
          <p:spPr>
            <a:xfrm>
              <a:off x="16602743" y="7008652"/>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5" name="テキスト プレースホルダー 6"/>
          <p:cNvSpPr>
            <a:spLocks noGrp="1"/>
          </p:cNvSpPr>
          <p:nvPr userDrawn="1">
            <p:ph type="body" sz="quarter" idx="41" hasCustomPrompt="1"/>
          </p:nvPr>
        </p:nvSpPr>
        <p:spPr>
          <a:xfrm>
            <a:off x="11968545" y="7525572"/>
            <a:ext cx="5147474" cy="573935"/>
          </a:xfrm>
        </p:spPr>
        <p:txBody>
          <a:bodyPr anchor="t">
            <a:noAutofit/>
          </a:bodyPr>
          <a:lstStyle>
            <a:lvl1pPr algn="l">
              <a:defRPr sz="2000" i="1" baseline="0">
                <a:solidFill>
                  <a:schemeClr val="accent5">
                    <a:lumMod val="75000"/>
                  </a:schemeClr>
                </a:solidFill>
                <a:latin typeface="+mn-lt"/>
              </a:defRPr>
            </a:lvl1pPr>
          </a:lstStyle>
          <a:p>
            <a:pPr lvl="0"/>
            <a:r>
              <a:rPr kumimoji="1" lang="en-US" altLang="ja-JP" dirty="0"/>
              <a:t>Text goes here</a:t>
            </a:r>
            <a:endParaRPr kumimoji="1" lang="ja-JP" altLang="en-US" dirty="0"/>
          </a:p>
        </p:txBody>
      </p:sp>
      <p:grpSp>
        <p:nvGrpSpPr>
          <p:cNvPr id="100" name="グループ化 99"/>
          <p:cNvGrpSpPr/>
          <p:nvPr userDrawn="1"/>
        </p:nvGrpSpPr>
        <p:grpSpPr>
          <a:xfrm>
            <a:off x="12099171" y="8126468"/>
            <a:ext cx="5138100" cy="430805"/>
            <a:chOff x="12418479" y="8315150"/>
            <a:chExt cx="5138100" cy="430805"/>
          </a:xfrm>
        </p:grpSpPr>
        <p:sp>
          <p:nvSpPr>
            <p:cNvPr id="87" name="円/楕円 86"/>
            <p:cNvSpPr/>
            <p:nvPr userDrawn="1"/>
          </p:nvSpPr>
          <p:spPr>
            <a:xfrm>
              <a:off x="12418479"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楕円 87"/>
            <p:cNvSpPr/>
            <p:nvPr userDrawn="1"/>
          </p:nvSpPr>
          <p:spPr>
            <a:xfrm>
              <a:off x="12941512"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円/楕円 88"/>
            <p:cNvSpPr/>
            <p:nvPr userDrawn="1"/>
          </p:nvSpPr>
          <p:spPr>
            <a:xfrm>
              <a:off x="13464545"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円/楕円 89"/>
            <p:cNvSpPr/>
            <p:nvPr userDrawn="1"/>
          </p:nvSpPr>
          <p:spPr>
            <a:xfrm>
              <a:off x="13987578"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円/楕円 90"/>
            <p:cNvSpPr/>
            <p:nvPr userDrawn="1"/>
          </p:nvSpPr>
          <p:spPr>
            <a:xfrm>
              <a:off x="14510611"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円/楕円 91"/>
            <p:cNvSpPr/>
            <p:nvPr userDrawn="1"/>
          </p:nvSpPr>
          <p:spPr>
            <a:xfrm>
              <a:off x="15556677"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円/楕円 92"/>
            <p:cNvSpPr/>
            <p:nvPr userDrawn="1"/>
          </p:nvSpPr>
          <p:spPr>
            <a:xfrm>
              <a:off x="16079710"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円/楕円 93"/>
            <p:cNvSpPr/>
            <p:nvPr userDrawn="1"/>
          </p:nvSpPr>
          <p:spPr>
            <a:xfrm>
              <a:off x="1712577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円/楕円 94"/>
            <p:cNvSpPr/>
            <p:nvPr userDrawn="1"/>
          </p:nvSpPr>
          <p:spPr>
            <a:xfrm>
              <a:off x="15033644"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16602743" y="8315150"/>
              <a:ext cx="430805" cy="430805"/>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01268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750" fill="hold"/>
                                        <p:tgtEl>
                                          <p:spTgt spid="12"/>
                                        </p:tgtEl>
                                        <p:attrNameLst>
                                          <p:attrName>ppt_w</p:attrName>
                                        </p:attrNameLst>
                                      </p:cBhvr>
                                      <p:tavLst>
                                        <p:tav tm="0">
                                          <p:val>
                                            <p:fltVal val="0"/>
                                          </p:val>
                                        </p:tav>
                                        <p:tav tm="100000">
                                          <p:val>
                                            <p:strVal val="#ppt_w"/>
                                          </p:val>
                                        </p:tav>
                                      </p:tavLst>
                                    </p:anim>
                                    <p:anim calcmode="lin" valueType="num">
                                      <p:cBhvr>
                                        <p:cTn id="16" dur="750" fill="hold"/>
                                        <p:tgtEl>
                                          <p:spTgt spid="12"/>
                                        </p:tgtEl>
                                        <p:attrNameLst>
                                          <p:attrName>ppt_h</p:attrName>
                                        </p:attrNameLst>
                                      </p:cBhvr>
                                      <p:tavLst>
                                        <p:tav tm="0">
                                          <p:val>
                                            <p:fltVal val="0"/>
                                          </p:val>
                                        </p:tav>
                                        <p:tav tm="100000">
                                          <p:val>
                                            <p:strVal val="#ppt_h"/>
                                          </p:val>
                                        </p:tav>
                                      </p:tavLst>
                                    </p:anim>
                                    <p:animEffect transition="in" filter="fade">
                                      <p:cBhvr>
                                        <p:cTn id="17" dur="750"/>
                                        <p:tgtEl>
                                          <p:spTgt spid="12"/>
                                        </p:tgtEl>
                                      </p:cBhvr>
                                    </p:animEffect>
                                  </p:childTnLst>
                                </p:cTn>
                              </p:par>
                              <p:par>
                                <p:cTn id="18" presetID="2" presetClass="entr" presetSubtype="12" decel="100000" fill="hold" grpId="1"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750" fill="hold"/>
                                        <p:tgtEl>
                                          <p:spTgt spid="12"/>
                                        </p:tgtEl>
                                        <p:attrNameLst>
                                          <p:attrName>ppt_x</p:attrName>
                                        </p:attrNameLst>
                                      </p:cBhvr>
                                      <p:tavLst>
                                        <p:tav tm="0">
                                          <p:val>
                                            <p:strVal val="0-#ppt_w/2"/>
                                          </p:val>
                                        </p:tav>
                                        <p:tav tm="100000">
                                          <p:val>
                                            <p:strVal val="#ppt_x"/>
                                          </p:val>
                                        </p:tav>
                                      </p:tavLst>
                                    </p:anim>
                                    <p:anim calcmode="lin" valueType="num">
                                      <p:cBhvr additive="base">
                                        <p:cTn id="21" dur="750" fill="hold"/>
                                        <p:tgtEl>
                                          <p:spTgt spid="12"/>
                                        </p:tgtEl>
                                        <p:attrNameLst>
                                          <p:attrName>ppt_y</p:attrName>
                                        </p:attrNameLst>
                                      </p:cBhvr>
                                      <p:tavLst>
                                        <p:tav tm="0">
                                          <p:val>
                                            <p:strVal val="1+#ppt_h/2"/>
                                          </p:val>
                                        </p:tav>
                                        <p:tav tm="100000">
                                          <p:val>
                                            <p:strVal val="#ppt_y"/>
                                          </p:val>
                                        </p:tav>
                                      </p:tavLst>
                                    </p:anim>
                                  </p:childTnLst>
                                </p:cTn>
                              </p:par>
                              <p:par>
                                <p:cTn id="22" presetID="53" presetClass="entr" presetSubtype="16" fill="hold" grpId="0" nodeType="withEffect">
                                  <p:stCondLst>
                                    <p:cond delay="100"/>
                                  </p:stCondLst>
                                  <p:childTnLst>
                                    <p:set>
                                      <p:cBhvr>
                                        <p:cTn id="23" dur="1" fill="hold">
                                          <p:stCondLst>
                                            <p:cond delay="0"/>
                                          </p:stCondLst>
                                        </p:cTn>
                                        <p:tgtEl>
                                          <p:spTgt spid="16"/>
                                        </p:tgtEl>
                                        <p:attrNameLst>
                                          <p:attrName>style.visibility</p:attrName>
                                        </p:attrNameLst>
                                      </p:cBhvr>
                                      <p:to>
                                        <p:strVal val="visible"/>
                                      </p:to>
                                    </p:set>
                                    <p:anim calcmode="lin" valueType="num">
                                      <p:cBhvr>
                                        <p:cTn id="24" dur="750" fill="hold"/>
                                        <p:tgtEl>
                                          <p:spTgt spid="16"/>
                                        </p:tgtEl>
                                        <p:attrNameLst>
                                          <p:attrName>ppt_w</p:attrName>
                                        </p:attrNameLst>
                                      </p:cBhvr>
                                      <p:tavLst>
                                        <p:tav tm="0">
                                          <p:val>
                                            <p:fltVal val="0"/>
                                          </p:val>
                                        </p:tav>
                                        <p:tav tm="100000">
                                          <p:val>
                                            <p:strVal val="#ppt_w"/>
                                          </p:val>
                                        </p:tav>
                                      </p:tavLst>
                                    </p:anim>
                                    <p:anim calcmode="lin" valueType="num">
                                      <p:cBhvr>
                                        <p:cTn id="25" dur="750" fill="hold"/>
                                        <p:tgtEl>
                                          <p:spTgt spid="16"/>
                                        </p:tgtEl>
                                        <p:attrNameLst>
                                          <p:attrName>ppt_h</p:attrName>
                                        </p:attrNameLst>
                                      </p:cBhvr>
                                      <p:tavLst>
                                        <p:tav tm="0">
                                          <p:val>
                                            <p:fltVal val="0"/>
                                          </p:val>
                                        </p:tav>
                                        <p:tav tm="100000">
                                          <p:val>
                                            <p:strVal val="#ppt_h"/>
                                          </p:val>
                                        </p:tav>
                                      </p:tavLst>
                                    </p:anim>
                                    <p:animEffect transition="in" filter="fade">
                                      <p:cBhvr>
                                        <p:cTn id="26" dur="750"/>
                                        <p:tgtEl>
                                          <p:spTgt spid="16"/>
                                        </p:tgtEl>
                                      </p:cBhvr>
                                    </p:animEffect>
                                  </p:childTnLst>
                                </p:cTn>
                              </p:par>
                              <p:par>
                                <p:cTn id="27" presetID="2" presetClass="entr" presetSubtype="12" decel="100000" fill="hold" grpId="1" nodeType="withEffect">
                                  <p:stCondLst>
                                    <p:cond delay="10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750" fill="hold"/>
                                        <p:tgtEl>
                                          <p:spTgt spid="16"/>
                                        </p:tgtEl>
                                        <p:attrNameLst>
                                          <p:attrName>ppt_x</p:attrName>
                                        </p:attrNameLst>
                                      </p:cBhvr>
                                      <p:tavLst>
                                        <p:tav tm="0">
                                          <p:val>
                                            <p:strVal val="0-#ppt_w/2"/>
                                          </p:val>
                                        </p:tav>
                                        <p:tav tm="100000">
                                          <p:val>
                                            <p:strVal val="#ppt_x"/>
                                          </p:val>
                                        </p:tav>
                                      </p:tavLst>
                                    </p:anim>
                                    <p:anim calcmode="lin" valueType="num">
                                      <p:cBhvr additive="base">
                                        <p:cTn id="30" dur="750" fill="hold"/>
                                        <p:tgtEl>
                                          <p:spTgt spid="16"/>
                                        </p:tgtEl>
                                        <p:attrNameLst>
                                          <p:attrName>ppt_y</p:attrName>
                                        </p:attrNameLst>
                                      </p:cBhvr>
                                      <p:tavLst>
                                        <p:tav tm="0">
                                          <p:val>
                                            <p:strVal val="1+#ppt_h/2"/>
                                          </p:val>
                                        </p:tav>
                                        <p:tav tm="100000">
                                          <p:val>
                                            <p:strVal val="#ppt_y"/>
                                          </p:val>
                                        </p:tav>
                                      </p:tavLst>
                                    </p:anim>
                                  </p:childTnLst>
                                </p:cTn>
                              </p:par>
                              <p:par>
                                <p:cTn id="31" presetID="53" presetClass="entr" presetSubtype="16" fill="hold" grpId="0" nodeType="withEffect">
                                  <p:stCondLst>
                                    <p:cond delay="200"/>
                                  </p:stCondLst>
                                  <p:childTnLst>
                                    <p:set>
                                      <p:cBhvr>
                                        <p:cTn id="32" dur="1" fill="hold">
                                          <p:stCondLst>
                                            <p:cond delay="0"/>
                                          </p:stCondLst>
                                        </p:cTn>
                                        <p:tgtEl>
                                          <p:spTgt spid="10"/>
                                        </p:tgtEl>
                                        <p:attrNameLst>
                                          <p:attrName>style.visibility</p:attrName>
                                        </p:attrNameLst>
                                      </p:cBhvr>
                                      <p:to>
                                        <p:strVal val="visible"/>
                                      </p:to>
                                    </p:set>
                                    <p:anim calcmode="lin" valueType="num">
                                      <p:cBhvr>
                                        <p:cTn id="33" dur="750" fill="hold"/>
                                        <p:tgtEl>
                                          <p:spTgt spid="10"/>
                                        </p:tgtEl>
                                        <p:attrNameLst>
                                          <p:attrName>ppt_w</p:attrName>
                                        </p:attrNameLst>
                                      </p:cBhvr>
                                      <p:tavLst>
                                        <p:tav tm="0">
                                          <p:val>
                                            <p:fltVal val="0"/>
                                          </p:val>
                                        </p:tav>
                                        <p:tav tm="100000">
                                          <p:val>
                                            <p:strVal val="#ppt_w"/>
                                          </p:val>
                                        </p:tav>
                                      </p:tavLst>
                                    </p:anim>
                                    <p:anim calcmode="lin" valueType="num">
                                      <p:cBhvr>
                                        <p:cTn id="34" dur="750" fill="hold"/>
                                        <p:tgtEl>
                                          <p:spTgt spid="10"/>
                                        </p:tgtEl>
                                        <p:attrNameLst>
                                          <p:attrName>ppt_h</p:attrName>
                                        </p:attrNameLst>
                                      </p:cBhvr>
                                      <p:tavLst>
                                        <p:tav tm="0">
                                          <p:val>
                                            <p:fltVal val="0"/>
                                          </p:val>
                                        </p:tav>
                                        <p:tav tm="100000">
                                          <p:val>
                                            <p:strVal val="#ppt_h"/>
                                          </p:val>
                                        </p:tav>
                                      </p:tavLst>
                                    </p:anim>
                                    <p:animEffect transition="in" filter="fade">
                                      <p:cBhvr>
                                        <p:cTn id="35" dur="750"/>
                                        <p:tgtEl>
                                          <p:spTgt spid="10"/>
                                        </p:tgtEl>
                                      </p:cBhvr>
                                    </p:animEffect>
                                  </p:childTnLst>
                                </p:cTn>
                              </p:par>
                              <p:par>
                                <p:cTn id="36" presetID="2" presetClass="entr" presetSubtype="12" decel="100000" fill="hold" grpId="1" nodeType="withEffect">
                                  <p:stCondLst>
                                    <p:cond delay="20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750" fill="hold"/>
                                        <p:tgtEl>
                                          <p:spTgt spid="10"/>
                                        </p:tgtEl>
                                        <p:attrNameLst>
                                          <p:attrName>ppt_x</p:attrName>
                                        </p:attrNameLst>
                                      </p:cBhvr>
                                      <p:tavLst>
                                        <p:tav tm="0">
                                          <p:val>
                                            <p:strVal val="0-#ppt_w/2"/>
                                          </p:val>
                                        </p:tav>
                                        <p:tav tm="100000">
                                          <p:val>
                                            <p:strVal val="#ppt_x"/>
                                          </p:val>
                                        </p:tav>
                                      </p:tavLst>
                                    </p:anim>
                                    <p:anim calcmode="lin" valueType="num">
                                      <p:cBhvr additive="base">
                                        <p:cTn id="39" dur="750" fill="hold"/>
                                        <p:tgtEl>
                                          <p:spTgt spid="10"/>
                                        </p:tgtEl>
                                        <p:attrNameLst>
                                          <p:attrName>ppt_y</p:attrName>
                                        </p:attrNameLst>
                                      </p:cBhvr>
                                      <p:tavLst>
                                        <p:tav tm="0">
                                          <p:val>
                                            <p:strVal val="1+#ppt_h/2"/>
                                          </p:val>
                                        </p:tav>
                                        <p:tav tm="100000">
                                          <p:val>
                                            <p:strVal val="#ppt_y"/>
                                          </p:val>
                                        </p:tav>
                                      </p:tavLst>
                                    </p:anim>
                                  </p:childTnLst>
                                </p:cTn>
                              </p:par>
                              <p:par>
                                <p:cTn id="40" presetID="53" presetClass="entr" presetSubtype="16"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fltVal val="0"/>
                                          </p:val>
                                        </p:tav>
                                        <p:tav tm="100000">
                                          <p:val>
                                            <p:strVal val="#ppt_w"/>
                                          </p:val>
                                        </p:tav>
                                      </p:tavLst>
                                    </p:anim>
                                    <p:anim calcmode="lin" valueType="num">
                                      <p:cBhvr>
                                        <p:cTn id="43" dur="750" fill="hold"/>
                                        <p:tgtEl>
                                          <p:spTgt spid="9"/>
                                        </p:tgtEl>
                                        <p:attrNameLst>
                                          <p:attrName>ppt_h</p:attrName>
                                        </p:attrNameLst>
                                      </p:cBhvr>
                                      <p:tavLst>
                                        <p:tav tm="0">
                                          <p:val>
                                            <p:fltVal val="0"/>
                                          </p:val>
                                        </p:tav>
                                        <p:tav tm="100000">
                                          <p:val>
                                            <p:strVal val="#ppt_h"/>
                                          </p:val>
                                        </p:tav>
                                      </p:tavLst>
                                    </p:anim>
                                    <p:animEffect transition="in" filter="fade">
                                      <p:cBhvr>
                                        <p:cTn id="44" dur="750"/>
                                        <p:tgtEl>
                                          <p:spTgt spid="9"/>
                                        </p:tgtEl>
                                      </p:cBhvr>
                                    </p:animEffect>
                                  </p:childTnLst>
                                </p:cTn>
                              </p:par>
                              <p:par>
                                <p:cTn id="45" presetID="2" presetClass="entr" presetSubtype="12" decel="100000" fill="hold" grpId="1"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10" presetClass="entr" presetSubtype="0" fill="hold" grpId="0" nodeType="withEffect">
                                  <p:stCondLst>
                                    <p:cond delay="30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1000"/>
                                        <p:tgtEl>
                                          <p:spTgt spid="11"/>
                                        </p:tgtEl>
                                      </p:cBhvr>
                                    </p:animEffect>
                                  </p:childTnLst>
                                </p:cTn>
                              </p:par>
                              <p:par>
                                <p:cTn id="52" presetID="2" presetClass="entr" presetSubtype="1" decel="100000" fill="hold" grpId="1" nodeType="withEffect">
                                  <p:stCondLst>
                                    <p:cond delay="30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1000" fill="hold"/>
                                        <p:tgtEl>
                                          <p:spTgt spid="11"/>
                                        </p:tgtEl>
                                        <p:attrNameLst>
                                          <p:attrName>ppt_x</p:attrName>
                                        </p:attrNameLst>
                                      </p:cBhvr>
                                      <p:tavLst>
                                        <p:tav tm="0">
                                          <p:val>
                                            <p:strVal val="#ppt_x"/>
                                          </p:val>
                                        </p:tav>
                                        <p:tav tm="100000">
                                          <p:val>
                                            <p:strVal val="#ppt_x"/>
                                          </p:val>
                                        </p:tav>
                                      </p:tavLst>
                                    </p:anim>
                                    <p:anim calcmode="lin" valueType="num">
                                      <p:cBhvr additive="base">
                                        <p:cTn id="55" dur="1000" fill="hold"/>
                                        <p:tgtEl>
                                          <p:spTgt spid="11"/>
                                        </p:tgtEl>
                                        <p:attrNameLst>
                                          <p:attrName>ppt_y</p:attrName>
                                        </p:attrNameLst>
                                      </p:cBhvr>
                                      <p:tavLst>
                                        <p:tav tm="0">
                                          <p:val>
                                            <p:strVal val="0-#ppt_h/2"/>
                                          </p:val>
                                        </p:tav>
                                        <p:tav tm="100000">
                                          <p:val>
                                            <p:strVal val="#ppt_y"/>
                                          </p:val>
                                        </p:tav>
                                      </p:tavLst>
                                    </p:anim>
                                  </p:childTnLst>
                                </p:cTn>
                              </p:par>
                              <p:par>
                                <p:cTn id="56" presetID="10"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1000"/>
                                        <p:tgtEl>
                                          <p:spTgt spid="13"/>
                                        </p:tgtEl>
                                      </p:cBhvr>
                                    </p:animEffect>
                                  </p:childTnLst>
                                </p:cTn>
                              </p:par>
                              <p:par>
                                <p:cTn id="59" presetID="2" presetClass="entr" presetSubtype="1" decel="100000" fill="hold" grpId="1" nodeType="withEffect">
                                  <p:stCondLst>
                                    <p:cond delay="40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1000" fill="hold"/>
                                        <p:tgtEl>
                                          <p:spTgt spid="13"/>
                                        </p:tgtEl>
                                        <p:attrNameLst>
                                          <p:attrName>ppt_x</p:attrName>
                                        </p:attrNameLst>
                                      </p:cBhvr>
                                      <p:tavLst>
                                        <p:tav tm="0">
                                          <p:val>
                                            <p:strVal val="#ppt_x"/>
                                          </p:val>
                                        </p:tav>
                                        <p:tav tm="100000">
                                          <p:val>
                                            <p:strVal val="#ppt_x"/>
                                          </p:val>
                                        </p:tav>
                                      </p:tavLst>
                                    </p:anim>
                                    <p:anim calcmode="lin" valueType="num">
                                      <p:cBhvr additive="base">
                                        <p:cTn id="62" dur="1000" fill="hold"/>
                                        <p:tgtEl>
                                          <p:spTgt spid="13"/>
                                        </p:tgtEl>
                                        <p:attrNameLst>
                                          <p:attrName>ppt_y</p:attrName>
                                        </p:attrNameLst>
                                      </p:cBhvr>
                                      <p:tavLst>
                                        <p:tav tm="0">
                                          <p:val>
                                            <p:strVal val="0-#ppt_h/2"/>
                                          </p:val>
                                        </p:tav>
                                        <p:tav tm="100000">
                                          <p:val>
                                            <p:strVal val="#ppt_y"/>
                                          </p:val>
                                        </p:tav>
                                      </p:tavLst>
                                    </p:anim>
                                  </p:childTnLst>
                                </p:cTn>
                              </p:par>
                              <p:par>
                                <p:cTn id="63" presetID="10" presetClass="entr" presetSubtype="0" fill="hold" grpId="0" nodeType="withEffect">
                                  <p:stCondLst>
                                    <p:cond delay="50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1000"/>
                                        <p:tgtEl>
                                          <p:spTgt spid="14"/>
                                        </p:tgtEl>
                                      </p:cBhvr>
                                    </p:animEffect>
                                  </p:childTnLst>
                                </p:cTn>
                              </p:par>
                              <p:par>
                                <p:cTn id="66" presetID="2" presetClass="entr" presetSubtype="1" decel="100000" fill="hold" grpId="1" nodeType="withEffect">
                                  <p:stCondLst>
                                    <p:cond delay="50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1000" fill="hold"/>
                                        <p:tgtEl>
                                          <p:spTgt spid="14"/>
                                        </p:tgtEl>
                                        <p:attrNameLst>
                                          <p:attrName>ppt_x</p:attrName>
                                        </p:attrNameLst>
                                      </p:cBhvr>
                                      <p:tavLst>
                                        <p:tav tm="0">
                                          <p:val>
                                            <p:strVal val="#ppt_x"/>
                                          </p:val>
                                        </p:tav>
                                        <p:tav tm="100000">
                                          <p:val>
                                            <p:strVal val="#ppt_x"/>
                                          </p:val>
                                        </p:tav>
                                      </p:tavLst>
                                    </p:anim>
                                    <p:anim calcmode="lin" valueType="num">
                                      <p:cBhvr additive="base">
                                        <p:cTn id="69" dur="1000" fill="hold"/>
                                        <p:tgtEl>
                                          <p:spTgt spid="14"/>
                                        </p:tgtEl>
                                        <p:attrNameLst>
                                          <p:attrName>ppt_y</p:attrName>
                                        </p:attrNameLst>
                                      </p:cBhvr>
                                      <p:tavLst>
                                        <p:tav tm="0">
                                          <p:val>
                                            <p:strVal val="0-#ppt_h/2"/>
                                          </p:val>
                                        </p:tav>
                                        <p:tav tm="100000">
                                          <p:val>
                                            <p:strVal val="#ppt_y"/>
                                          </p:val>
                                        </p:tav>
                                      </p:tavLst>
                                    </p:anim>
                                  </p:childTnLst>
                                </p:cTn>
                              </p:par>
                            </p:childTnLst>
                          </p:cTn>
                        </p:par>
                        <p:par>
                          <p:cTn id="70" fill="hold">
                            <p:stCondLst>
                              <p:cond delay="2000"/>
                            </p:stCondLst>
                            <p:childTnLst>
                              <p:par>
                                <p:cTn id="71" presetID="2" presetClass="entr" presetSubtype="4" decel="100000" fill="hold" grpId="0" nodeType="afterEffect">
                                  <p:stCondLst>
                                    <p:cond delay="500"/>
                                  </p:stCondLst>
                                  <p:childTnLst>
                                    <p:set>
                                      <p:cBhvr>
                                        <p:cTn id="72" dur="1" fill="hold">
                                          <p:stCondLst>
                                            <p:cond delay="0"/>
                                          </p:stCondLst>
                                        </p:cTn>
                                        <p:tgtEl>
                                          <p:spTgt spid="18">
                                            <p:txEl>
                                              <p:pRg st="0" end="0"/>
                                            </p:txEl>
                                          </p:spTgt>
                                        </p:tgtEl>
                                        <p:attrNameLst>
                                          <p:attrName>style.visibility</p:attrName>
                                        </p:attrNameLst>
                                      </p:cBhvr>
                                      <p:to>
                                        <p:strVal val="visible"/>
                                      </p:to>
                                    </p:set>
                                    <p:anim calcmode="lin" valueType="num">
                                      <p:cBhvr additive="base">
                                        <p:cTn id="73"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75" fill="hold">
                            <p:stCondLst>
                              <p:cond delay="3000"/>
                            </p:stCondLst>
                            <p:childTnLst>
                              <p:par>
                                <p:cTn id="76" presetID="22" presetClass="entr" presetSubtype="8" fill="hold" grpId="0" nodeType="afterEffect">
                                  <p:stCondLst>
                                    <p:cond delay="0"/>
                                  </p:stCondLst>
                                  <p:childTnLst>
                                    <p:set>
                                      <p:cBhvr>
                                        <p:cTn id="77" dur="1" fill="hold">
                                          <p:stCondLst>
                                            <p:cond delay="0"/>
                                          </p:stCondLst>
                                        </p:cTn>
                                        <p:tgtEl>
                                          <p:spTgt spid="19">
                                            <p:txEl>
                                              <p:pRg st="0" end="0"/>
                                            </p:txEl>
                                          </p:spTgt>
                                        </p:tgtEl>
                                        <p:attrNameLst>
                                          <p:attrName>style.visibility</p:attrName>
                                        </p:attrNameLst>
                                      </p:cBhvr>
                                      <p:to>
                                        <p:strVal val="visible"/>
                                      </p:to>
                                    </p:set>
                                    <p:animEffect transition="in" filter="wipe(left)">
                                      <p:cBhvr>
                                        <p:cTn id="78" dur="500"/>
                                        <p:tgtEl>
                                          <p:spTgt spid="19">
                                            <p:txEl>
                                              <p:pRg st="0" end="0"/>
                                            </p:txEl>
                                          </p:spTgt>
                                        </p:tgtEl>
                                      </p:cBhvr>
                                    </p:animEffect>
                                  </p:childTnLst>
                                </p:cTn>
                              </p:par>
                            </p:childTnLst>
                          </p:cTn>
                        </p:par>
                        <p:par>
                          <p:cTn id="79" fill="hold">
                            <p:stCondLst>
                              <p:cond delay="3500"/>
                            </p:stCondLst>
                            <p:childTnLst>
                              <p:par>
                                <p:cTn id="80" presetID="2" presetClass="entr" presetSubtype="2" decel="100000" fill="hold" grpId="0" nodeType="afterEffect">
                                  <p:stCondLst>
                                    <p:cond delay="0"/>
                                  </p:stCondLst>
                                  <p:iterate type="wd">
                                    <p:tmPct val="10000"/>
                                  </p:iterate>
                                  <p:childTnLst>
                                    <p:set>
                                      <p:cBhvr>
                                        <p:cTn id="81" dur="1" fill="hold">
                                          <p:stCondLst>
                                            <p:cond delay="0"/>
                                          </p:stCondLst>
                                        </p:cTn>
                                        <p:tgtEl>
                                          <p:spTgt spid="20">
                                            <p:txEl>
                                              <p:pRg st="0" end="0"/>
                                            </p:txEl>
                                          </p:spTgt>
                                        </p:tgtEl>
                                        <p:attrNameLst>
                                          <p:attrName>style.visibility</p:attrName>
                                        </p:attrNameLst>
                                      </p:cBhvr>
                                      <p:to>
                                        <p:strVal val="visible"/>
                                      </p:to>
                                    </p:set>
                                    <p:anim calcmode="lin" valueType="num">
                                      <p:cBhvr additive="base">
                                        <p:cTn id="82"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83" dur="500" fill="hold"/>
                                        <p:tgtEl>
                                          <p:spTgt spid="20">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1">
                                            <p:txEl>
                                              <p:pRg st="0" end="0"/>
                                            </p:txEl>
                                          </p:spTgt>
                                        </p:tgtEl>
                                        <p:attrNameLst>
                                          <p:attrName>style.visibility</p:attrName>
                                        </p:attrNameLst>
                                      </p:cBhvr>
                                      <p:to>
                                        <p:strVal val="visible"/>
                                      </p:to>
                                    </p:set>
                                    <p:anim calcmode="lin" valueType="num">
                                      <p:cBhvr additive="base">
                                        <p:cTn id="8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par>
                          <p:cTn id="92" fill="hold">
                            <p:stCondLst>
                              <p:cond delay="4100"/>
                            </p:stCondLst>
                            <p:childTnLst>
                              <p:par>
                                <p:cTn id="93" presetID="53" presetClass="entr" presetSubtype="16"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p:cTn id="95" dur="500" fill="hold"/>
                                        <p:tgtEl>
                                          <p:spTgt spid="23"/>
                                        </p:tgtEl>
                                        <p:attrNameLst>
                                          <p:attrName>ppt_w</p:attrName>
                                        </p:attrNameLst>
                                      </p:cBhvr>
                                      <p:tavLst>
                                        <p:tav tm="0">
                                          <p:val>
                                            <p:fltVal val="0"/>
                                          </p:val>
                                        </p:tav>
                                        <p:tav tm="100000">
                                          <p:val>
                                            <p:strVal val="#ppt_w"/>
                                          </p:val>
                                        </p:tav>
                                      </p:tavLst>
                                    </p:anim>
                                    <p:anim calcmode="lin" valueType="num">
                                      <p:cBhvr>
                                        <p:cTn id="96" dur="500" fill="hold"/>
                                        <p:tgtEl>
                                          <p:spTgt spid="23"/>
                                        </p:tgtEl>
                                        <p:attrNameLst>
                                          <p:attrName>ppt_h</p:attrName>
                                        </p:attrNameLst>
                                      </p:cBhvr>
                                      <p:tavLst>
                                        <p:tav tm="0">
                                          <p:val>
                                            <p:fltVal val="0"/>
                                          </p:val>
                                        </p:tav>
                                        <p:tav tm="100000">
                                          <p:val>
                                            <p:strVal val="#ppt_h"/>
                                          </p:val>
                                        </p:tav>
                                      </p:tavLst>
                                    </p:anim>
                                    <p:animEffect transition="in" filter="fade">
                                      <p:cBhvr>
                                        <p:cTn id="97" dur="500"/>
                                        <p:tgtEl>
                                          <p:spTgt spid="23"/>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fill="hold"/>
                                        <p:tgtEl>
                                          <p:spTgt spid="24"/>
                                        </p:tgtEl>
                                        <p:attrNameLst>
                                          <p:attrName>ppt_w</p:attrName>
                                        </p:attrNameLst>
                                      </p:cBhvr>
                                      <p:tavLst>
                                        <p:tav tm="0">
                                          <p:val>
                                            <p:fltVal val="0"/>
                                          </p:val>
                                        </p:tav>
                                        <p:tav tm="100000">
                                          <p:val>
                                            <p:strVal val="#ppt_w"/>
                                          </p:val>
                                        </p:tav>
                                      </p:tavLst>
                                    </p:anim>
                                    <p:anim calcmode="lin" valueType="num">
                                      <p:cBhvr>
                                        <p:cTn id="101" dur="500" fill="hold"/>
                                        <p:tgtEl>
                                          <p:spTgt spid="24"/>
                                        </p:tgtEl>
                                        <p:attrNameLst>
                                          <p:attrName>ppt_h</p:attrName>
                                        </p:attrNameLst>
                                      </p:cBhvr>
                                      <p:tavLst>
                                        <p:tav tm="0">
                                          <p:val>
                                            <p:fltVal val="0"/>
                                          </p:val>
                                        </p:tav>
                                        <p:tav tm="100000">
                                          <p:val>
                                            <p:strVal val="#ppt_h"/>
                                          </p:val>
                                        </p:tav>
                                      </p:tavLst>
                                    </p:anim>
                                    <p:animEffect transition="in" filter="fade">
                                      <p:cBhvr>
                                        <p:cTn id="102" dur="500"/>
                                        <p:tgtEl>
                                          <p:spTgt spid="24"/>
                                        </p:tgtEl>
                                      </p:cBhvr>
                                    </p:animEffect>
                                  </p:childTnLst>
                                </p:cTn>
                              </p:par>
                            </p:childTnLst>
                          </p:cTn>
                        </p:par>
                        <p:par>
                          <p:cTn id="103" fill="hold">
                            <p:stCondLst>
                              <p:cond delay="4600"/>
                            </p:stCondLst>
                            <p:childTnLst>
                              <p:par>
                                <p:cTn id="104" presetID="2" presetClass="entr" presetSubtype="2" decel="100000" fill="hold" grpId="0" nodeType="afterEffect">
                                  <p:stCondLst>
                                    <p:cond delay="0"/>
                                  </p:stCondLst>
                                  <p:iterate type="wd">
                                    <p:tmPct val="10000"/>
                                  </p:iterate>
                                  <p:childTnLst>
                                    <p:set>
                                      <p:cBhvr>
                                        <p:cTn id="105" dur="1" fill="hold">
                                          <p:stCondLst>
                                            <p:cond delay="0"/>
                                          </p:stCondLst>
                                        </p:cTn>
                                        <p:tgtEl>
                                          <p:spTgt spid="29">
                                            <p:txEl>
                                              <p:pRg st="0" end="0"/>
                                            </p:txEl>
                                          </p:spTgt>
                                        </p:tgtEl>
                                        <p:attrNameLst>
                                          <p:attrName>style.visibility</p:attrName>
                                        </p:attrNameLst>
                                      </p:cBhvr>
                                      <p:to>
                                        <p:strVal val="visible"/>
                                      </p:to>
                                    </p:set>
                                    <p:anim calcmode="lin" valueType="num">
                                      <p:cBhvr additive="base">
                                        <p:cTn id="10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0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108" fill="hold">
                            <p:stCondLst>
                              <p:cond delay="5200"/>
                            </p:stCondLst>
                            <p:childTnLst>
                              <p:par>
                                <p:cTn id="109" presetID="53" presetClass="entr" presetSubtype="16"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500" fill="hold"/>
                                        <p:tgtEl>
                                          <p:spTgt spid="25"/>
                                        </p:tgtEl>
                                        <p:attrNameLst>
                                          <p:attrName>ppt_w</p:attrName>
                                        </p:attrNameLst>
                                      </p:cBhvr>
                                      <p:tavLst>
                                        <p:tav tm="0">
                                          <p:val>
                                            <p:fltVal val="0"/>
                                          </p:val>
                                        </p:tav>
                                        <p:tav tm="100000">
                                          <p:val>
                                            <p:strVal val="#ppt_w"/>
                                          </p:val>
                                        </p:tav>
                                      </p:tavLst>
                                    </p:anim>
                                    <p:anim calcmode="lin" valueType="num">
                                      <p:cBhvr>
                                        <p:cTn id="112" dur="500" fill="hold"/>
                                        <p:tgtEl>
                                          <p:spTgt spid="25"/>
                                        </p:tgtEl>
                                        <p:attrNameLst>
                                          <p:attrName>ppt_h</p:attrName>
                                        </p:attrNameLst>
                                      </p:cBhvr>
                                      <p:tavLst>
                                        <p:tav tm="0">
                                          <p:val>
                                            <p:fltVal val="0"/>
                                          </p:val>
                                        </p:tav>
                                        <p:tav tm="100000">
                                          <p:val>
                                            <p:strVal val="#ppt_h"/>
                                          </p:val>
                                        </p:tav>
                                      </p:tavLst>
                                    </p:anim>
                                    <p:animEffect transition="in" filter="fade">
                                      <p:cBhvr>
                                        <p:cTn id="113" dur="500"/>
                                        <p:tgtEl>
                                          <p:spTgt spid="25"/>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 calcmode="lin" valueType="num">
                                      <p:cBhvr>
                                        <p:cTn id="116" dur="500" fill="hold"/>
                                        <p:tgtEl>
                                          <p:spTgt spid="26"/>
                                        </p:tgtEl>
                                        <p:attrNameLst>
                                          <p:attrName>ppt_w</p:attrName>
                                        </p:attrNameLst>
                                      </p:cBhvr>
                                      <p:tavLst>
                                        <p:tav tm="0">
                                          <p:val>
                                            <p:fltVal val="0"/>
                                          </p:val>
                                        </p:tav>
                                        <p:tav tm="100000">
                                          <p:val>
                                            <p:strVal val="#ppt_w"/>
                                          </p:val>
                                        </p:tav>
                                      </p:tavLst>
                                    </p:anim>
                                    <p:anim calcmode="lin" valueType="num">
                                      <p:cBhvr>
                                        <p:cTn id="117" dur="500" fill="hold"/>
                                        <p:tgtEl>
                                          <p:spTgt spid="26"/>
                                        </p:tgtEl>
                                        <p:attrNameLst>
                                          <p:attrName>ppt_h</p:attrName>
                                        </p:attrNameLst>
                                      </p:cBhvr>
                                      <p:tavLst>
                                        <p:tav tm="0">
                                          <p:val>
                                            <p:fltVal val="0"/>
                                          </p:val>
                                        </p:tav>
                                        <p:tav tm="100000">
                                          <p:val>
                                            <p:strVal val="#ppt_h"/>
                                          </p:val>
                                        </p:tav>
                                      </p:tavLst>
                                    </p:anim>
                                    <p:animEffect transition="in" filter="fade">
                                      <p:cBhvr>
                                        <p:cTn id="118" dur="500"/>
                                        <p:tgtEl>
                                          <p:spTgt spid="26"/>
                                        </p:tgtEl>
                                      </p:cBhvr>
                                    </p:animEffect>
                                  </p:childTnLst>
                                </p:cTn>
                              </p:par>
                            </p:childTnLst>
                          </p:cTn>
                        </p:par>
                        <p:par>
                          <p:cTn id="119" fill="hold">
                            <p:stCondLst>
                              <p:cond delay="5700"/>
                            </p:stCondLst>
                            <p:childTnLst>
                              <p:par>
                                <p:cTn id="120" presetID="2" presetClass="entr" presetSubtype="2" decel="100000" fill="hold" grpId="0" nodeType="afterEffect">
                                  <p:stCondLst>
                                    <p:cond delay="0"/>
                                  </p:stCondLst>
                                  <p:iterate type="wd">
                                    <p:tmPct val="10000"/>
                                  </p:iterate>
                                  <p:childTnLst>
                                    <p:set>
                                      <p:cBhvr>
                                        <p:cTn id="121" dur="1" fill="hold">
                                          <p:stCondLst>
                                            <p:cond delay="0"/>
                                          </p:stCondLst>
                                        </p:cTn>
                                        <p:tgtEl>
                                          <p:spTgt spid="30">
                                            <p:txEl>
                                              <p:pRg st="0" end="0"/>
                                            </p:txEl>
                                          </p:spTgt>
                                        </p:tgtEl>
                                        <p:attrNameLst>
                                          <p:attrName>style.visibility</p:attrName>
                                        </p:attrNameLst>
                                      </p:cBhvr>
                                      <p:to>
                                        <p:strVal val="visible"/>
                                      </p:to>
                                    </p:set>
                                    <p:anim calcmode="lin" valueType="num">
                                      <p:cBhvr additive="base">
                                        <p:cTn id="122"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124" fill="hold">
                            <p:stCondLst>
                              <p:cond delay="6300"/>
                            </p:stCondLst>
                            <p:childTnLst>
                              <p:par>
                                <p:cTn id="125" presetID="53" presetClass="entr" presetSubtype="16"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500" fill="hold"/>
                                        <p:tgtEl>
                                          <p:spTgt spid="27"/>
                                        </p:tgtEl>
                                        <p:attrNameLst>
                                          <p:attrName>ppt_w</p:attrName>
                                        </p:attrNameLst>
                                      </p:cBhvr>
                                      <p:tavLst>
                                        <p:tav tm="0">
                                          <p:val>
                                            <p:fltVal val="0"/>
                                          </p:val>
                                        </p:tav>
                                        <p:tav tm="100000">
                                          <p:val>
                                            <p:strVal val="#ppt_w"/>
                                          </p:val>
                                        </p:tav>
                                      </p:tavLst>
                                    </p:anim>
                                    <p:anim calcmode="lin" valueType="num">
                                      <p:cBhvr>
                                        <p:cTn id="128" dur="500" fill="hold"/>
                                        <p:tgtEl>
                                          <p:spTgt spid="27"/>
                                        </p:tgtEl>
                                        <p:attrNameLst>
                                          <p:attrName>ppt_h</p:attrName>
                                        </p:attrNameLst>
                                      </p:cBhvr>
                                      <p:tavLst>
                                        <p:tav tm="0">
                                          <p:val>
                                            <p:fltVal val="0"/>
                                          </p:val>
                                        </p:tav>
                                        <p:tav tm="100000">
                                          <p:val>
                                            <p:strVal val="#ppt_h"/>
                                          </p:val>
                                        </p:tav>
                                      </p:tavLst>
                                    </p:anim>
                                    <p:animEffect transition="in" filter="fade">
                                      <p:cBhvr>
                                        <p:cTn id="129" dur="500"/>
                                        <p:tgtEl>
                                          <p:spTgt spid="27"/>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
                                        </p:tgtEl>
                                        <p:attrNameLst>
                                          <p:attrName>style.visibility</p:attrName>
                                        </p:attrNameLst>
                                      </p:cBhvr>
                                      <p:to>
                                        <p:strVal val="visible"/>
                                      </p:to>
                                    </p:set>
                                    <p:anim calcmode="lin" valueType="num">
                                      <p:cBhvr>
                                        <p:cTn id="132" dur="500" fill="hold"/>
                                        <p:tgtEl>
                                          <p:spTgt spid="28"/>
                                        </p:tgtEl>
                                        <p:attrNameLst>
                                          <p:attrName>ppt_w</p:attrName>
                                        </p:attrNameLst>
                                      </p:cBhvr>
                                      <p:tavLst>
                                        <p:tav tm="0">
                                          <p:val>
                                            <p:fltVal val="0"/>
                                          </p:val>
                                        </p:tav>
                                        <p:tav tm="100000">
                                          <p:val>
                                            <p:strVal val="#ppt_w"/>
                                          </p:val>
                                        </p:tav>
                                      </p:tavLst>
                                    </p:anim>
                                    <p:anim calcmode="lin" valueType="num">
                                      <p:cBhvr>
                                        <p:cTn id="133" dur="500" fill="hold"/>
                                        <p:tgtEl>
                                          <p:spTgt spid="28"/>
                                        </p:tgtEl>
                                        <p:attrNameLst>
                                          <p:attrName>ppt_h</p:attrName>
                                        </p:attrNameLst>
                                      </p:cBhvr>
                                      <p:tavLst>
                                        <p:tav tm="0">
                                          <p:val>
                                            <p:fltVal val="0"/>
                                          </p:val>
                                        </p:tav>
                                        <p:tav tm="100000">
                                          <p:val>
                                            <p:strVal val="#ppt_h"/>
                                          </p:val>
                                        </p:tav>
                                      </p:tavLst>
                                    </p:anim>
                                    <p:animEffect transition="in" filter="fade">
                                      <p:cBhvr>
                                        <p:cTn id="134" dur="500"/>
                                        <p:tgtEl>
                                          <p:spTgt spid="28"/>
                                        </p:tgtEl>
                                      </p:cBhvr>
                                    </p:animEffect>
                                  </p:childTnLst>
                                </p:cTn>
                              </p:par>
                            </p:childTnLst>
                          </p:cTn>
                        </p:par>
                        <p:par>
                          <p:cTn id="135" fill="hold">
                            <p:stCondLst>
                              <p:cond delay="6800"/>
                            </p:stCondLst>
                            <p:childTnLst>
                              <p:par>
                                <p:cTn id="136" presetID="2" presetClass="entr" presetSubtype="2" decel="100000" fill="hold" grpId="0" nodeType="afterEffect">
                                  <p:stCondLst>
                                    <p:cond delay="0"/>
                                  </p:stCondLst>
                                  <p:iterate type="wd">
                                    <p:tmPct val="10000"/>
                                  </p:iterate>
                                  <p:childTnLst>
                                    <p:set>
                                      <p:cBhvr>
                                        <p:cTn id="137" dur="1" fill="hold">
                                          <p:stCondLst>
                                            <p:cond delay="0"/>
                                          </p:stCondLst>
                                        </p:cTn>
                                        <p:tgtEl>
                                          <p:spTgt spid="31">
                                            <p:txEl>
                                              <p:pRg st="0" end="0"/>
                                            </p:txEl>
                                          </p:spTgt>
                                        </p:tgtEl>
                                        <p:attrNameLst>
                                          <p:attrName>style.visibility</p:attrName>
                                        </p:attrNameLst>
                                      </p:cBhvr>
                                      <p:to>
                                        <p:strVal val="visible"/>
                                      </p:to>
                                    </p:set>
                                    <p:anim calcmode="lin" valueType="num">
                                      <p:cBhvr additive="base">
                                        <p:cTn id="13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13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par>
                          <p:cTn id="140" fill="hold">
                            <p:stCondLst>
                              <p:cond delay="7400"/>
                            </p:stCondLst>
                            <p:childTnLst>
                              <p:par>
                                <p:cTn id="141" presetID="2" presetClass="entr" presetSubtype="2" decel="100000" fill="hold" grpId="0" nodeType="afterEffect">
                                  <p:stCondLst>
                                    <p:cond delay="0"/>
                                  </p:stCondLst>
                                  <p:iterate type="wd">
                                    <p:tmPct val="10000"/>
                                  </p:iterate>
                                  <p:childTnLst>
                                    <p:set>
                                      <p:cBhvr>
                                        <p:cTn id="142" dur="1" fill="hold">
                                          <p:stCondLst>
                                            <p:cond delay="0"/>
                                          </p:stCondLst>
                                        </p:cTn>
                                        <p:tgtEl>
                                          <p:spTgt spid="32">
                                            <p:txEl>
                                              <p:pRg st="0" end="0"/>
                                            </p:txEl>
                                          </p:spTgt>
                                        </p:tgtEl>
                                        <p:attrNameLst>
                                          <p:attrName>style.visibility</p:attrName>
                                        </p:attrNameLst>
                                      </p:cBhvr>
                                      <p:to>
                                        <p:strVal val="visible"/>
                                      </p:to>
                                    </p:set>
                                    <p:anim calcmode="lin" valueType="num">
                                      <p:cBhvr additive="base">
                                        <p:cTn id="143"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44" dur="500" fill="hold"/>
                                        <p:tgtEl>
                                          <p:spTgt spid="32">
                                            <p:txEl>
                                              <p:pRg st="0" end="0"/>
                                            </p:txEl>
                                          </p:spTgt>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33"/>
                                        </p:tgtEl>
                                        <p:attrNameLst>
                                          <p:attrName>style.visibility</p:attrName>
                                        </p:attrNameLst>
                                      </p:cBhvr>
                                      <p:to>
                                        <p:strVal val="visible"/>
                                      </p:to>
                                    </p:set>
                                    <p:anim calcmode="lin" valueType="num">
                                      <p:cBhvr additive="base">
                                        <p:cTn id="147" dur="500" fill="hold"/>
                                        <p:tgtEl>
                                          <p:spTgt spid="33"/>
                                        </p:tgtEl>
                                        <p:attrNameLst>
                                          <p:attrName>ppt_x</p:attrName>
                                        </p:attrNameLst>
                                      </p:cBhvr>
                                      <p:tavLst>
                                        <p:tav tm="0">
                                          <p:val>
                                            <p:strVal val="#ppt_x"/>
                                          </p:val>
                                        </p:tav>
                                        <p:tav tm="100000">
                                          <p:val>
                                            <p:strVal val="#ppt_x"/>
                                          </p:val>
                                        </p:tav>
                                      </p:tavLst>
                                    </p:anim>
                                    <p:anim calcmode="lin" valueType="num">
                                      <p:cBhvr additive="base">
                                        <p:cTn id="148" dur="500" fill="hold"/>
                                        <p:tgtEl>
                                          <p:spTgt spid="33"/>
                                        </p:tgtEl>
                                        <p:attrNameLst>
                                          <p:attrName>ppt_y</p:attrName>
                                        </p:attrNameLst>
                                      </p:cBhvr>
                                      <p:tavLst>
                                        <p:tav tm="0">
                                          <p:val>
                                            <p:strVal val="1+#ppt_h/2"/>
                                          </p:val>
                                        </p:tav>
                                        <p:tav tm="100000">
                                          <p:val>
                                            <p:strVal val="#ppt_y"/>
                                          </p:val>
                                        </p:tav>
                                      </p:tavLst>
                                    </p:anim>
                                  </p:childTnLst>
                                </p:cTn>
                              </p:par>
                            </p:childTnLst>
                          </p:cTn>
                        </p:par>
                        <p:par>
                          <p:cTn id="149" fill="hold">
                            <p:stCondLst>
                              <p:cond delay="8000"/>
                            </p:stCondLst>
                            <p:childTnLst>
                              <p:par>
                                <p:cTn id="150" presetID="22" presetClass="entr" presetSubtype="8" fill="hold" grpId="0" nodeType="afterEffect">
                                  <p:stCondLst>
                                    <p:cond delay="0"/>
                                  </p:stCondLst>
                                  <p:childTnLst>
                                    <p:set>
                                      <p:cBhvr>
                                        <p:cTn id="151" dur="1" fill="hold">
                                          <p:stCondLst>
                                            <p:cond delay="0"/>
                                          </p:stCondLst>
                                        </p:cTn>
                                        <p:tgtEl>
                                          <p:spTgt spid="34">
                                            <p:txEl>
                                              <p:pRg st="0" end="0"/>
                                            </p:txEl>
                                          </p:spTgt>
                                        </p:tgtEl>
                                        <p:attrNameLst>
                                          <p:attrName>style.visibility</p:attrName>
                                        </p:attrNameLst>
                                      </p:cBhvr>
                                      <p:to>
                                        <p:strVal val="visible"/>
                                      </p:to>
                                    </p:set>
                                    <p:animEffect transition="in" filter="wipe(left)">
                                      <p:cBhvr>
                                        <p:cTn id="152" dur="500"/>
                                        <p:tgtEl>
                                          <p:spTgt spid="34">
                                            <p:txEl>
                                              <p:pRg st="0" end="0"/>
                                            </p:txEl>
                                          </p:spTgt>
                                        </p:tgtEl>
                                      </p:cBhvr>
                                    </p:animEffect>
                                  </p:childTnLst>
                                </p:cTn>
                              </p:par>
                              <p:par>
                                <p:cTn id="153" presetID="22" presetClass="entr" presetSubtype="8" fill="hold" nodeType="withEffect">
                                  <p:stCondLst>
                                    <p:cond delay="0"/>
                                  </p:stCondLst>
                                  <p:childTnLst>
                                    <p:set>
                                      <p:cBhvr>
                                        <p:cTn id="154" dur="1" fill="hold">
                                          <p:stCondLst>
                                            <p:cond delay="0"/>
                                          </p:stCondLst>
                                        </p:cTn>
                                        <p:tgtEl>
                                          <p:spTgt spid="97"/>
                                        </p:tgtEl>
                                        <p:attrNameLst>
                                          <p:attrName>style.visibility</p:attrName>
                                        </p:attrNameLst>
                                      </p:cBhvr>
                                      <p:to>
                                        <p:strVal val="visible"/>
                                      </p:to>
                                    </p:set>
                                    <p:animEffect transition="in" filter="wipe(left)">
                                      <p:cBhvr>
                                        <p:cTn id="155" dur="500"/>
                                        <p:tgtEl>
                                          <p:spTgt spid="97"/>
                                        </p:tgtEl>
                                      </p:cBhvr>
                                    </p:animEffect>
                                  </p:childTnLst>
                                </p:cTn>
                              </p:par>
                            </p:childTnLst>
                          </p:cTn>
                        </p:par>
                        <p:par>
                          <p:cTn id="156" fill="hold">
                            <p:stCondLst>
                              <p:cond delay="8500"/>
                            </p:stCondLst>
                            <p:childTnLst>
                              <p:par>
                                <p:cTn id="157" presetID="22" presetClass="entr" presetSubtype="8" fill="hold" grpId="0" nodeType="afterEffect">
                                  <p:stCondLst>
                                    <p:cond delay="0"/>
                                  </p:stCondLst>
                                  <p:childTnLst>
                                    <p:set>
                                      <p:cBhvr>
                                        <p:cTn id="158" dur="1" fill="hold">
                                          <p:stCondLst>
                                            <p:cond delay="0"/>
                                          </p:stCondLst>
                                        </p:cTn>
                                        <p:tgtEl>
                                          <p:spTgt spid="61">
                                            <p:txEl>
                                              <p:pRg st="0" end="0"/>
                                            </p:txEl>
                                          </p:spTgt>
                                        </p:tgtEl>
                                        <p:attrNameLst>
                                          <p:attrName>style.visibility</p:attrName>
                                        </p:attrNameLst>
                                      </p:cBhvr>
                                      <p:to>
                                        <p:strVal val="visible"/>
                                      </p:to>
                                    </p:set>
                                    <p:animEffect transition="in" filter="wipe(left)">
                                      <p:cBhvr>
                                        <p:cTn id="159" dur="500"/>
                                        <p:tgtEl>
                                          <p:spTgt spid="61">
                                            <p:txEl>
                                              <p:pRg st="0" end="0"/>
                                            </p:txEl>
                                          </p:spTgt>
                                        </p:tgtEl>
                                      </p:cBhvr>
                                    </p:animEffect>
                                  </p:childTnLst>
                                </p:cTn>
                              </p:par>
                              <p:par>
                                <p:cTn id="160" presetID="22" presetClass="entr" presetSubtype="8" fill="hold" nodeType="withEffect">
                                  <p:stCondLst>
                                    <p:cond delay="0"/>
                                  </p:stCondLst>
                                  <p:childTnLst>
                                    <p:set>
                                      <p:cBhvr>
                                        <p:cTn id="161" dur="1" fill="hold">
                                          <p:stCondLst>
                                            <p:cond delay="0"/>
                                          </p:stCondLst>
                                        </p:cTn>
                                        <p:tgtEl>
                                          <p:spTgt spid="98"/>
                                        </p:tgtEl>
                                        <p:attrNameLst>
                                          <p:attrName>style.visibility</p:attrName>
                                        </p:attrNameLst>
                                      </p:cBhvr>
                                      <p:to>
                                        <p:strVal val="visible"/>
                                      </p:to>
                                    </p:set>
                                    <p:animEffect transition="in" filter="wipe(left)">
                                      <p:cBhvr>
                                        <p:cTn id="162" dur="500"/>
                                        <p:tgtEl>
                                          <p:spTgt spid="98"/>
                                        </p:tgtEl>
                                      </p:cBhvr>
                                    </p:animEffect>
                                  </p:childTnLst>
                                </p:cTn>
                              </p:par>
                            </p:childTnLst>
                          </p:cTn>
                        </p:par>
                        <p:par>
                          <p:cTn id="163" fill="hold">
                            <p:stCondLst>
                              <p:cond delay="9000"/>
                            </p:stCondLst>
                            <p:childTnLst>
                              <p:par>
                                <p:cTn id="164" presetID="22" presetClass="entr" presetSubtype="8" fill="hold" grpId="0" nodeType="afterEffect">
                                  <p:stCondLst>
                                    <p:cond delay="0"/>
                                  </p:stCondLst>
                                  <p:childTnLst>
                                    <p:set>
                                      <p:cBhvr>
                                        <p:cTn id="165" dur="1" fill="hold">
                                          <p:stCondLst>
                                            <p:cond delay="0"/>
                                          </p:stCondLst>
                                        </p:cTn>
                                        <p:tgtEl>
                                          <p:spTgt spid="73">
                                            <p:txEl>
                                              <p:pRg st="0" end="0"/>
                                            </p:txEl>
                                          </p:spTgt>
                                        </p:tgtEl>
                                        <p:attrNameLst>
                                          <p:attrName>style.visibility</p:attrName>
                                        </p:attrNameLst>
                                      </p:cBhvr>
                                      <p:to>
                                        <p:strVal val="visible"/>
                                      </p:to>
                                    </p:set>
                                    <p:animEffect transition="in" filter="wipe(left)">
                                      <p:cBhvr>
                                        <p:cTn id="166" dur="500"/>
                                        <p:tgtEl>
                                          <p:spTgt spid="73">
                                            <p:txEl>
                                              <p:pRg st="0" end="0"/>
                                            </p:txEl>
                                          </p:spTgt>
                                        </p:tgtEl>
                                      </p:cBhvr>
                                    </p:animEffect>
                                  </p:childTnLst>
                                </p:cTn>
                              </p:par>
                              <p:par>
                                <p:cTn id="167" presetID="22" presetClass="entr" presetSubtype="8" fill="hold" nodeType="withEffect">
                                  <p:stCondLst>
                                    <p:cond delay="0"/>
                                  </p:stCondLst>
                                  <p:childTnLst>
                                    <p:set>
                                      <p:cBhvr>
                                        <p:cTn id="168" dur="1" fill="hold">
                                          <p:stCondLst>
                                            <p:cond delay="0"/>
                                          </p:stCondLst>
                                        </p:cTn>
                                        <p:tgtEl>
                                          <p:spTgt spid="99"/>
                                        </p:tgtEl>
                                        <p:attrNameLst>
                                          <p:attrName>style.visibility</p:attrName>
                                        </p:attrNameLst>
                                      </p:cBhvr>
                                      <p:to>
                                        <p:strVal val="visible"/>
                                      </p:to>
                                    </p:set>
                                    <p:animEffect transition="in" filter="wipe(left)">
                                      <p:cBhvr>
                                        <p:cTn id="169" dur="500"/>
                                        <p:tgtEl>
                                          <p:spTgt spid="99"/>
                                        </p:tgtEl>
                                      </p:cBhvr>
                                    </p:animEffect>
                                  </p:childTnLst>
                                </p:cTn>
                              </p:par>
                            </p:childTnLst>
                          </p:cTn>
                        </p:par>
                        <p:par>
                          <p:cTn id="170" fill="hold">
                            <p:stCondLst>
                              <p:cond delay="9500"/>
                            </p:stCondLst>
                            <p:childTnLst>
                              <p:par>
                                <p:cTn id="171" presetID="22" presetClass="entr" presetSubtype="8" fill="hold" grpId="0" nodeType="afterEffect">
                                  <p:stCondLst>
                                    <p:cond delay="0"/>
                                  </p:stCondLst>
                                  <p:childTnLst>
                                    <p:set>
                                      <p:cBhvr>
                                        <p:cTn id="172" dur="1" fill="hold">
                                          <p:stCondLst>
                                            <p:cond delay="0"/>
                                          </p:stCondLst>
                                        </p:cTn>
                                        <p:tgtEl>
                                          <p:spTgt spid="85">
                                            <p:txEl>
                                              <p:pRg st="0" end="0"/>
                                            </p:txEl>
                                          </p:spTgt>
                                        </p:tgtEl>
                                        <p:attrNameLst>
                                          <p:attrName>style.visibility</p:attrName>
                                        </p:attrNameLst>
                                      </p:cBhvr>
                                      <p:to>
                                        <p:strVal val="visible"/>
                                      </p:to>
                                    </p:set>
                                    <p:animEffect transition="in" filter="wipe(left)">
                                      <p:cBhvr>
                                        <p:cTn id="173" dur="500"/>
                                        <p:tgtEl>
                                          <p:spTgt spid="85">
                                            <p:txEl>
                                              <p:pRg st="0" end="0"/>
                                            </p:txEl>
                                          </p:spTgt>
                                        </p:tgtEl>
                                      </p:cBhvr>
                                    </p:animEffect>
                                  </p:childTnLst>
                                </p:cTn>
                              </p:par>
                              <p:par>
                                <p:cTn id="174" presetID="22" presetClass="entr" presetSubtype="8" fill="hold" nodeType="withEffect">
                                  <p:stCondLst>
                                    <p:cond delay="0"/>
                                  </p:stCondLst>
                                  <p:childTnLst>
                                    <p:set>
                                      <p:cBhvr>
                                        <p:cTn id="175" dur="1" fill="hold">
                                          <p:stCondLst>
                                            <p:cond delay="0"/>
                                          </p:stCondLst>
                                        </p:cTn>
                                        <p:tgtEl>
                                          <p:spTgt spid="100"/>
                                        </p:tgtEl>
                                        <p:attrNameLst>
                                          <p:attrName>style.visibility</p:attrName>
                                        </p:attrNameLst>
                                      </p:cBhvr>
                                      <p:to>
                                        <p:strVal val="visible"/>
                                      </p:to>
                                    </p:set>
                                    <p:animEffect transition="in" filter="wipe(left)">
                                      <p:cBhvr>
                                        <p:cTn id="17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6" grpId="0" animBg="1"/>
      <p:bldP spid="16" grpId="1" animBg="1"/>
      <p:bldP spid="18" grpId="0" build="p">
        <p:tmplLst>
          <p:tmpl lvl="1">
            <p:tnLst>
              <p:par>
                <p:cTn presetID="2" presetClass="entr" presetSubtype="4" decel="100000" fill="hold" nodeType="after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p:bldP spid="25" grpId="0" animBg="1"/>
      <p:bldP spid="26" grpId="0"/>
      <p:bldP spid="27" grpId="0" animBg="1"/>
      <p:bldP spid="28" grpId="0"/>
      <p:bldP spid="2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P spid="30"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build="p">
        <p:tmplLst>
          <p:tmpl lvl="1">
            <p:tnLst>
              <p:par>
                <p:cTn presetID="22" presetClass="entr" presetSubtype="8"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73" grpId="0" build="p">
        <p:tmplLst>
          <p:tmpl lvl="1">
            <p:tnLst>
              <p:par>
                <p:cTn presetID="22" presetClass="entr" presetSubtype="8" fill="hold" nodeType="after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wipe(left)">
                      <p:cBhvr>
                        <p:cTn dur="500"/>
                        <p:tgtEl>
                          <p:spTgt spid="73"/>
                        </p:tgtEl>
                      </p:cBhvr>
                    </p:animEffect>
                  </p:childTnLst>
                </p:cTn>
              </p:par>
            </p:tnLst>
          </p:tmpl>
        </p:tmplLst>
      </p:bldP>
      <p:bldP spid="85" grpId="0" build="p">
        <p:tmplLst>
          <p:tmpl lvl="1">
            <p:tnLst>
              <p:par>
                <p:cTn presetID="22" presetClass="entr" presetSubtype="8" fill="hold" nodeType="after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wipe(left)">
                      <p:cBhvr>
                        <p:cTn dur="500"/>
                        <p:tgtEl>
                          <p:spTgt spid="8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0" y="5533873"/>
            <a:ext cx="18286413" cy="136071"/>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6508" y="5533873"/>
            <a:ext cx="2871934" cy="136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15438932" y="5533871"/>
            <a:ext cx="2847482" cy="13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11290994" y="5533871"/>
            <a:ext cx="4160968" cy="13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7047864" y="5533871"/>
            <a:ext cx="4160968" cy="13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2886896" y="5533872"/>
            <a:ext cx="4160968" cy="1360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573641" y="5297107"/>
            <a:ext cx="609600" cy="609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743064" y="5297107"/>
            <a:ext cx="609600" cy="609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928464" y="5297107"/>
            <a:ext cx="609600" cy="609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5108578" y="5297107"/>
            <a:ext cx="609600" cy="609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プレースホルダー 6"/>
          <p:cNvSpPr>
            <a:spLocks noGrp="1"/>
          </p:cNvSpPr>
          <p:nvPr>
            <p:ph type="body" sz="quarter" idx="20" hasCustomPrompt="1"/>
          </p:nvPr>
        </p:nvSpPr>
        <p:spPr>
          <a:xfrm>
            <a:off x="1656175" y="4534744"/>
            <a:ext cx="2444532"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1" name="テキスト プレースホルダー 6"/>
          <p:cNvSpPr>
            <a:spLocks noGrp="1"/>
          </p:cNvSpPr>
          <p:nvPr>
            <p:ph type="body" sz="quarter" idx="21" hasCustomPrompt="1"/>
          </p:nvPr>
        </p:nvSpPr>
        <p:spPr>
          <a:xfrm>
            <a:off x="604304" y="3852575"/>
            <a:ext cx="454827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4" hasCustomPrompt="1"/>
          </p:nvPr>
        </p:nvSpPr>
        <p:spPr>
          <a:xfrm>
            <a:off x="604304" y="2428968"/>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3" name="正方形/長方形 22"/>
          <p:cNvSpPr/>
          <p:nvPr userDrawn="1"/>
        </p:nvSpPr>
        <p:spPr>
          <a:xfrm>
            <a:off x="1258261" y="37888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プレースホルダー 6"/>
          <p:cNvSpPr>
            <a:spLocks noGrp="1"/>
          </p:cNvSpPr>
          <p:nvPr>
            <p:ph type="body" sz="quarter" idx="25" hasCustomPrompt="1"/>
          </p:nvPr>
        </p:nvSpPr>
        <p:spPr>
          <a:xfrm>
            <a:off x="5825598" y="5961947"/>
            <a:ext cx="2444532"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5" name="テキスト プレースホルダー 6"/>
          <p:cNvSpPr>
            <a:spLocks noGrp="1"/>
          </p:cNvSpPr>
          <p:nvPr>
            <p:ph type="body" sz="quarter" idx="26" hasCustomPrompt="1"/>
          </p:nvPr>
        </p:nvSpPr>
        <p:spPr>
          <a:xfrm>
            <a:off x="4773727" y="6629607"/>
            <a:ext cx="454827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6" name="正方形/長方形 25"/>
          <p:cNvSpPr/>
          <p:nvPr userDrawn="1"/>
        </p:nvSpPr>
        <p:spPr>
          <a:xfrm>
            <a:off x="5427684" y="73787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p:ph type="body" sz="quarter" idx="27" hasCustomPrompt="1"/>
          </p:nvPr>
        </p:nvSpPr>
        <p:spPr>
          <a:xfrm>
            <a:off x="4773727"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8" hasCustomPrompt="1"/>
          </p:nvPr>
        </p:nvSpPr>
        <p:spPr>
          <a:xfrm>
            <a:off x="10010998" y="4512972"/>
            <a:ext cx="2444532"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29" name="テキスト プレースホルダー 6"/>
          <p:cNvSpPr>
            <a:spLocks noGrp="1"/>
          </p:cNvSpPr>
          <p:nvPr>
            <p:ph type="body" sz="quarter" idx="29" hasCustomPrompt="1"/>
          </p:nvPr>
        </p:nvSpPr>
        <p:spPr>
          <a:xfrm>
            <a:off x="8959127" y="3830803"/>
            <a:ext cx="454827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30" hasCustomPrompt="1"/>
          </p:nvPr>
        </p:nvSpPr>
        <p:spPr>
          <a:xfrm>
            <a:off x="8959127" y="2407196"/>
            <a:ext cx="4548274" cy="123456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1" name="正方形/長方形 30"/>
          <p:cNvSpPr/>
          <p:nvPr userDrawn="1"/>
        </p:nvSpPr>
        <p:spPr>
          <a:xfrm>
            <a:off x="9613084" y="3767111"/>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31" hasCustomPrompt="1"/>
          </p:nvPr>
        </p:nvSpPr>
        <p:spPr>
          <a:xfrm>
            <a:off x="14215755" y="5961947"/>
            <a:ext cx="2444532"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33" name="テキスト プレースホルダー 6"/>
          <p:cNvSpPr>
            <a:spLocks noGrp="1"/>
          </p:cNvSpPr>
          <p:nvPr>
            <p:ph type="body" sz="quarter" idx="32" hasCustomPrompt="1"/>
          </p:nvPr>
        </p:nvSpPr>
        <p:spPr>
          <a:xfrm>
            <a:off x="13163884" y="6629607"/>
            <a:ext cx="4548274"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4" name="正方形/長方形 33"/>
          <p:cNvSpPr/>
          <p:nvPr userDrawn="1"/>
        </p:nvSpPr>
        <p:spPr>
          <a:xfrm>
            <a:off x="13817841" y="737871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33" hasCustomPrompt="1"/>
          </p:nvPr>
        </p:nvSpPr>
        <p:spPr>
          <a:xfrm>
            <a:off x="13163884" y="7581347"/>
            <a:ext cx="4548274" cy="123456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3203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000"/>
                            </p:stCondLst>
                            <p:childTnLst>
                              <p:par>
                                <p:cTn id="17" presetID="2" presetClass="entr" presetSubtype="8" decel="10000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0-#ppt_w/2"/>
                                          </p:val>
                                        </p:tav>
                                        <p:tav tm="100000">
                                          <p:val>
                                            <p:strVal val="#ppt_x"/>
                                          </p:val>
                                        </p:tav>
                                      </p:tavLst>
                                    </p:anim>
                                    <p:anim calcmode="lin" valueType="num">
                                      <p:cBhvr additive="base">
                                        <p:cTn id="20" dur="500" fill="hold"/>
                                        <p:tgtEl>
                                          <p:spTgt spid="1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par>
                                <p:cTn id="25" presetID="2" presetClass="entr" presetSubtype="1" decel="10000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1" decel="100000" fill="hold" grpId="0" nodeType="after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 calcmode="lin" valueType="num">
                                      <p:cBhvr additive="base">
                                        <p:cTn id="32"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1">
                                            <p:txEl>
                                              <p:pRg st="0" end="0"/>
                                            </p:txEl>
                                          </p:spTgt>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ppt_x"/>
                                          </p:val>
                                        </p:tav>
                                        <p:tav tm="100000">
                                          <p:val>
                                            <p:strVal val="#ppt_x"/>
                                          </p:val>
                                        </p:tav>
                                      </p:tavLst>
                                    </p:anim>
                                    <p:anim calcmode="lin" valueType="num">
                                      <p:cBhvr additive="base">
                                        <p:cTn id="37" dur="500" fill="hold"/>
                                        <p:tgtEl>
                                          <p:spTgt spid="23"/>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0"/>
                                  </p:stCondLst>
                                  <p:childTnLst>
                                    <p:set>
                                      <p:cBhvr>
                                        <p:cTn id="39" dur="1" fill="hold">
                                          <p:stCondLst>
                                            <p:cond delay="0"/>
                                          </p:stCondLst>
                                        </p:cTn>
                                        <p:tgtEl>
                                          <p:spTgt spid="22">
                                            <p:txEl>
                                              <p:pRg st="0" end="0"/>
                                            </p:txEl>
                                          </p:spTgt>
                                        </p:tgtEl>
                                        <p:attrNameLst>
                                          <p:attrName>style.visibility</p:attrName>
                                        </p:attrNameLst>
                                      </p:cBhvr>
                                      <p:to>
                                        <p:strVal val="visible"/>
                                      </p:to>
                                    </p:set>
                                    <p:anim calcmode="lin" valueType="num">
                                      <p:cBhvr additive="base">
                                        <p:cTn id="40"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42" fill="hold">
                            <p:stCondLst>
                              <p:cond delay="2500"/>
                            </p:stCondLst>
                            <p:childTnLst>
                              <p:par>
                                <p:cTn id="43" presetID="2" presetClass="entr" presetSubtype="8" decel="100000"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0-#ppt_w/2"/>
                                          </p:val>
                                        </p:tav>
                                        <p:tav tm="100000">
                                          <p:val>
                                            <p:strVal val="#ppt_x"/>
                                          </p:val>
                                        </p:tav>
                                      </p:tavLst>
                                    </p:anim>
                                    <p:anim calcmode="lin" valueType="num">
                                      <p:cBhvr additive="base">
                                        <p:cTn id="46" dur="500" fill="hold"/>
                                        <p:tgtEl>
                                          <p:spTgt spid="17"/>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par>
                                <p:cTn id="51" presetID="2" presetClass="entr" presetSubtype="4" decel="100000" fill="hold" grpId="0" nodeType="withEffect">
                                  <p:stCondLst>
                                    <p:cond delay="500"/>
                                  </p:stCondLst>
                                  <p:childTnLst>
                                    <p:set>
                                      <p:cBhvr>
                                        <p:cTn id="52" dur="1" fill="hold">
                                          <p:stCondLst>
                                            <p:cond delay="0"/>
                                          </p:stCondLst>
                                        </p:cTn>
                                        <p:tgtEl>
                                          <p:spTgt spid="24">
                                            <p:txEl>
                                              <p:pRg st="0" end="0"/>
                                            </p:txEl>
                                          </p:spTgt>
                                        </p:tgtEl>
                                        <p:attrNameLst>
                                          <p:attrName>style.visibility</p:attrName>
                                        </p:attrNameLst>
                                      </p:cBhvr>
                                      <p:to>
                                        <p:strVal val="visible"/>
                                      </p:to>
                                    </p:set>
                                    <p:anim calcmode="lin" valueType="num">
                                      <p:cBhvr additive="base">
                                        <p:cTn id="53"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500"/>
                            </p:stCondLst>
                            <p:childTnLst>
                              <p:par>
                                <p:cTn id="56" presetID="2" presetClass="entr" presetSubtype="4" decel="100000" fill="hold" grpId="0" nodeType="afterEffect">
                                  <p:stCondLst>
                                    <p:cond delay="0"/>
                                  </p:stCondLst>
                                  <p:childTnLst>
                                    <p:set>
                                      <p:cBhvr>
                                        <p:cTn id="57" dur="1" fill="hold">
                                          <p:stCondLst>
                                            <p:cond delay="0"/>
                                          </p:stCondLst>
                                        </p:cTn>
                                        <p:tgtEl>
                                          <p:spTgt spid="25">
                                            <p:txEl>
                                              <p:pRg st="0" end="0"/>
                                            </p:txEl>
                                          </p:spTgt>
                                        </p:tgtEl>
                                        <p:attrNameLst>
                                          <p:attrName>style.visibility</p:attrName>
                                        </p:attrNameLst>
                                      </p:cBhvr>
                                      <p:to>
                                        <p:strVal val="visible"/>
                                      </p:to>
                                    </p:set>
                                    <p:anim calcmode="lin" valueType="num">
                                      <p:cBhvr additive="base">
                                        <p:cTn id="58"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60" presetID="2" presetClass="entr" presetSubtype="4" decel="10000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 calcmode="lin" valueType="num">
                                      <p:cBhvr additive="base">
                                        <p:cTn id="6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8" decel="100000" fill="hold" grpId="0" nodeType="afterEffect">
                                  <p:stCondLst>
                                    <p:cond delay="50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0-#ppt_w/2"/>
                                          </p:val>
                                        </p:tav>
                                        <p:tav tm="100000">
                                          <p:val>
                                            <p:strVal val="#ppt_x"/>
                                          </p:val>
                                        </p:tav>
                                      </p:tavLst>
                                    </p:anim>
                                    <p:anim calcmode="lin" valueType="num">
                                      <p:cBhvr additive="base">
                                        <p:cTn id="72" dur="500" fill="hold"/>
                                        <p:tgtEl>
                                          <p:spTgt spid="18"/>
                                        </p:tgtEl>
                                        <p:attrNameLst>
                                          <p:attrName>ppt_y</p:attrName>
                                        </p:attrNameLst>
                                      </p:cBhvr>
                                      <p:tavLst>
                                        <p:tav tm="0">
                                          <p:val>
                                            <p:strVal val="#ppt_y"/>
                                          </p:val>
                                        </p:tav>
                                        <p:tav tm="100000">
                                          <p:val>
                                            <p:strVal val="#ppt_y"/>
                                          </p:val>
                                        </p:tav>
                                      </p:tavLst>
                                    </p:anim>
                                  </p:childTnLst>
                                </p:cTn>
                              </p:par>
                            </p:childTnLst>
                          </p:cTn>
                        </p:par>
                        <p:par>
                          <p:cTn id="73" fill="hold">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wipe(left)">
                                      <p:cBhvr>
                                        <p:cTn id="76" dur="500"/>
                                        <p:tgtEl>
                                          <p:spTgt spid="14"/>
                                        </p:tgtEl>
                                      </p:cBhvr>
                                    </p:animEffect>
                                  </p:childTnLst>
                                </p:cTn>
                              </p:par>
                              <p:par>
                                <p:cTn id="77" presetID="2" presetClass="entr" presetSubtype="1" decel="100000" fill="hold" grpId="0" nodeType="withEffect">
                                  <p:stCondLst>
                                    <p:cond delay="500"/>
                                  </p:stCondLst>
                                  <p:childTnLst>
                                    <p:set>
                                      <p:cBhvr>
                                        <p:cTn id="78" dur="1" fill="hold">
                                          <p:stCondLst>
                                            <p:cond delay="0"/>
                                          </p:stCondLst>
                                        </p:cTn>
                                        <p:tgtEl>
                                          <p:spTgt spid="28">
                                            <p:txEl>
                                              <p:pRg st="0" end="0"/>
                                            </p:txEl>
                                          </p:spTgt>
                                        </p:tgtEl>
                                        <p:attrNameLst>
                                          <p:attrName>style.visibility</p:attrName>
                                        </p:attrNameLst>
                                      </p:cBhvr>
                                      <p:to>
                                        <p:strVal val="visible"/>
                                      </p:to>
                                    </p:set>
                                    <p:anim calcmode="lin" valueType="num">
                                      <p:cBhvr additive="base">
                                        <p:cTn id="7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
                                            <p:txEl>
                                              <p:pRg st="0" end="0"/>
                                            </p:txEl>
                                          </p:spTgt>
                                        </p:tgtEl>
                                        <p:attrNameLst>
                                          <p:attrName>ppt_y</p:attrName>
                                        </p:attrNameLst>
                                      </p:cBhvr>
                                      <p:tavLst>
                                        <p:tav tm="0">
                                          <p:val>
                                            <p:strVal val="0-#ppt_h/2"/>
                                          </p:val>
                                        </p:tav>
                                        <p:tav tm="100000">
                                          <p:val>
                                            <p:strVal val="#ppt_y"/>
                                          </p:val>
                                        </p:tav>
                                      </p:tavLst>
                                    </p:anim>
                                  </p:childTnLst>
                                </p:cTn>
                              </p:par>
                            </p:childTnLst>
                          </p:cTn>
                        </p:par>
                        <p:par>
                          <p:cTn id="81" fill="hold">
                            <p:stCondLst>
                              <p:cond delay="7000"/>
                            </p:stCondLst>
                            <p:childTnLst>
                              <p:par>
                                <p:cTn id="82" presetID="2" presetClass="entr" presetSubtype="1" decel="100000" fill="hold" grpId="0" nodeType="afterEffect">
                                  <p:stCondLst>
                                    <p:cond delay="0"/>
                                  </p:stCondLst>
                                  <p:childTnLst>
                                    <p:set>
                                      <p:cBhvr>
                                        <p:cTn id="83" dur="1" fill="hold">
                                          <p:stCondLst>
                                            <p:cond delay="0"/>
                                          </p:stCondLst>
                                        </p:cTn>
                                        <p:tgtEl>
                                          <p:spTgt spid="29">
                                            <p:txEl>
                                              <p:pRg st="0" end="0"/>
                                            </p:txEl>
                                          </p:spTgt>
                                        </p:tgtEl>
                                        <p:attrNameLst>
                                          <p:attrName>style.visibility</p:attrName>
                                        </p:attrNameLst>
                                      </p:cBhvr>
                                      <p:to>
                                        <p:strVal val="visible"/>
                                      </p:to>
                                    </p:set>
                                    <p:anim calcmode="lin" valueType="num">
                                      <p:cBhvr additive="base">
                                        <p:cTn id="84"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29">
                                            <p:txEl>
                                              <p:pRg st="0" end="0"/>
                                            </p:txEl>
                                          </p:spTgt>
                                        </p:tgtEl>
                                        <p:attrNameLst>
                                          <p:attrName>ppt_y</p:attrName>
                                        </p:attrNameLst>
                                      </p:cBhvr>
                                      <p:tavLst>
                                        <p:tav tm="0">
                                          <p:val>
                                            <p:strVal val="0-#ppt_h/2"/>
                                          </p:val>
                                        </p:tav>
                                        <p:tav tm="100000">
                                          <p:val>
                                            <p:strVal val="#ppt_y"/>
                                          </p:val>
                                        </p:tav>
                                      </p:tavLst>
                                    </p:anim>
                                  </p:childTnLst>
                                </p:cTn>
                              </p:par>
                              <p:par>
                                <p:cTn id="86" presetID="2" presetClass="entr" presetSubtype="1" decel="10000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500" fill="hold"/>
                                        <p:tgtEl>
                                          <p:spTgt spid="31"/>
                                        </p:tgtEl>
                                        <p:attrNameLst>
                                          <p:attrName>ppt_x</p:attrName>
                                        </p:attrNameLst>
                                      </p:cBhvr>
                                      <p:tavLst>
                                        <p:tav tm="0">
                                          <p:val>
                                            <p:strVal val="#ppt_x"/>
                                          </p:val>
                                        </p:tav>
                                        <p:tav tm="100000">
                                          <p:val>
                                            <p:strVal val="#ppt_x"/>
                                          </p:val>
                                        </p:tav>
                                      </p:tavLst>
                                    </p:anim>
                                    <p:anim calcmode="lin" valueType="num">
                                      <p:cBhvr additive="base">
                                        <p:cTn id="89" dur="500" fill="hold"/>
                                        <p:tgtEl>
                                          <p:spTgt spid="31"/>
                                        </p:tgtEl>
                                        <p:attrNameLst>
                                          <p:attrName>ppt_y</p:attrName>
                                        </p:attrNameLst>
                                      </p:cBhvr>
                                      <p:tavLst>
                                        <p:tav tm="0">
                                          <p:val>
                                            <p:strVal val="0-#ppt_h/2"/>
                                          </p:val>
                                        </p:tav>
                                        <p:tav tm="100000">
                                          <p:val>
                                            <p:strVal val="#ppt_y"/>
                                          </p:val>
                                        </p:tav>
                                      </p:tavLst>
                                    </p:anim>
                                  </p:childTnLst>
                                </p:cTn>
                              </p:par>
                              <p:par>
                                <p:cTn id="90" presetID="2" presetClass="entr" presetSubtype="1" decel="100000" fill="hold" grpId="0" nodeType="with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 calcmode="lin" valueType="num">
                                      <p:cBhvr additive="base">
                                        <p:cTn id="92"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0">
                                            <p:txEl>
                                              <p:pRg st="0" end="0"/>
                                            </p:txEl>
                                          </p:spTgt>
                                        </p:tgtEl>
                                        <p:attrNameLst>
                                          <p:attrName>ppt_y</p:attrName>
                                        </p:attrNameLst>
                                      </p:cBhvr>
                                      <p:tavLst>
                                        <p:tav tm="0">
                                          <p:val>
                                            <p:strVal val="0-#ppt_h/2"/>
                                          </p:val>
                                        </p:tav>
                                        <p:tav tm="100000">
                                          <p:val>
                                            <p:strVal val="#ppt_y"/>
                                          </p:val>
                                        </p:tav>
                                      </p:tavLst>
                                    </p:anim>
                                  </p:childTnLst>
                                </p:cTn>
                              </p:par>
                            </p:childTnLst>
                          </p:cTn>
                        </p:par>
                        <p:par>
                          <p:cTn id="94" fill="hold">
                            <p:stCondLst>
                              <p:cond delay="7500"/>
                            </p:stCondLst>
                            <p:childTnLst>
                              <p:par>
                                <p:cTn id="95" presetID="2" presetClass="entr" presetSubtype="8" decel="100000" fill="hold" grpId="0" nodeType="afterEffect">
                                  <p:stCondLst>
                                    <p:cond delay="50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0-#ppt_w/2"/>
                                          </p:val>
                                        </p:tav>
                                        <p:tav tm="100000">
                                          <p:val>
                                            <p:strVal val="#ppt_x"/>
                                          </p:val>
                                        </p:tav>
                                      </p:tavLst>
                                    </p:anim>
                                    <p:anim calcmode="lin" valueType="num">
                                      <p:cBhvr additive="base">
                                        <p:cTn id="98" dur="500" fill="hold"/>
                                        <p:tgtEl>
                                          <p:spTgt spid="19"/>
                                        </p:tgtEl>
                                        <p:attrNameLst>
                                          <p:attrName>ppt_y</p:attrName>
                                        </p:attrNameLst>
                                      </p:cBhvr>
                                      <p:tavLst>
                                        <p:tav tm="0">
                                          <p:val>
                                            <p:strVal val="#ppt_y"/>
                                          </p:val>
                                        </p:tav>
                                        <p:tav tm="100000">
                                          <p:val>
                                            <p:strVal val="#ppt_y"/>
                                          </p:val>
                                        </p:tav>
                                      </p:tavLst>
                                    </p:anim>
                                  </p:childTnLst>
                                </p:cTn>
                              </p:par>
                            </p:childTnLst>
                          </p:cTn>
                        </p:par>
                        <p:par>
                          <p:cTn id="99" fill="hold">
                            <p:stCondLst>
                              <p:cond delay="8500"/>
                            </p:stCondLst>
                            <p:childTnLst>
                              <p:par>
                                <p:cTn id="100" presetID="22" presetClass="entr" presetSubtype="8" fill="hold" grpId="0" nodeType="after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wipe(left)">
                                      <p:cBhvr>
                                        <p:cTn id="102" dur="500"/>
                                        <p:tgtEl>
                                          <p:spTgt spid="13"/>
                                        </p:tgtEl>
                                      </p:cBhvr>
                                    </p:animEffect>
                                  </p:childTnLst>
                                </p:cTn>
                              </p:par>
                              <p:par>
                                <p:cTn id="103" presetID="2" presetClass="entr" presetSubtype="4" decel="100000" fill="hold" grpId="0" nodeType="withEffect">
                                  <p:stCondLst>
                                    <p:cond delay="500"/>
                                  </p:stCondLst>
                                  <p:childTnLst>
                                    <p:set>
                                      <p:cBhvr>
                                        <p:cTn id="104" dur="1" fill="hold">
                                          <p:stCondLst>
                                            <p:cond delay="0"/>
                                          </p:stCondLst>
                                        </p:cTn>
                                        <p:tgtEl>
                                          <p:spTgt spid="32">
                                            <p:txEl>
                                              <p:pRg st="0" end="0"/>
                                            </p:txEl>
                                          </p:spTgt>
                                        </p:tgtEl>
                                        <p:attrNameLst>
                                          <p:attrName>style.visibility</p:attrName>
                                        </p:attrNameLst>
                                      </p:cBhvr>
                                      <p:to>
                                        <p:strVal val="visible"/>
                                      </p:to>
                                    </p:set>
                                    <p:anim calcmode="lin" valueType="num">
                                      <p:cBhvr additive="base">
                                        <p:cTn id="10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107" fill="hold">
                            <p:stCondLst>
                              <p:cond delay="9500"/>
                            </p:stCondLst>
                            <p:childTnLst>
                              <p:par>
                                <p:cTn id="108" presetID="2" presetClass="entr" presetSubtype="4" decel="100000" fill="hold" grpId="0" nodeType="afterEffect">
                                  <p:stCondLst>
                                    <p:cond delay="0"/>
                                  </p:stCondLst>
                                  <p:childTnLst>
                                    <p:set>
                                      <p:cBhvr>
                                        <p:cTn id="109" dur="1" fill="hold">
                                          <p:stCondLst>
                                            <p:cond delay="0"/>
                                          </p:stCondLst>
                                        </p:cTn>
                                        <p:tgtEl>
                                          <p:spTgt spid="33">
                                            <p:txEl>
                                              <p:pRg st="0" end="0"/>
                                            </p:txEl>
                                          </p:spTgt>
                                        </p:tgtEl>
                                        <p:attrNameLst>
                                          <p:attrName>style.visibility</p:attrName>
                                        </p:attrNameLst>
                                      </p:cBhvr>
                                      <p:to>
                                        <p:strVal val="visible"/>
                                      </p:to>
                                    </p:set>
                                    <p:anim calcmode="lin" valueType="num">
                                      <p:cBhvr additive="base">
                                        <p:cTn id="11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0"/>
                                  </p:stCondLst>
                                  <p:childTnLst>
                                    <p:set>
                                      <p:cBhvr>
                                        <p:cTn id="113" dur="1" fill="hold">
                                          <p:stCondLst>
                                            <p:cond delay="0"/>
                                          </p:stCondLst>
                                        </p:cTn>
                                        <p:tgtEl>
                                          <p:spTgt spid="34"/>
                                        </p:tgtEl>
                                        <p:attrNameLst>
                                          <p:attrName>style.visibility</p:attrName>
                                        </p:attrNameLst>
                                      </p:cBhvr>
                                      <p:to>
                                        <p:strVal val="visible"/>
                                      </p:to>
                                    </p:set>
                                    <p:anim calcmode="lin" valueType="num">
                                      <p:cBhvr additive="base">
                                        <p:cTn id="114" dur="500" fill="hold"/>
                                        <p:tgtEl>
                                          <p:spTgt spid="34"/>
                                        </p:tgtEl>
                                        <p:attrNameLst>
                                          <p:attrName>ppt_x</p:attrName>
                                        </p:attrNameLst>
                                      </p:cBhvr>
                                      <p:tavLst>
                                        <p:tav tm="0">
                                          <p:val>
                                            <p:strVal val="#ppt_x"/>
                                          </p:val>
                                        </p:tav>
                                        <p:tav tm="100000">
                                          <p:val>
                                            <p:strVal val="#ppt_x"/>
                                          </p:val>
                                        </p:tav>
                                      </p:tavLst>
                                    </p:anim>
                                    <p:anim calcmode="lin" valueType="num">
                                      <p:cBhvr additive="base">
                                        <p:cTn id="115" dur="500" fill="hold"/>
                                        <p:tgtEl>
                                          <p:spTgt spid="34"/>
                                        </p:tgtEl>
                                        <p:attrNameLst>
                                          <p:attrName>ppt_y</p:attrName>
                                        </p:attrNameLst>
                                      </p:cBhvr>
                                      <p:tavLst>
                                        <p:tav tm="0">
                                          <p:val>
                                            <p:strVal val="1+#ppt_h/2"/>
                                          </p:val>
                                        </p:tav>
                                        <p:tav tm="100000">
                                          <p:val>
                                            <p:strVal val="#ppt_y"/>
                                          </p:val>
                                        </p:tav>
                                      </p:tavLst>
                                    </p:anim>
                                  </p:childTnLst>
                                </p:cTn>
                              </p:par>
                              <p:par>
                                <p:cTn id="116" presetID="2" presetClass="entr" presetSubtype="4" decel="100000" fill="hold" grpId="0" nodeType="with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0" fill="hold">
                            <p:stCondLst>
                              <p:cond delay="10000"/>
                            </p:stCondLst>
                            <p:childTnLst>
                              <p:par>
                                <p:cTn id="121" presetID="22" presetClass="entr" presetSubtype="8" fill="hold" grpId="0" nodeType="afterEffect">
                                  <p:stCondLst>
                                    <p:cond delay="0"/>
                                  </p:stCondLst>
                                  <p:childTnLst>
                                    <p:set>
                                      <p:cBhvr>
                                        <p:cTn id="122" dur="1" fill="hold">
                                          <p:stCondLst>
                                            <p:cond delay="0"/>
                                          </p:stCondLst>
                                        </p:cTn>
                                        <p:tgtEl>
                                          <p:spTgt spid="12"/>
                                        </p:tgtEl>
                                        <p:attrNameLst>
                                          <p:attrName>style.visibility</p:attrName>
                                        </p:attrNameLst>
                                      </p:cBhvr>
                                      <p:to>
                                        <p:strVal val="visible"/>
                                      </p:to>
                                    </p:set>
                                    <p:animEffect transition="in" filter="wipe(left)">
                                      <p:cBhvr>
                                        <p:cTn id="1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1"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animBg="1"/>
      <p:bldP spid="24" grpId="0" build="p">
        <p:tmplLst>
          <p:tmpl lvl="1">
            <p:tnLst>
              <p:par>
                <p:cTn presetID="2" presetClass="entr" presetSubtype="4" decel="10000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animBg="1"/>
      <p:bldP spid="32" grpId="0" build="p">
        <p:tmplLst>
          <p:tmpl lvl="1">
            <p:tnLst>
              <p:par>
                <p:cTn presetID="2" presetClass="entr" presetSubtype="4"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History timelin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4617169">
            <a:off x="588794" y="5409182"/>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p:cNvSpPr/>
          <p:nvPr userDrawn="1"/>
        </p:nvSpPr>
        <p:spPr>
          <a:xfrm>
            <a:off x="0" y="5922288"/>
            <a:ext cx="6273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rot="5400000">
            <a:off x="188522" y="4473913"/>
            <a:ext cx="1906939"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1014991" y="3416303"/>
            <a:ext cx="254000" cy="254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userDrawn="1"/>
        </p:nvSpPr>
        <p:spPr>
          <a:xfrm flipV="1">
            <a:off x="908574" y="5735600"/>
            <a:ext cx="419097" cy="41909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flipV="1">
            <a:off x="1327671" y="5922288"/>
            <a:ext cx="254583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アーチ 4"/>
          <p:cNvSpPr/>
          <p:nvPr userDrawn="1"/>
        </p:nvSpPr>
        <p:spPr>
          <a:xfrm rot="16982831" flipV="1">
            <a:off x="3836818"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正方形/長方形 40"/>
          <p:cNvSpPr/>
          <p:nvPr userDrawn="1"/>
        </p:nvSpPr>
        <p:spPr>
          <a:xfrm rot="16200000" flipV="1">
            <a:off x="3436546" y="7365351"/>
            <a:ext cx="1906939"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flipV="1">
            <a:off x="4263015" y="8214680"/>
            <a:ext cx="254000" cy="25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userDrawn="1"/>
        </p:nvSpPr>
        <p:spPr>
          <a:xfrm>
            <a:off x="4161415" y="5734608"/>
            <a:ext cx="419097" cy="4190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userDrawn="1"/>
        </p:nvSpPr>
        <p:spPr>
          <a:xfrm>
            <a:off x="4580512" y="5921298"/>
            <a:ext cx="254583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アーチ 4"/>
          <p:cNvSpPr/>
          <p:nvPr userDrawn="1"/>
        </p:nvSpPr>
        <p:spPr>
          <a:xfrm rot="4617169">
            <a:off x="7089659"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正方形/長方形 50"/>
          <p:cNvSpPr/>
          <p:nvPr userDrawn="1"/>
        </p:nvSpPr>
        <p:spPr>
          <a:xfrm rot="5400000">
            <a:off x="6689387" y="4478235"/>
            <a:ext cx="1906939"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7515856" y="3420625"/>
            <a:ext cx="254000" cy="25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flipV="1">
            <a:off x="7420581" y="5735600"/>
            <a:ext cx="419097" cy="4190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userDrawn="1"/>
        </p:nvSpPr>
        <p:spPr>
          <a:xfrm flipV="1">
            <a:off x="7839678" y="5922288"/>
            <a:ext cx="254583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アーチ 4"/>
          <p:cNvSpPr/>
          <p:nvPr userDrawn="1"/>
        </p:nvSpPr>
        <p:spPr>
          <a:xfrm rot="16982831" flipV="1">
            <a:off x="10348825" y="5396259"/>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p:cNvSpPr/>
          <p:nvPr userDrawn="1"/>
        </p:nvSpPr>
        <p:spPr>
          <a:xfrm rot="16200000" flipV="1">
            <a:off x="9948553" y="7365351"/>
            <a:ext cx="1906939"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userDrawn="1"/>
        </p:nvSpPr>
        <p:spPr>
          <a:xfrm flipV="1">
            <a:off x="10775022" y="8214680"/>
            <a:ext cx="254000" cy="25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10673422" y="5734608"/>
            <a:ext cx="419097" cy="41909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p:cNvSpPr/>
          <p:nvPr userDrawn="1"/>
        </p:nvSpPr>
        <p:spPr>
          <a:xfrm>
            <a:off x="11092519" y="5921298"/>
            <a:ext cx="2545830"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アーチ 4"/>
          <p:cNvSpPr/>
          <p:nvPr userDrawn="1"/>
        </p:nvSpPr>
        <p:spPr>
          <a:xfrm rot="4617169">
            <a:off x="13601666" y="5413504"/>
            <a:ext cx="1060678" cy="1079542"/>
          </a:xfrm>
          <a:custGeom>
            <a:avLst/>
            <a:gdLst/>
            <a:ahLst/>
            <a:cxnLst/>
            <a:rect l="l" t="t" r="r" b="b"/>
            <a:pathLst>
              <a:path w="1060678" h="1079542">
                <a:moveTo>
                  <a:pt x="0" y="403821"/>
                </a:moveTo>
                <a:cubicBezTo>
                  <a:pt x="49928" y="204954"/>
                  <a:pt x="212205" y="48210"/>
                  <a:pt x="421631" y="9189"/>
                </a:cubicBezTo>
                <a:cubicBezTo>
                  <a:pt x="677346" y="-38457"/>
                  <a:pt x="930695" y="102950"/>
                  <a:pt x="1024375" y="345611"/>
                </a:cubicBezTo>
                <a:cubicBezTo>
                  <a:pt x="1118055" y="588272"/>
                  <a:pt x="1025447" y="863236"/>
                  <a:pt x="804051" y="999780"/>
                </a:cubicBezTo>
                <a:cubicBezTo>
                  <a:pt x="679200" y="1076781"/>
                  <a:pt x="533398" y="1097424"/>
                  <a:pt x="399074" y="1064336"/>
                </a:cubicBezTo>
                <a:lnTo>
                  <a:pt x="409963" y="1017346"/>
                </a:lnTo>
                <a:cubicBezTo>
                  <a:pt x="532246" y="1047467"/>
                  <a:pt x="664978" y="1028674"/>
                  <a:pt x="778638" y="958576"/>
                </a:cubicBezTo>
                <a:cubicBezTo>
                  <a:pt x="980188" y="834272"/>
                  <a:pt x="1064494" y="583956"/>
                  <a:pt x="979212" y="363047"/>
                </a:cubicBezTo>
                <a:cubicBezTo>
                  <a:pt x="893930" y="142138"/>
                  <a:pt x="663291" y="13407"/>
                  <a:pt x="430498" y="56782"/>
                </a:cubicBezTo>
                <a:cubicBezTo>
                  <a:pt x="240313" y="92218"/>
                  <a:pt x="92840" y="234299"/>
                  <a:pt x="47020" y="41471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正方形/長方形 62"/>
          <p:cNvSpPr/>
          <p:nvPr userDrawn="1"/>
        </p:nvSpPr>
        <p:spPr>
          <a:xfrm rot="5400000">
            <a:off x="13201394" y="4478235"/>
            <a:ext cx="1906939"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userDrawn="1"/>
        </p:nvSpPr>
        <p:spPr>
          <a:xfrm>
            <a:off x="14027863" y="3420625"/>
            <a:ext cx="254000" cy="25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userDrawn="1"/>
        </p:nvSpPr>
        <p:spPr>
          <a:xfrm flipV="1">
            <a:off x="13928051" y="5735600"/>
            <a:ext cx="419097" cy="4190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71" name="テキスト プレースホルダー 6"/>
          <p:cNvSpPr>
            <a:spLocks noGrp="1"/>
          </p:cNvSpPr>
          <p:nvPr>
            <p:ph type="body" sz="quarter" idx="21" hasCustomPrompt="1"/>
          </p:nvPr>
        </p:nvSpPr>
        <p:spPr>
          <a:xfrm>
            <a:off x="1327671" y="3270347"/>
            <a:ext cx="3678319"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72" name="テキスト プレースホルダー 6"/>
          <p:cNvSpPr>
            <a:spLocks noGrp="1"/>
          </p:cNvSpPr>
          <p:nvPr>
            <p:ph type="body" sz="quarter" idx="24" hasCustomPrompt="1"/>
          </p:nvPr>
        </p:nvSpPr>
        <p:spPr>
          <a:xfrm>
            <a:off x="1334401"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3" name="正方形/長方形 72"/>
          <p:cNvSpPr/>
          <p:nvPr userDrawn="1"/>
        </p:nvSpPr>
        <p:spPr>
          <a:xfrm>
            <a:off x="1477604" y="39285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プレースホルダー 6"/>
          <p:cNvSpPr>
            <a:spLocks noGrp="1"/>
          </p:cNvSpPr>
          <p:nvPr>
            <p:ph type="body" sz="quarter" idx="20" hasCustomPrompt="1"/>
          </p:nvPr>
        </p:nvSpPr>
        <p:spPr>
          <a:xfrm>
            <a:off x="291646" y="2688817"/>
            <a:ext cx="1746409" cy="720080"/>
          </a:xfrm>
        </p:spPr>
        <p:txBody>
          <a:bodyPr anchor="t">
            <a:noAutofit/>
          </a:bodyPr>
          <a:lstStyle>
            <a:lvl1pPr algn="ctr">
              <a:defRPr sz="3200" i="1" baseline="0">
                <a:solidFill>
                  <a:schemeClr val="accent1">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5" name="テキスト プレースホルダー 6"/>
          <p:cNvSpPr>
            <a:spLocks noGrp="1"/>
          </p:cNvSpPr>
          <p:nvPr>
            <p:ph type="body" sz="quarter" idx="25" hasCustomPrompt="1"/>
          </p:nvPr>
        </p:nvSpPr>
        <p:spPr>
          <a:xfrm>
            <a:off x="7814278" y="3270347"/>
            <a:ext cx="3678319"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26" hasCustomPrompt="1"/>
          </p:nvPr>
        </p:nvSpPr>
        <p:spPr>
          <a:xfrm>
            <a:off x="7821008"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7" name="正方形/長方形 76"/>
          <p:cNvSpPr/>
          <p:nvPr userDrawn="1"/>
        </p:nvSpPr>
        <p:spPr>
          <a:xfrm>
            <a:off x="7964211" y="392858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プレースホルダー 6"/>
          <p:cNvSpPr>
            <a:spLocks noGrp="1"/>
          </p:cNvSpPr>
          <p:nvPr>
            <p:ph type="body" sz="quarter" idx="27" hasCustomPrompt="1"/>
          </p:nvPr>
        </p:nvSpPr>
        <p:spPr>
          <a:xfrm>
            <a:off x="6778253" y="2688817"/>
            <a:ext cx="1746409" cy="720080"/>
          </a:xfrm>
        </p:spPr>
        <p:txBody>
          <a:bodyPr anchor="t">
            <a:noAutofit/>
          </a:bodyPr>
          <a:lstStyle>
            <a:lvl1pPr algn="ctr">
              <a:defRPr sz="3200" i="1" baseline="0">
                <a:solidFill>
                  <a:schemeClr val="accent2">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79" name="テキスト プレースホルダー 6"/>
          <p:cNvSpPr>
            <a:spLocks noGrp="1"/>
          </p:cNvSpPr>
          <p:nvPr>
            <p:ph type="body" sz="quarter" idx="28" hasCustomPrompt="1"/>
          </p:nvPr>
        </p:nvSpPr>
        <p:spPr>
          <a:xfrm>
            <a:off x="14324839" y="3270347"/>
            <a:ext cx="3678319" cy="720080"/>
          </a:xfrm>
        </p:spPr>
        <p:txBody>
          <a:bodyPr anchor="b">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80" name="テキスト プレースホルダー 6"/>
          <p:cNvSpPr>
            <a:spLocks noGrp="1"/>
          </p:cNvSpPr>
          <p:nvPr>
            <p:ph type="body" sz="quarter" idx="29" hasCustomPrompt="1"/>
          </p:nvPr>
        </p:nvSpPr>
        <p:spPr>
          <a:xfrm>
            <a:off x="14331569" y="4025991"/>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1" name="正方形/長方形 80"/>
          <p:cNvSpPr/>
          <p:nvPr userDrawn="1"/>
        </p:nvSpPr>
        <p:spPr>
          <a:xfrm>
            <a:off x="14474772" y="3928583"/>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プレースホルダー 6"/>
          <p:cNvSpPr>
            <a:spLocks noGrp="1"/>
          </p:cNvSpPr>
          <p:nvPr>
            <p:ph type="body" sz="quarter" idx="30" hasCustomPrompt="1"/>
          </p:nvPr>
        </p:nvSpPr>
        <p:spPr>
          <a:xfrm>
            <a:off x="13288814" y="2688817"/>
            <a:ext cx="1746409" cy="720080"/>
          </a:xfrm>
        </p:spPr>
        <p:txBody>
          <a:bodyPr anchor="t">
            <a:noAutofit/>
          </a:bodyPr>
          <a:lstStyle>
            <a:lvl1pPr algn="ctr">
              <a:defRPr sz="3200" i="1" baseline="0">
                <a:solidFill>
                  <a:schemeClr val="accent5">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3" name="テキスト プレースホルダー 6"/>
          <p:cNvSpPr>
            <a:spLocks noGrp="1"/>
          </p:cNvSpPr>
          <p:nvPr>
            <p:ph type="body" sz="quarter" idx="31" hasCustomPrompt="1"/>
          </p:nvPr>
        </p:nvSpPr>
        <p:spPr>
          <a:xfrm>
            <a:off x="4580512" y="6632566"/>
            <a:ext cx="3678319"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84" name="テキスト プレースホルダー 6"/>
          <p:cNvSpPr>
            <a:spLocks noGrp="1"/>
          </p:cNvSpPr>
          <p:nvPr>
            <p:ph type="body" sz="quarter" idx="32" hasCustomPrompt="1"/>
          </p:nvPr>
        </p:nvSpPr>
        <p:spPr>
          <a:xfrm>
            <a:off x="4587242"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5" name="正方形/長方形 84"/>
          <p:cNvSpPr/>
          <p:nvPr userDrawn="1"/>
        </p:nvSpPr>
        <p:spPr>
          <a:xfrm>
            <a:off x="4730445" y="729080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プレースホルダー 6"/>
          <p:cNvSpPr>
            <a:spLocks noGrp="1"/>
          </p:cNvSpPr>
          <p:nvPr>
            <p:ph type="body" sz="quarter" idx="33" hasCustomPrompt="1"/>
          </p:nvPr>
        </p:nvSpPr>
        <p:spPr>
          <a:xfrm>
            <a:off x="3519087" y="8462885"/>
            <a:ext cx="1746409" cy="720080"/>
          </a:xfrm>
        </p:spPr>
        <p:txBody>
          <a:bodyPr anchor="t">
            <a:noAutofit/>
          </a:bodyPr>
          <a:lstStyle>
            <a:lvl1pPr algn="ctr">
              <a:defRPr sz="3200" i="1" baseline="0">
                <a:solidFill>
                  <a:schemeClr val="accent3">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87" name="テキスト プレースホルダー 6"/>
          <p:cNvSpPr>
            <a:spLocks noGrp="1"/>
          </p:cNvSpPr>
          <p:nvPr>
            <p:ph type="body" sz="quarter" idx="34" hasCustomPrompt="1"/>
          </p:nvPr>
        </p:nvSpPr>
        <p:spPr>
          <a:xfrm>
            <a:off x="11096241" y="6632566"/>
            <a:ext cx="3678319" cy="720080"/>
          </a:xfrm>
        </p:spPr>
        <p:txBody>
          <a:bodyPr anchor="b">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88" name="テキスト プレースホルダー 6"/>
          <p:cNvSpPr>
            <a:spLocks noGrp="1"/>
          </p:cNvSpPr>
          <p:nvPr>
            <p:ph type="body" sz="quarter" idx="35" hasCustomPrompt="1"/>
          </p:nvPr>
        </p:nvSpPr>
        <p:spPr>
          <a:xfrm>
            <a:off x="11102971" y="7388210"/>
            <a:ext cx="3678319" cy="123456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89" name="正方形/長方形 88"/>
          <p:cNvSpPr/>
          <p:nvPr userDrawn="1"/>
        </p:nvSpPr>
        <p:spPr>
          <a:xfrm>
            <a:off x="11246174" y="729080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プレースホルダー 6"/>
          <p:cNvSpPr>
            <a:spLocks noGrp="1"/>
          </p:cNvSpPr>
          <p:nvPr>
            <p:ph type="body" sz="quarter" idx="36" hasCustomPrompt="1"/>
          </p:nvPr>
        </p:nvSpPr>
        <p:spPr>
          <a:xfrm>
            <a:off x="10034816" y="8462885"/>
            <a:ext cx="1746409" cy="720080"/>
          </a:xfrm>
        </p:spPr>
        <p:txBody>
          <a:bodyPr anchor="t">
            <a:noAutofit/>
          </a:bodyPr>
          <a:lstStyle>
            <a:lvl1pPr algn="ctr">
              <a:defRPr sz="3200" i="1" baseline="0">
                <a:solidFill>
                  <a:schemeClr val="accent4">
                    <a:lumMod val="50000"/>
                  </a:schemeClr>
                </a:solidFill>
                <a:latin typeface="Open Sans Semibold" panose="020B0706030804020204" pitchFamily="34" charset="0"/>
                <a:cs typeface="Open Sans Semibold" panose="020B0706030804020204" pitchFamily="34" charset="0"/>
              </a:defRPr>
            </a:lvl1pPr>
          </a:lstStyle>
          <a:p>
            <a:pPr lvl="0"/>
            <a:r>
              <a:rPr kumimoji="1" lang="en-US" altLang="ja-JP" dirty="0"/>
              <a:t>9999</a:t>
            </a:r>
            <a:endParaRPr kumimoji="1" lang="ja-JP" altLang="en-US" dirty="0"/>
          </a:p>
        </p:txBody>
      </p:sp>
      <p:sp>
        <p:nvSpPr>
          <p:cNvPr id="67" name="正方形/長方形 66"/>
          <p:cNvSpPr/>
          <p:nvPr userDrawn="1"/>
        </p:nvSpPr>
        <p:spPr>
          <a:xfrm flipV="1">
            <a:off x="14347147" y="5922286"/>
            <a:ext cx="3939266" cy="457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Tree>
    <p:extLst>
      <p:ext uri="{BB962C8B-B14F-4D97-AF65-F5344CB8AC3E}">
        <p14:creationId xmlns:p14="http://schemas.microsoft.com/office/powerpoint/2010/main" val="280952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000"/>
                            </p:stCondLst>
                            <p:childTnLst>
                              <p:par>
                                <p:cTn id="17" presetID="49" presetClass="entr" presetSubtype="0" decel="10000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style.rotation</p:attrName>
                                        </p:attrNameLst>
                                      </p:cBhvr>
                                      <p:tavLst>
                                        <p:tav tm="0">
                                          <p:val>
                                            <p:fltVal val="360"/>
                                          </p:val>
                                        </p:tav>
                                        <p:tav tm="100000">
                                          <p:val>
                                            <p:fltVal val="0"/>
                                          </p:val>
                                        </p:tav>
                                      </p:tavLst>
                                    </p:anim>
                                    <p:animEffect transition="in" filter="fade">
                                      <p:cBhvr>
                                        <p:cTn id="22" dur="500"/>
                                        <p:tgtEl>
                                          <p:spTgt spid="5"/>
                                        </p:tgtEl>
                                      </p:cBhvr>
                                    </p:animEffect>
                                  </p:childTnLst>
                                </p:cTn>
                              </p:par>
                            </p:childTnLst>
                          </p:cTn>
                        </p:par>
                        <p:par>
                          <p:cTn id="23" fill="hold">
                            <p:stCondLst>
                              <p:cond delay="1500"/>
                            </p:stCondLst>
                            <p:childTnLst>
                              <p:par>
                                <p:cTn id="24" presetID="22" presetClass="entr" presetSubtype="4" fill="hold" grpId="0"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500"/>
                                        <p:tgtEl>
                                          <p:spTgt spid="36"/>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500"/>
                                        <p:tgtEl>
                                          <p:spTgt spid="37"/>
                                        </p:tgtEl>
                                      </p:cBhvr>
                                    </p:animEffect>
                                  </p:childTnLst>
                                </p:cTn>
                              </p:par>
                            </p:childTnLst>
                          </p:cTn>
                        </p:par>
                        <p:par>
                          <p:cTn id="31" fill="hold">
                            <p:stCondLst>
                              <p:cond delay="2500"/>
                            </p:stCondLst>
                            <p:childTnLst>
                              <p:par>
                                <p:cTn id="32" presetID="22" presetClass="entr" presetSubtype="8" fill="hold" grpId="0" nodeType="afterEffect">
                                  <p:stCondLst>
                                    <p:cond delay="0"/>
                                  </p:stCondLst>
                                  <p:iterate type="lt">
                                    <p:tmPct val="10000"/>
                                  </p:iterate>
                                  <p:childTnLst>
                                    <p:set>
                                      <p:cBhvr>
                                        <p:cTn id="33" dur="1" fill="hold">
                                          <p:stCondLst>
                                            <p:cond delay="0"/>
                                          </p:stCondLst>
                                        </p:cTn>
                                        <p:tgtEl>
                                          <p:spTgt spid="74">
                                            <p:txEl>
                                              <p:pRg st="0" end="0"/>
                                            </p:txEl>
                                          </p:spTgt>
                                        </p:tgtEl>
                                        <p:attrNameLst>
                                          <p:attrName>style.visibility</p:attrName>
                                        </p:attrNameLst>
                                      </p:cBhvr>
                                      <p:to>
                                        <p:strVal val="visible"/>
                                      </p:to>
                                    </p:set>
                                    <p:animEffect transition="in" filter="wipe(left)">
                                      <p:cBhvr>
                                        <p:cTn id="34" dur="500"/>
                                        <p:tgtEl>
                                          <p:spTgt spid="74">
                                            <p:txEl>
                                              <p:pRg st="0" end="0"/>
                                            </p:txEl>
                                          </p:spTgt>
                                        </p:tgtEl>
                                      </p:cBhvr>
                                    </p:animEffect>
                                  </p:childTnLst>
                                </p:cTn>
                              </p:par>
                            </p:childTnLst>
                          </p:cTn>
                        </p:par>
                        <p:par>
                          <p:cTn id="35" fill="hold">
                            <p:stCondLst>
                              <p:cond delay="3150"/>
                            </p:stCondLst>
                            <p:childTnLst>
                              <p:par>
                                <p:cTn id="36" presetID="2" presetClass="entr" presetSubtype="2" decel="100000" fill="hold" grpId="0" nodeType="afterEffect">
                                  <p:stCondLst>
                                    <p:cond delay="0"/>
                                  </p:stCondLst>
                                  <p:childTnLst>
                                    <p:set>
                                      <p:cBhvr>
                                        <p:cTn id="37" dur="1" fill="hold">
                                          <p:stCondLst>
                                            <p:cond delay="0"/>
                                          </p:stCondLst>
                                        </p:cTn>
                                        <p:tgtEl>
                                          <p:spTgt spid="71">
                                            <p:txEl>
                                              <p:pRg st="0" end="0"/>
                                            </p:txEl>
                                          </p:spTgt>
                                        </p:tgtEl>
                                        <p:attrNameLst>
                                          <p:attrName>style.visibility</p:attrName>
                                        </p:attrNameLst>
                                      </p:cBhvr>
                                      <p:to>
                                        <p:strVal val="visible"/>
                                      </p:to>
                                    </p:set>
                                    <p:anim calcmode="lin" valueType="num">
                                      <p:cBhvr additive="base">
                                        <p:cTn id="38" dur="750" fill="hold"/>
                                        <p:tgtEl>
                                          <p:spTgt spid="71">
                                            <p:txEl>
                                              <p:pRg st="0" end="0"/>
                                            </p:txEl>
                                          </p:spTgt>
                                        </p:tgtEl>
                                        <p:attrNameLst>
                                          <p:attrName>ppt_x</p:attrName>
                                        </p:attrNameLst>
                                      </p:cBhvr>
                                      <p:tavLst>
                                        <p:tav tm="0">
                                          <p:val>
                                            <p:strVal val="1+#ppt_w/2"/>
                                          </p:val>
                                        </p:tav>
                                        <p:tav tm="100000">
                                          <p:val>
                                            <p:strVal val="#ppt_x"/>
                                          </p:val>
                                        </p:tav>
                                      </p:tavLst>
                                    </p:anim>
                                    <p:anim calcmode="lin" valueType="num">
                                      <p:cBhvr additive="base">
                                        <p:cTn id="39" dur="750" fill="hold"/>
                                        <p:tgtEl>
                                          <p:spTgt spid="7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 calcmode="lin" valueType="num">
                                      <p:cBhvr additive="base">
                                        <p:cTn id="42" dur="750" fill="hold"/>
                                        <p:tgtEl>
                                          <p:spTgt spid="73"/>
                                        </p:tgtEl>
                                        <p:attrNameLst>
                                          <p:attrName>ppt_x</p:attrName>
                                        </p:attrNameLst>
                                      </p:cBhvr>
                                      <p:tavLst>
                                        <p:tav tm="0">
                                          <p:val>
                                            <p:strVal val="1+#ppt_w/2"/>
                                          </p:val>
                                        </p:tav>
                                        <p:tav tm="100000">
                                          <p:val>
                                            <p:strVal val="#ppt_x"/>
                                          </p:val>
                                        </p:tav>
                                      </p:tavLst>
                                    </p:anim>
                                    <p:anim calcmode="lin" valueType="num">
                                      <p:cBhvr additive="base">
                                        <p:cTn id="43" dur="750" fill="hold"/>
                                        <p:tgtEl>
                                          <p:spTgt spid="73"/>
                                        </p:tgtEl>
                                        <p:attrNameLst>
                                          <p:attrName>ppt_y</p:attrName>
                                        </p:attrNameLst>
                                      </p:cBhvr>
                                      <p:tavLst>
                                        <p:tav tm="0">
                                          <p:val>
                                            <p:strVal val="#ppt_y"/>
                                          </p:val>
                                        </p:tav>
                                        <p:tav tm="100000">
                                          <p:val>
                                            <p:strVal val="#ppt_y"/>
                                          </p:val>
                                        </p:tav>
                                      </p:tavLst>
                                    </p:anim>
                                  </p:childTnLst>
                                </p:cTn>
                              </p:par>
                            </p:childTnLst>
                          </p:cTn>
                        </p:par>
                        <p:par>
                          <p:cTn id="44" fill="hold">
                            <p:stCondLst>
                              <p:cond delay="3900"/>
                            </p:stCondLst>
                            <p:childTnLst>
                              <p:par>
                                <p:cTn id="45" presetID="22" presetClass="entr" presetSubtype="8" fill="hold" grpId="0" nodeType="afterEffect">
                                  <p:stCondLst>
                                    <p:cond delay="0"/>
                                  </p:stCondLst>
                                  <p:childTnLst>
                                    <p:set>
                                      <p:cBhvr>
                                        <p:cTn id="46" dur="1" fill="hold">
                                          <p:stCondLst>
                                            <p:cond delay="0"/>
                                          </p:stCondLst>
                                        </p:cTn>
                                        <p:tgtEl>
                                          <p:spTgt spid="72">
                                            <p:txEl>
                                              <p:pRg st="0" end="0"/>
                                            </p:txEl>
                                          </p:spTgt>
                                        </p:tgtEl>
                                        <p:attrNameLst>
                                          <p:attrName>style.visibility</p:attrName>
                                        </p:attrNameLst>
                                      </p:cBhvr>
                                      <p:to>
                                        <p:strVal val="visible"/>
                                      </p:to>
                                    </p:set>
                                    <p:animEffect transition="in" filter="wipe(left)">
                                      <p:cBhvr>
                                        <p:cTn id="47" dur="500"/>
                                        <p:tgtEl>
                                          <p:spTgt spid="72">
                                            <p:txEl>
                                              <p:pRg st="0" end="0"/>
                                            </p:txEl>
                                          </p:spTgt>
                                        </p:tgtEl>
                                      </p:cBhvr>
                                    </p:animEffect>
                                  </p:childTnLst>
                                </p:cTn>
                              </p:par>
                            </p:childTnLst>
                          </p:cTn>
                        </p:par>
                        <p:par>
                          <p:cTn id="48" fill="hold">
                            <p:stCondLst>
                              <p:cond delay="4400"/>
                            </p:stCondLst>
                            <p:childTnLst>
                              <p:par>
                                <p:cTn id="49" presetID="10" presetClass="entr" presetSubtype="0"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par>
                          <p:cTn id="52" fill="hold">
                            <p:stCondLst>
                              <p:cond delay="4900"/>
                            </p:stCondLst>
                            <p:childTnLst>
                              <p:par>
                                <p:cTn id="53" presetID="22" presetClass="entr" presetSubtype="8" fill="hold" grpId="0"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5400"/>
                            </p:stCondLst>
                            <p:childTnLst>
                              <p:par>
                                <p:cTn id="57" presetID="49" presetClass="entr" presetSubtype="0" decel="100000"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 calcmode="lin" valueType="num">
                                      <p:cBhvr>
                                        <p:cTn id="59" dur="500" fill="hold"/>
                                        <p:tgtEl>
                                          <p:spTgt spid="40"/>
                                        </p:tgtEl>
                                        <p:attrNameLst>
                                          <p:attrName>ppt_w</p:attrName>
                                        </p:attrNameLst>
                                      </p:cBhvr>
                                      <p:tavLst>
                                        <p:tav tm="0">
                                          <p:val>
                                            <p:fltVal val="0"/>
                                          </p:val>
                                        </p:tav>
                                        <p:tav tm="100000">
                                          <p:val>
                                            <p:strVal val="#ppt_w"/>
                                          </p:val>
                                        </p:tav>
                                      </p:tavLst>
                                    </p:anim>
                                    <p:anim calcmode="lin" valueType="num">
                                      <p:cBhvr>
                                        <p:cTn id="60" dur="500" fill="hold"/>
                                        <p:tgtEl>
                                          <p:spTgt spid="40"/>
                                        </p:tgtEl>
                                        <p:attrNameLst>
                                          <p:attrName>ppt_h</p:attrName>
                                        </p:attrNameLst>
                                      </p:cBhvr>
                                      <p:tavLst>
                                        <p:tav tm="0">
                                          <p:val>
                                            <p:fltVal val="0"/>
                                          </p:val>
                                        </p:tav>
                                        <p:tav tm="100000">
                                          <p:val>
                                            <p:strVal val="#ppt_h"/>
                                          </p:val>
                                        </p:tav>
                                      </p:tavLst>
                                    </p:anim>
                                    <p:anim calcmode="lin" valueType="num">
                                      <p:cBhvr>
                                        <p:cTn id="61" dur="500" fill="hold"/>
                                        <p:tgtEl>
                                          <p:spTgt spid="40"/>
                                        </p:tgtEl>
                                        <p:attrNameLst>
                                          <p:attrName>style.rotation</p:attrName>
                                        </p:attrNameLst>
                                      </p:cBhvr>
                                      <p:tavLst>
                                        <p:tav tm="0">
                                          <p:val>
                                            <p:fltVal val="360"/>
                                          </p:val>
                                        </p:tav>
                                        <p:tav tm="100000">
                                          <p:val>
                                            <p:fltVal val="0"/>
                                          </p:val>
                                        </p:tav>
                                      </p:tavLst>
                                    </p:anim>
                                    <p:animEffect transition="in" filter="fade">
                                      <p:cBhvr>
                                        <p:cTn id="62" dur="500"/>
                                        <p:tgtEl>
                                          <p:spTgt spid="40"/>
                                        </p:tgtEl>
                                      </p:cBhvr>
                                    </p:animEffect>
                                  </p:childTnLst>
                                </p:cTn>
                              </p:par>
                            </p:childTnLst>
                          </p:cTn>
                        </p:par>
                        <p:par>
                          <p:cTn id="63" fill="hold">
                            <p:stCondLst>
                              <p:cond delay="5900"/>
                            </p:stCondLst>
                            <p:childTnLst>
                              <p:par>
                                <p:cTn id="64" presetID="22" presetClass="entr" presetSubtype="1" fill="hold" grpId="0" nodeType="after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wipe(up)">
                                      <p:cBhvr>
                                        <p:cTn id="66" dur="500"/>
                                        <p:tgtEl>
                                          <p:spTgt spid="41"/>
                                        </p:tgtEl>
                                      </p:cBhvr>
                                    </p:animEffect>
                                  </p:childTnLst>
                                </p:cTn>
                              </p:par>
                            </p:childTnLst>
                          </p:cTn>
                        </p:par>
                        <p:par>
                          <p:cTn id="67" fill="hold">
                            <p:stCondLst>
                              <p:cond delay="6400"/>
                            </p:stCondLst>
                            <p:childTnLst>
                              <p:par>
                                <p:cTn id="68" presetID="10" presetClass="entr" presetSubtype="0" fill="hold" grpId="0"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par>
                          <p:cTn id="71" fill="hold">
                            <p:stCondLst>
                              <p:cond delay="6900"/>
                            </p:stCondLst>
                            <p:childTnLst>
                              <p:par>
                                <p:cTn id="72" presetID="22" presetClass="entr" presetSubtype="4" fill="hold" grpId="0" nodeType="afterEffect">
                                  <p:stCondLst>
                                    <p:cond delay="0"/>
                                  </p:stCondLst>
                                  <p:iterate type="lt">
                                    <p:tmPct val="10000"/>
                                  </p:iterate>
                                  <p:childTnLst>
                                    <p:set>
                                      <p:cBhvr>
                                        <p:cTn id="73" dur="1" fill="hold">
                                          <p:stCondLst>
                                            <p:cond delay="0"/>
                                          </p:stCondLst>
                                        </p:cTn>
                                        <p:tgtEl>
                                          <p:spTgt spid="86">
                                            <p:txEl>
                                              <p:pRg st="0" end="0"/>
                                            </p:txEl>
                                          </p:spTgt>
                                        </p:tgtEl>
                                        <p:attrNameLst>
                                          <p:attrName>style.visibility</p:attrName>
                                        </p:attrNameLst>
                                      </p:cBhvr>
                                      <p:to>
                                        <p:strVal val="visible"/>
                                      </p:to>
                                    </p:set>
                                    <p:animEffect transition="in" filter="wipe(down)">
                                      <p:cBhvr>
                                        <p:cTn id="74" dur="500"/>
                                        <p:tgtEl>
                                          <p:spTgt spid="86">
                                            <p:txEl>
                                              <p:pRg st="0" end="0"/>
                                            </p:txEl>
                                          </p:spTgt>
                                        </p:tgtEl>
                                      </p:cBhvr>
                                    </p:animEffect>
                                  </p:childTnLst>
                                </p:cTn>
                              </p:par>
                            </p:childTnLst>
                          </p:cTn>
                        </p:par>
                        <p:par>
                          <p:cTn id="75" fill="hold">
                            <p:stCondLst>
                              <p:cond delay="7550"/>
                            </p:stCondLst>
                            <p:childTnLst>
                              <p:par>
                                <p:cTn id="76" presetID="2" presetClass="entr" presetSubtype="2" decel="98000" fill="hold" grpId="0" nodeType="after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 calcmode="lin" valueType="num">
                                      <p:cBhvr additive="base">
                                        <p:cTn id="78" dur="750" fill="hold"/>
                                        <p:tgtEl>
                                          <p:spTgt spid="83">
                                            <p:txEl>
                                              <p:pRg st="0" end="0"/>
                                            </p:txEl>
                                          </p:spTgt>
                                        </p:tgtEl>
                                        <p:attrNameLst>
                                          <p:attrName>ppt_x</p:attrName>
                                        </p:attrNameLst>
                                      </p:cBhvr>
                                      <p:tavLst>
                                        <p:tav tm="0">
                                          <p:val>
                                            <p:strVal val="1+#ppt_w/2"/>
                                          </p:val>
                                        </p:tav>
                                        <p:tav tm="100000">
                                          <p:val>
                                            <p:strVal val="#ppt_x"/>
                                          </p:val>
                                        </p:tav>
                                      </p:tavLst>
                                    </p:anim>
                                    <p:anim calcmode="lin" valueType="num">
                                      <p:cBhvr additive="base">
                                        <p:cTn id="79" dur="750" fill="hold"/>
                                        <p:tgtEl>
                                          <p:spTgt spid="83">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2" decel="9800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additive="base">
                                        <p:cTn id="82" dur="750" fill="hold"/>
                                        <p:tgtEl>
                                          <p:spTgt spid="85"/>
                                        </p:tgtEl>
                                        <p:attrNameLst>
                                          <p:attrName>ppt_x</p:attrName>
                                        </p:attrNameLst>
                                      </p:cBhvr>
                                      <p:tavLst>
                                        <p:tav tm="0">
                                          <p:val>
                                            <p:strVal val="1+#ppt_w/2"/>
                                          </p:val>
                                        </p:tav>
                                        <p:tav tm="100000">
                                          <p:val>
                                            <p:strVal val="#ppt_x"/>
                                          </p:val>
                                        </p:tav>
                                      </p:tavLst>
                                    </p:anim>
                                    <p:anim calcmode="lin" valueType="num">
                                      <p:cBhvr additive="base">
                                        <p:cTn id="83" dur="750" fill="hold"/>
                                        <p:tgtEl>
                                          <p:spTgt spid="85"/>
                                        </p:tgtEl>
                                        <p:attrNameLst>
                                          <p:attrName>ppt_y</p:attrName>
                                        </p:attrNameLst>
                                      </p:cBhvr>
                                      <p:tavLst>
                                        <p:tav tm="0">
                                          <p:val>
                                            <p:strVal val="#ppt_y"/>
                                          </p:val>
                                        </p:tav>
                                        <p:tav tm="100000">
                                          <p:val>
                                            <p:strVal val="#ppt_y"/>
                                          </p:val>
                                        </p:tav>
                                      </p:tavLst>
                                    </p:anim>
                                  </p:childTnLst>
                                </p:cTn>
                              </p:par>
                            </p:childTnLst>
                          </p:cTn>
                        </p:par>
                        <p:par>
                          <p:cTn id="84" fill="hold">
                            <p:stCondLst>
                              <p:cond delay="8300"/>
                            </p:stCondLst>
                            <p:childTnLst>
                              <p:par>
                                <p:cTn id="85" presetID="22" presetClass="entr" presetSubtype="8" fill="hold" grpId="0" nodeType="afterEffect">
                                  <p:stCondLst>
                                    <p:cond delay="0"/>
                                  </p:stCondLst>
                                  <p:childTnLst>
                                    <p:set>
                                      <p:cBhvr>
                                        <p:cTn id="86" dur="1" fill="hold">
                                          <p:stCondLst>
                                            <p:cond delay="0"/>
                                          </p:stCondLst>
                                        </p:cTn>
                                        <p:tgtEl>
                                          <p:spTgt spid="84">
                                            <p:txEl>
                                              <p:pRg st="0" end="0"/>
                                            </p:txEl>
                                          </p:spTgt>
                                        </p:tgtEl>
                                        <p:attrNameLst>
                                          <p:attrName>style.visibility</p:attrName>
                                        </p:attrNameLst>
                                      </p:cBhvr>
                                      <p:to>
                                        <p:strVal val="visible"/>
                                      </p:to>
                                    </p:set>
                                    <p:animEffect transition="in" filter="wipe(left)">
                                      <p:cBhvr>
                                        <p:cTn id="87" dur="500"/>
                                        <p:tgtEl>
                                          <p:spTgt spid="84">
                                            <p:txEl>
                                              <p:pRg st="0" end="0"/>
                                            </p:txEl>
                                          </p:spTgt>
                                        </p:tgtEl>
                                      </p:cBhvr>
                                    </p:animEffect>
                                  </p:childTnLst>
                                </p:cTn>
                              </p:par>
                            </p:childTnLst>
                          </p:cTn>
                        </p:par>
                        <p:par>
                          <p:cTn id="88" fill="hold">
                            <p:stCondLst>
                              <p:cond delay="8800"/>
                            </p:stCondLst>
                            <p:childTnLst>
                              <p:par>
                                <p:cTn id="89" presetID="10" presetClass="entr" presetSubtype="0" fill="hold" grpId="0"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fade">
                                      <p:cBhvr>
                                        <p:cTn id="91" dur="500"/>
                                        <p:tgtEl>
                                          <p:spTgt spid="48"/>
                                        </p:tgtEl>
                                      </p:cBhvr>
                                    </p:animEffect>
                                  </p:childTnLst>
                                </p:cTn>
                              </p:par>
                            </p:childTnLst>
                          </p:cTn>
                        </p:par>
                        <p:par>
                          <p:cTn id="92" fill="hold">
                            <p:stCondLst>
                              <p:cond delay="9300"/>
                            </p:stCondLst>
                            <p:childTnLst>
                              <p:par>
                                <p:cTn id="93" presetID="22" presetClass="entr" presetSubtype="8" fill="hold" grpId="0"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left)">
                                      <p:cBhvr>
                                        <p:cTn id="95" dur="500"/>
                                        <p:tgtEl>
                                          <p:spTgt spid="49"/>
                                        </p:tgtEl>
                                      </p:cBhvr>
                                    </p:animEffect>
                                  </p:childTnLst>
                                </p:cTn>
                              </p:par>
                            </p:childTnLst>
                          </p:cTn>
                        </p:par>
                        <p:par>
                          <p:cTn id="96" fill="hold">
                            <p:stCondLst>
                              <p:cond delay="9800"/>
                            </p:stCondLst>
                            <p:childTnLst>
                              <p:par>
                                <p:cTn id="97" presetID="49" presetClass="entr" presetSubtype="0" decel="100000" fill="hold" grpId="0" nodeType="after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p:cTn id="99" dur="500" fill="hold"/>
                                        <p:tgtEl>
                                          <p:spTgt spid="50"/>
                                        </p:tgtEl>
                                        <p:attrNameLst>
                                          <p:attrName>ppt_w</p:attrName>
                                        </p:attrNameLst>
                                      </p:cBhvr>
                                      <p:tavLst>
                                        <p:tav tm="0">
                                          <p:val>
                                            <p:fltVal val="0"/>
                                          </p:val>
                                        </p:tav>
                                        <p:tav tm="100000">
                                          <p:val>
                                            <p:strVal val="#ppt_w"/>
                                          </p:val>
                                        </p:tav>
                                      </p:tavLst>
                                    </p:anim>
                                    <p:anim calcmode="lin" valueType="num">
                                      <p:cBhvr>
                                        <p:cTn id="100" dur="500" fill="hold"/>
                                        <p:tgtEl>
                                          <p:spTgt spid="50"/>
                                        </p:tgtEl>
                                        <p:attrNameLst>
                                          <p:attrName>ppt_h</p:attrName>
                                        </p:attrNameLst>
                                      </p:cBhvr>
                                      <p:tavLst>
                                        <p:tav tm="0">
                                          <p:val>
                                            <p:fltVal val="0"/>
                                          </p:val>
                                        </p:tav>
                                        <p:tav tm="100000">
                                          <p:val>
                                            <p:strVal val="#ppt_h"/>
                                          </p:val>
                                        </p:tav>
                                      </p:tavLst>
                                    </p:anim>
                                    <p:anim calcmode="lin" valueType="num">
                                      <p:cBhvr>
                                        <p:cTn id="101" dur="500" fill="hold"/>
                                        <p:tgtEl>
                                          <p:spTgt spid="50"/>
                                        </p:tgtEl>
                                        <p:attrNameLst>
                                          <p:attrName>style.rotation</p:attrName>
                                        </p:attrNameLst>
                                      </p:cBhvr>
                                      <p:tavLst>
                                        <p:tav tm="0">
                                          <p:val>
                                            <p:fltVal val="360"/>
                                          </p:val>
                                        </p:tav>
                                        <p:tav tm="100000">
                                          <p:val>
                                            <p:fltVal val="0"/>
                                          </p:val>
                                        </p:tav>
                                      </p:tavLst>
                                    </p:anim>
                                    <p:animEffect transition="in" filter="fade">
                                      <p:cBhvr>
                                        <p:cTn id="102" dur="500"/>
                                        <p:tgtEl>
                                          <p:spTgt spid="50"/>
                                        </p:tgtEl>
                                      </p:cBhvr>
                                    </p:animEffect>
                                  </p:childTnLst>
                                </p:cTn>
                              </p:par>
                            </p:childTnLst>
                          </p:cTn>
                        </p:par>
                        <p:par>
                          <p:cTn id="103" fill="hold">
                            <p:stCondLst>
                              <p:cond delay="10300"/>
                            </p:stCondLst>
                            <p:childTnLst>
                              <p:par>
                                <p:cTn id="104" presetID="22" presetClass="entr" presetSubtype="4" fill="hold" grpId="0" nodeType="after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par>
                          <p:cTn id="107" fill="hold">
                            <p:stCondLst>
                              <p:cond delay="10800"/>
                            </p:stCondLst>
                            <p:childTnLst>
                              <p:par>
                                <p:cTn id="108" presetID="10" presetClass="entr" presetSubtype="0" fill="hold" grpId="0" nodeType="afterEffect">
                                  <p:stCondLst>
                                    <p:cond delay="0"/>
                                  </p:stCondLst>
                                  <p:childTnLst>
                                    <p:set>
                                      <p:cBhvr>
                                        <p:cTn id="109" dur="1" fill="hold">
                                          <p:stCondLst>
                                            <p:cond delay="0"/>
                                          </p:stCondLst>
                                        </p:cTn>
                                        <p:tgtEl>
                                          <p:spTgt spid="52"/>
                                        </p:tgtEl>
                                        <p:attrNameLst>
                                          <p:attrName>style.visibility</p:attrName>
                                        </p:attrNameLst>
                                      </p:cBhvr>
                                      <p:to>
                                        <p:strVal val="visible"/>
                                      </p:to>
                                    </p:set>
                                    <p:animEffect transition="in" filter="fade">
                                      <p:cBhvr>
                                        <p:cTn id="110" dur="500"/>
                                        <p:tgtEl>
                                          <p:spTgt spid="52"/>
                                        </p:tgtEl>
                                      </p:cBhvr>
                                    </p:animEffect>
                                  </p:childTnLst>
                                </p:cTn>
                              </p:par>
                            </p:childTnLst>
                          </p:cTn>
                        </p:par>
                        <p:par>
                          <p:cTn id="111" fill="hold">
                            <p:stCondLst>
                              <p:cond delay="11300"/>
                            </p:stCondLst>
                            <p:childTnLst>
                              <p:par>
                                <p:cTn id="112" presetID="22" presetClass="entr" presetSubtype="4" fill="hold" grpId="0" nodeType="afterEffect">
                                  <p:stCondLst>
                                    <p:cond delay="0"/>
                                  </p:stCondLst>
                                  <p:iterate type="lt">
                                    <p:tmPct val="10000"/>
                                  </p:iterate>
                                  <p:childTnLst>
                                    <p:set>
                                      <p:cBhvr>
                                        <p:cTn id="113" dur="1" fill="hold">
                                          <p:stCondLst>
                                            <p:cond delay="0"/>
                                          </p:stCondLst>
                                        </p:cTn>
                                        <p:tgtEl>
                                          <p:spTgt spid="78">
                                            <p:txEl>
                                              <p:pRg st="0" end="0"/>
                                            </p:txEl>
                                          </p:spTgt>
                                        </p:tgtEl>
                                        <p:attrNameLst>
                                          <p:attrName>style.visibility</p:attrName>
                                        </p:attrNameLst>
                                      </p:cBhvr>
                                      <p:to>
                                        <p:strVal val="visible"/>
                                      </p:to>
                                    </p:set>
                                    <p:animEffect transition="in" filter="wipe(down)">
                                      <p:cBhvr>
                                        <p:cTn id="114" dur="500"/>
                                        <p:tgtEl>
                                          <p:spTgt spid="78">
                                            <p:txEl>
                                              <p:pRg st="0" end="0"/>
                                            </p:txEl>
                                          </p:spTgt>
                                        </p:tgtEl>
                                      </p:cBhvr>
                                    </p:animEffect>
                                  </p:childTnLst>
                                </p:cTn>
                              </p:par>
                            </p:childTnLst>
                          </p:cTn>
                        </p:par>
                        <p:par>
                          <p:cTn id="115" fill="hold">
                            <p:stCondLst>
                              <p:cond delay="11950"/>
                            </p:stCondLst>
                            <p:childTnLst>
                              <p:par>
                                <p:cTn id="116" presetID="2" presetClass="entr" presetSubtype="2" decel="98000" fill="hold" grpId="0" nodeType="afterEffect">
                                  <p:stCondLst>
                                    <p:cond delay="0"/>
                                  </p:stCondLst>
                                  <p:childTnLst>
                                    <p:set>
                                      <p:cBhvr>
                                        <p:cTn id="117" dur="1" fill="hold">
                                          <p:stCondLst>
                                            <p:cond delay="0"/>
                                          </p:stCondLst>
                                        </p:cTn>
                                        <p:tgtEl>
                                          <p:spTgt spid="75">
                                            <p:txEl>
                                              <p:pRg st="0" end="0"/>
                                            </p:txEl>
                                          </p:spTgt>
                                        </p:tgtEl>
                                        <p:attrNameLst>
                                          <p:attrName>style.visibility</p:attrName>
                                        </p:attrNameLst>
                                      </p:cBhvr>
                                      <p:to>
                                        <p:strVal val="visible"/>
                                      </p:to>
                                    </p:set>
                                    <p:anim calcmode="lin" valueType="num">
                                      <p:cBhvr additive="base">
                                        <p:cTn id="118" dur="75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19" dur="750" fill="hold"/>
                                        <p:tgtEl>
                                          <p:spTgt spid="75">
                                            <p:txEl>
                                              <p:pRg st="0" end="0"/>
                                            </p:txEl>
                                          </p:spTgt>
                                        </p:tgtEl>
                                        <p:attrNameLst>
                                          <p:attrName>ppt_y</p:attrName>
                                        </p:attrNameLst>
                                      </p:cBhvr>
                                      <p:tavLst>
                                        <p:tav tm="0">
                                          <p:val>
                                            <p:strVal val="#ppt_y"/>
                                          </p:val>
                                        </p:tav>
                                        <p:tav tm="100000">
                                          <p:val>
                                            <p:strVal val="#ppt_y"/>
                                          </p:val>
                                        </p:tav>
                                      </p:tavLst>
                                    </p:anim>
                                  </p:childTnLst>
                                </p:cTn>
                              </p:par>
                              <p:par>
                                <p:cTn id="120" presetID="2" presetClass="entr" presetSubtype="2" decel="98000" fill="hold" grpId="0" nodeType="withEffect">
                                  <p:stCondLst>
                                    <p:cond delay="0"/>
                                  </p:stCondLst>
                                  <p:childTnLst>
                                    <p:set>
                                      <p:cBhvr>
                                        <p:cTn id="121" dur="1" fill="hold">
                                          <p:stCondLst>
                                            <p:cond delay="0"/>
                                          </p:stCondLst>
                                        </p:cTn>
                                        <p:tgtEl>
                                          <p:spTgt spid="77"/>
                                        </p:tgtEl>
                                        <p:attrNameLst>
                                          <p:attrName>style.visibility</p:attrName>
                                        </p:attrNameLst>
                                      </p:cBhvr>
                                      <p:to>
                                        <p:strVal val="visible"/>
                                      </p:to>
                                    </p:set>
                                    <p:anim calcmode="lin" valueType="num">
                                      <p:cBhvr additive="base">
                                        <p:cTn id="122" dur="750" fill="hold"/>
                                        <p:tgtEl>
                                          <p:spTgt spid="77"/>
                                        </p:tgtEl>
                                        <p:attrNameLst>
                                          <p:attrName>ppt_x</p:attrName>
                                        </p:attrNameLst>
                                      </p:cBhvr>
                                      <p:tavLst>
                                        <p:tav tm="0">
                                          <p:val>
                                            <p:strVal val="1+#ppt_w/2"/>
                                          </p:val>
                                        </p:tav>
                                        <p:tav tm="100000">
                                          <p:val>
                                            <p:strVal val="#ppt_x"/>
                                          </p:val>
                                        </p:tav>
                                      </p:tavLst>
                                    </p:anim>
                                    <p:anim calcmode="lin" valueType="num">
                                      <p:cBhvr additive="base">
                                        <p:cTn id="123" dur="750" fill="hold"/>
                                        <p:tgtEl>
                                          <p:spTgt spid="77"/>
                                        </p:tgtEl>
                                        <p:attrNameLst>
                                          <p:attrName>ppt_y</p:attrName>
                                        </p:attrNameLst>
                                      </p:cBhvr>
                                      <p:tavLst>
                                        <p:tav tm="0">
                                          <p:val>
                                            <p:strVal val="#ppt_y"/>
                                          </p:val>
                                        </p:tav>
                                        <p:tav tm="100000">
                                          <p:val>
                                            <p:strVal val="#ppt_y"/>
                                          </p:val>
                                        </p:tav>
                                      </p:tavLst>
                                    </p:anim>
                                  </p:childTnLst>
                                </p:cTn>
                              </p:par>
                            </p:childTnLst>
                          </p:cTn>
                        </p:par>
                        <p:par>
                          <p:cTn id="124" fill="hold">
                            <p:stCondLst>
                              <p:cond delay="12700"/>
                            </p:stCondLst>
                            <p:childTnLst>
                              <p:par>
                                <p:cTn id="125" presetID="22" presetClass="entr" presetSubtype="8" fill="hold" grpId="0" nodeType="afterEffect">
                                  <p:stCondLst>
                                    <p:cond delay="0"/>
                                  </p:stCondLst>
                                  <p:childTnLst>
                                    <p:set>
                                      <p:cBhvr>
                                        <p:cTn id="126" dur="1" fill="hold">
                                          <p:stCondLst>
                                            <p:cond delay="0"/>
                                          </p:stCondLst>
                                        </p:cTn>
                                        <p:tgtEl>
                                          <p:spTgt spid="76">
                                            <p:txEl>
                                              <p:pRg st="0" end="0"/>
                                            </p:txEl>
                                          </p:spTgt>
                                        </p:tgtEl>
                                        <p:attrNameLst>
                                          <p:attrName>style.visibility</p:attrName>
                                        </p:attrNameLst>
                                      </p:cBhvr>
                                      <p:to>
                                        <p:strVal val="visible"/>
                                      </p:to>
                                    </p:set>
                                    <p:animEffect transition="in" filter="wipe(left)">
                                      <p:cBhvr>
                                        <p:cTn id="127" dur="500"/>
                                        <p:tgtEl>
                                          <p:spTgt spid="76">
                                            <p:txEl>
                                              <p:pRg st="0" end="0"/>
                                            </p:txEl>
                                          </p:spTgt>
                                        </p:tgtEl>
                                      </p:cBhvr>
                                    </p:animEffect>
                                  </p:childTnLst>
                                </p:cTn>
                              </p:par>
                            </p:childTnLst>
                          </p:cTn>
                        </p:par>
                        <p:par>
                          <p:cTn id="128" fill="hold">
                            <p:stCondLst>
                              <p:cond delay="13200"/>
                            </p:stCondLst>
                            <p:childTnLst>
                              <p:par>
                                <p:cTn id="129" presetID="10" presetClass="entr" presetSubtype="0" fill="hold" grpId="0" nodeType="after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fade">
                                      <p:cBhvr>
                                        <p:cTn id="131" dur="500"/>
                                        <p:tgtEl>
                                          <p:spTgt spid="54"/>
                                        </p:tgtEl>
                                      </p:cBhvr>
                                    </p:animEffect>
                                  </p:childTnLst>
                                </p:cTn>
                              </p:par>
                            </p:childTnLst>
                          </p:cTn>
                        </p:par>
                        <p:par>
                          <p:cTn id="132" fill="hold">
                            <p:stCondLst>
                              <p:cond delay="13700"/>
                            </p:stCondLst>
                            <p:childTnLst>
                              <p:par>
                                <p:cTn id="133" presetID="22" presetClass="entr" presetSubtype="8" fill="hold" grpId="0"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wipe(left)">
                                      <p:cBhvr>
                                        <p:cTn id="135" dur="500"/>
                                        <p:tgtEl>
                                          <p:spTgt spid="55"/>
                                        </p:tgtEl>
                                      </p:cBhvr>
                                    </p:animEffect>
                                  </p:childTnLst>
                                </p:cTn>
                              </p:par>
                            </p:childTnLst>
                          </p:cTn>
                        </p:par>
                        <p:par>
                          <p:cTn id="136" fill="hold">
                            <p:stCondLst>
                              <p:cond delay="14200"/>
                            </p:stCondLst>
                            <p:childTnLst>
                              <p:par>
                                <p:cTn id="137" presetID="49" presetClass="entr" presetSubtype="0" decel="10000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 calcmode="lin" valueType="num">
                                      <p:cBhvr>
                                        <p:cTn id="139" dur="500" fill="hold"/>
                                        <p:tgtEl>
                                          <p:spTgt spid="56"/>
                                        </p:tgtEl>
                                        <p:attrNameLst>
                                          <p:attrName>ppt_w</p:attrName>
                                        </p:attrNameLst>
                                      </p:cBhvr>
                                      <p:tavLst>
                                        <p:tav tm="0">
                                          <p:val>
                                            <p:fltVal val="0"/>
                                          </p:val>
                                        </p:tav>
                                        <p:tav tm="100000">
                                          <p:val>
                                            <p:strVal val="#ppt_w"/>
                                          </p:val>
                                        </p:tav>
                                      </p:tavLst>
                                    </p:anim>
                                    <p:anim calcmode="lin" valueType="num">
                                      <p:cBhvr>
                                        <p:cTn id="140" dur="500" fill="hold"/>
                                        <p:tgtEl>
                                          <p:spTgt spid="56"/>
                                        </p:tgtEl>
                                        <p:attrNameLst>
                                          <p:attrName>ppt_h</p:attrName>
                                        </p:attrNameLst>
                                      </p:cBhvr>
                                      <p:tavLst>
                                        <p:tav tm="0">
                                          <p:val>
                                            <p:fltVal val="0"/>
                                          </p:val>
                                        </p:tav>
                                        <p:tav tm="100000">
                                          <p:val>
                                            <p:strVal val="#ppt_h"/>
                                          </p:val>
                                        </p:tav>
                                      </p:tavLst>
                                    </p:anim>
                                    <p:anim calcmode="lin" valueType="num">
                                      <p:cBhvr>
                                        <p:cTn id="141" dur="500" fill="hold"/>
                                        <p:tgtEl>
                                          <p:spTgt spid="56"/>
                                        </p:tgtEl>
                                        <p:attrNameLst>
                                          <p:attrName>style.rotation</p:attrName>
                                        </p:attrNameLst>
                                      </p:cBhvr>
                                      <p:tavLst>
                                        <p:tav tm="0">
                                          <p:val>
                                            <p:fltVal val="360"/>
                                          </p:val>
                                        </p:tav>
                                        <p:tav tm="100000">
                                          <p:val>
                                            <p:fltVal val="0"/>
                                          </p:val>
                                        </p:tav>
                                      </p:tavLst>
                                    </p:anim>
                                    <p:animEffect transition="in" filter="fade">
                                      <p:cBhvr>
                                        <p:cTn id="142" dur="500"/>
                                        <p:tgtEl>
                                          <p:spTgt spid="56"/>
                                        </p:tgtEl>
                                      </p:cBhvr>
                                    </p:animEffect>
                                  </p:childTnLst>
                                </p:cTn>
                              </p:par>
                            </p:childTnLst>
                          </p:cTn>
                        </p:par>
                        <p:par>
                          <p:cTn id="143" fill="hold">
                            <p:stCondLst>
                              <p:cond delay="14700"/>
                            </p:stCondLst>
                            <p:childTnLst>
                              <p:par>
                                <p:cTn id="144" presetID="22" presetClass="entr" presetSubtype="1" fill="hold" grpId="0" nodeType="afterEffect">
                                  <p:stCondLst>
                                    <p:cond delay="0"/>
                                  </p:stCondLst>
                                  <p:childTnLst>
                                    <p:set>
                                      <p:cBhvr>
                                        <p:cTn id="145" dur="1" fill="hold">
                                          <p:stCondLst>
                                            <p:cond delay="0"/>
                                          </p:stCondLst>
                                        </p:cTn>
                                        <p:tgtEl>
                                          <p:spTgt spid="57"/>
                                        </p:tgtEl>
                                        <p:attrNameLst>
                                          <p:attrName>style.visibility</p:attrName>
                                        </p:attrNameLst>
                                      </p:cBhvr>
                                      <p:to>
                                        <p:strVal val="visible"/>
                                      </p:to>
                                    </p:set>
                                    <p:animEffect transition="in" filter="wipe(up)">
                                      <p:cBhvr>
                                        <p:cTn id="146" dur="500"/>
                                        <p:tgtEl>
                                          <p:spTgt spid="57"/>
                                        </p:tgtEl>
                                      </p:cBhvr>
                                    </p:animEffect>
                                  </p:childTnLst>
                                </p:cTn>
                              </p:par>
                            </p:childTnLst>
                          </p:cTn>
                        </p:par>
                        <p:par>
                          <p:cTn id="147" fill="hold">
                            <p:stCondLst>
                              <p:cond delay="15200"/>
                            </p:stCondLst>
                            <p:childTnLst>
                              <p:par>
                                <p:cTn id="148" presetID="10" presetClass="entr" presetSubtype="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fade">
                                      <p:cBhvr>
                                        <p:cTn id="150" dur="500"/>
                                        <p:tgtEl>
                                          <p:spTgt spid="58"/>
                                        </p:tgtEl>
                                      </p:cBhvr>
                                    </p:animEffect>
                                  </p:childTnLst>
                                </p:cTn>
                              </p:par>
                            </p:childTnLst>
                          </p:cTn>
                        </p:par>
                        <p:par>
                          <p:cTn id="151" fill="hold">
                            <p:stCondLst>
                              <p:cond delay="15700"/>
                            </p:stCondLst>
                            <p:childTnLst>
                              <p:par>
                                <p:cTn id="152" presetID="22" presetClass="entr" presetSubtype="4" fill="hold" grpId="0" nodeType="afterEffect">
                                  <p:stCondLst>
                                    <p:cond delay="0"/>
                                  </p:stCondLst>
                                  <p:iterate type="lt">
                                    <p:tmPct val="10000"/>
                                  </p:iterate>
                                  <p:childTnLst>
                                    <p:set>
                                      <p:cBhvr>
                                        <p:cTn id="153" dur="1" fill="hold">
                                          <p:stCondLst>
                                            <p:cond delay="0"/>
                                          </p:stCondLst>
                                        </p:cTn>
                                        <p:tgtEl>
                                          <p:spTgt spid="90">
                                            <p:txEl>
                                              <p:pRg st="0" end="0"/>
                                            </p:txEl>
                                          </p:spTgt>
                                        </p:tgtEl>
                                        <p:attrNameLst>
                                          <p:attrName>style.visibility</p:attrName>
                                        </p:attrNameLst>
                                      </p:cBhvr>
                                      <p:to>
                                        <p:strVal val="visible"/>
                                      </p:to>
                                    </p:set>
                                    <p:animEffect transition="in" filter="wipe(down)">
                                      <p:cBhvr>
                                        <p:cTn id="154" dur="500"/>
                                        <p:tgtEl>
                                          <p:spTgt spid="90">
                                            <p:txEl>
                                              <p:pRg st="0" end="0"/>
                                            </p:txEl>
                                          </p:spTgt>
                                        </p:tgtEl>
                                      </p:cBhvr>
                                    </p:animEffect>
                                  </p:childTnLst>
                                </p:cTn>
                              </p:par>
                            </p:childTnLst>
                          </p:cTn>
                        </p:par>
                        <p:par>
                          <p:cTn id="155" fill="hold">
                            <p:stCondLst>
                              <p:cond delay="16350"/>
                            </p:stCondLst>
                            <p:childTnLst>
                              <p:par>
                                <p:cTn id="156" presetID="2" presetClass="entr" presetSubtype="2" decel="98000" fill="hold" grpId="0" nodeType="afterEffect">
                                  <p:stCondLst>
                                    <p:cond delay="0"/>
                                  </p:stCondLst>
                                  <p:childTnLst>
                                    <p:set>
                                      <p:cBhvr>
                                        <p:cTn id="157" dur="1" fill="hold">
                                          <p:stCondLst>
                                            <p:cond delay="0"/>
                                          </p:stCondLst>
                                        </p:cTn>
                                        <p:tgtEl>
                                          <p:spTgt spid="87">
                                            <p:txEl>
                                              <p:pRg st="0" end="0"/>
                                            </p:txEl>
                                          </p:spTgt>
                                        </p:tgtEl>
                                        <p:attrNameLst>
                                          <p:attrName>style.visibility</p:attrName>
                                        </p:attrNameLst>
                                      </p:cBhvr>
                                      <p:to>
                                        <p:strVal val="visible"/>
                                      </p:to>
                                    </p:set>
                                    <p:anim calcmode="lin" valueType="num">
                                      <p:cBhvr additive="base">
                                        <p:cTn id="158" dur="750" fill="hold"/>
                                        <p:tgtEl>
                                          <p:spTgt spid="87">
                                            <p:txEl>
                                              <p:pRg st="0" end="0"/>
                                            </p:txEl>
                                          </p:spTgt>
                                        </p:tgtEl>
                                        <p:attrNameLst>
                                          <p:attrName>ppt_x</p:attrName>
                                        </p:attrNameLst>
                                      </p:cBhvr>
                                      <p:tavLst>
                                        <p:tav tm="0">
                                          <p:val>
                                            <p:strVal val="1+#ppt_w/2"/>
                                          </p:val>
                                        </p:tav>
                                        <p:tav tm="100000">
                                          <p:val>
                                            <p:strVal val="#ppt_x"/>
                                          </p:val>
                                        </p:tav>
                                      </p:tavLst>
                                    </p:anim>
                                    <p:anim calcmode="lin" valueType="num">
                                      <p:cBhvr additive="base">
                                        <p:cTn id="159" dur="750" fill="hold"/>
                                        <p:tgtEl>
                                          <p:spTgt spid="87">
                                            <p:txEl>
                                              <p:pRg st="0" end="0"/>
                                            </p:txEl>
                                          </p:spTgt>
                                        </p:tgtEl>
                                        <p:attrNameLst>
                                          <p:attrName>ppt_y</p:attrName>
                                        </p:attrNameLst>
                                      </p:cBhvr>
                                      <p:tavLst>
                                        <p:tav tm="0">
                                          <p:val>
                                            <p:strVal val="#ppt_y"/>
                                          </p:val>
                                        </p:tav>
                                        <p:tav tm="100000">
                                          <p:val>
                                            <p:strVal val="#ppt_y"/>
                                          </p:val>
                                        </p:tav>
                                      </p:tavLst>
                                    </p:anim>
                                  </p:childTnLst>
                                </p:cTn>
                              </p:par>
                              <p:par>
                                <p:cTn id="160" presetID="2" presetClass="entr" presetSubtype="2" decel="98000" fill="hold" grpId="0" nodeType="withEffect">
                                  <p:stCondLst>
                                    <p:cond delay="0"/>
                                  </p:stCondLst>
                                  <p:childTnLst>
                                    <p:set>
                                      <p:cBhvr>
                                        <p:cTn id="161" dur="1" fill="hold">
                                          <p:stCondLst>
                                            <p:cond delay="0"/>
                                          </p:stCondLst>
                                        </p:cTn>
                                        <p:tgtEl>
                                          <p:spTgt spid="89"/>
                                        </p:tgtEl>
                                        <p:attrNameLst>
                                          <p:attrName>style.visibility</p:attrName>
                                        </p:attrNameLst>
                                      </p:cBhvr>
                                      <p:to>
                                        <p:strVal val="visible"/>
                                      </p:to>
                                    </p:set>
                                    <p:anim calcmode="lin" valueType="num">
                                      <p:cBhvr additive="base">
                                        <p:cTn id="162" dur="750" fill="hold"/>
                                        <p:tgtEl>
                                          <p:spTgt spid="89"/>
                                        </p:tgtEl>
                                        <p:attrNameLst>
                                          <p:attrName>ppt_x</p:attrName>
                                        </p:attrNameLst>
                                      </p:cBhvr>
                                      <p:tavLst>
                                        <p:tav tm="0">
                                          <p:val>
                                            <p:strVal val="1+#ppt_w/2"/>
                                          </p:val>
                                        </p:tav>
                                        <p:tav tm="100000">
                                          <p:val>
                                            <p:strVal val="#ppt_x"/>
                                          </p:val>
                                        </p:tav>
                                      </p:tavLst>
                                    </p:anim>
                                    <p:anim calcmode="lin" valueType="num">
                                      <p:cBhvr additive="base">
                                        <p:cTn id="163" dur="750" fill="hold"/>
                                        <p:tgtEl>
                                          <p:spTgt spid="89"/>
                                        </p:tgtEl>
                                        <p:attrNameLst>
                                          <p:attrName>ppt_y</p:attrName>
                                        </p:attrNameLst>
                                      </p:cBhvr>
                                      <p:tavLst>
                                        <p:tav tm="0">
                                          <p:val>
                                            <p:strVal val="#ppt_y"/>
                                          </p:val>
                                        </p:tav>
                                        <p:tav tm="100000">
                                          <p:val>
                                            <p:strVal val="#ppt_y"/>
                                          </p:val>
                                        </p:tav>
                                      </p:tavLst>
                                    </p:anim>
                                  </p:childTnLst>
                                </p:cTn>
                              </p:par>
                            </p:childTnLst>
                          </p:cTn>
                        </p:par>
                        <p:par>
                          <p:cTn id="164" fill="hold">
                            <p:stCondLst>
                              <p:cond delay="17100"/>
                            </p:stCondLst>
                            <p:childTnLst>
                              <p:par>
                                <p:cTn id="165" presetID="22" presetClass="entr" presetSubtype="8" fill="hold" grpId="0" nodeType="afterEffect">
                                  <p:stCondLst>
                                    <p:cond delay="0"/>
                                  </p:stCondLst>
                                  <p:childTnLst>
                                    <p:set>
                                      <p:cBhvr>
                                        <p:cTn id="166" dur="1" fill="hold">
                                          <p:stCondLst>
                                            <p:cond delay="0"/>
                                          </p:stCondLst>
                                        </p:cTn>
                                        <p:tgtEl>
                                          <p:spTgt spid="88">
                                            <p:txEl>
                                              <p:pRg st="0" end="0"/>
                                            </p:txEl>
                                          </p:spTgt>
                                        </p:tgtEl>
                                        <p:attrNameLst>
                                          <p:attrName>style.visibility</p:attrName>
                                        </p:attrNameLst>
                                      </p:cBhvr>
                                      <p:to>
                                        <p:strVal val="visible"/>
                                      </p:to>
                                    </p:set>
                                    <p:animEffect transition="in" filter="wipe(left)">
                                      <p:cBhvr>
                                        <p:cTn id="167" dur="500"/>
                                        <p:tgtEl>
                                          <p:spTgt spid="88">
                                            <p:txEl>
                                              <p:pRg st="0" end="0"/>
                                            </p:txEl>
                                          </p:spTgt>
                                        </p:tgtEl>
                                      </p:cBhvr>
                                    </p:animEffect>
                                  </p:childTnLst>
                                </p:cTn>
                              </p:par>
                            </p:childTnLst>
                          </p:cTn>
                        </p:par>
                        <p:par>
                          <p:cTn id="168" fill="hold">
                            <p:stCondLst>
                              <p:cond delay="17600"/>
                            </p:stCondLst>
                            <p:childTnLst>
                              <p:par>
                                <p:cTn id="169" presetID="10" presetClass="entr" presetSubtype="0"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fade">
                                      <p:cBhvr>
                                        <p:cTn id="171" dur="500"/>
                                        <p:tgtEl>
                                          <p:spTgt spid="60"/>
                                        </p:tgtEl>
                                      </p:cBhvr>
                                    </p:animEffect>
                                  </p:childTnLst>
                                </p:cTn>
                              </p:par>
                            </p:childTnLst>
                          </p:cTn>
                        </p:par>
                        <p:par>
                          <p:cTn id="172" fill="hold">
                            <p:stCondLst>
                              <p:cond delay="18100"/>
                            </p:stCondLst>
                            <p:childTnLst>
                              <p:par>
                                <p:cTn id="173" presetID="22" presetClass="entr" presetSubtype="8" fill="hold" grpId="0" nodeType="afterEffect">
                                  <p:stCondLst>
                                    <p:cond delay="0"/>
                                  </p:stCondLst>
                                  <p:childTnLst>
                                    <p:set>
                                      <p:cBhvr>
                                        <p:cTn id="174" dur="1" fill="hold">
                                          <p:stCondLst>
                                            <p:cond delay="0"/>
                                          </p:stCondLst>
                                        </p:cTn>
                                        <p:tgtEl>
                                          <p:spTgt spid="61"/>
                                        </p:tgtEl>
                                        <p:attrNameLst>
                                          <p:attrName>style.visibility</p:attrName>
                                        </p:attrNameLst>
                                      </p:cBhvr>
                                      <p:to>
                                        <p:strVal val="visible"/>
                                      </p:to>
                                    </p:set>
                                    <p:animEffect transition="in" filter="wipe(left)">
                                      <p:cBhvr>
                                        <p:cTn id="175" dur="500"/>
                                        <p:tgtEl>
                                          <p:spTgt spid="61"/>
                                        </p:tgtEl>
                                      </p:cBhvr>
                                    </p:animEffect>
                                  </p:childTnLst>
                                </p:cTn>
                              </p:par>
                            </p:childTnLst>
                          </p:cTn>
                        </p:par>
                        <p:par>
                          <p:cTn id="176" fill="hold">
                            <p:stCondLst>
                              <p:cond delay="18600"/>
                            </p:stCondLst>
                            <p:childTnLst>
                              <p:par>
                                <p:cTn id="177" presetID="49" presetClass="entr" presetSubtype="0" decel="100000" fill="hold" grpId="0" nodeType="afterEffect">
                                  <p:stCondLst>
                                    <p:cond delay="0"/>
                                  </p:stCondLst>
                                  <p:childTnLst>
                                    <p:set>
                                      <p:cBhvr>
                                        <p:cTn id="178" dur="1" fill="hold">
                                          <p:stCondLst>
                                            <p:cond delay="0"/>
                                          </p:stCondLst>
                                        </p:cTn>
                                        <p:tgtEl>
                                          <p:spTgt spid="62"/>
                                        </p:tgtEl>
                                        <p:attrNameLst>
                                          <p:attrName>style.visibility</p:attrName>
                                        </p:attrNameLst>
                                      </p:cBhvr>
                                      <p:to>
                                        <p:strVal val="visible"/>
                                      </p:to>
                                    </p:set>
                                    <p:anim calcmode="lin" valueType="num">
                                      <p:cBhvr>
                                        <p:cTn id="179" dur="500" fill="hold"/>
                                        <p:tgtEl>
                                          <p:spTgt spid="62"/>
                                        </p:tgtEl>
                                        <p:attrNameLst>
                                          <p:attrName>ppt_w</p:attrName>
                                        </p:attrNameLst>
                                      </p:cBhvr>
                                      <p:tavLst>
                                        <p:tav tm="0">
                                          <p:val>
                                            <p:fltVal val="0"/>
                                          </p:val>
                                        </p:tav>
                                        <p:tav tm="100000">
                                          <p:val>
                                            <p:strVal val="#ppt_w"/>
                                          </p:val>
                                        </p:tav>
                                      </p:tavLst>
                                    </p:anim>
                                    <p:anim calcmode="lin" valueType="num">
                                      <p:cBhvr>
                                        <p:cTn id="180" dur="500" fill="hold"/>
                                        <p:tgtEl>
                                          <p:spTgt spid="62"/>
                                        </p:tgtEl>
                                        <p:attrNameLst>
                                          <p:attrName>ppt_h</p:attrName>
                                        </p:attrNameLst>
                                      </p:cBhvr>
                                      <p:tavLst>
                                        <p:tav tm="0">
                                          <p:val>
                                            <p:fltVal val="0"/>
                                          </p:val>
                                        </p:tav>
                                        <p:tav tm="100000">
                                          <p:val>
                                            <p:strVal val="#ppt_h"/>
                                          </p:val>
                                        </p:tav>
                                      </p:tavLst>
                                    </p:anim>
                                    <p:anim calcmode="lin" valueType="num">
                                      <p:cBhvr>
                                        <p:cTn id="181" dur="500" fill="hold"/>
                                        <p:tgtEl>
                                          <p:spTgt spid="62"/>
                                        </p:tgtEl>
                                        <p:attrNameLst>
                                          <p:attrName>style.rotation</p:attrName>
                                        </p:attrNameLst>
                                      </p:cBhvr>
                                      <p:tavLst>
                                        <p:tav tm="0">
                                          <p:val>
                                            <p:fltVal val="360"/>
                                          </p:val>
                                        </p:tav>
                                        <p:tav tm="100000">
                                          <p:val>
                                            <p:fltVal val="0"/>
                                          </p:val>
                                        </p:tav>
                                      </p:tavLst>
                                    </p:anim>
                                    <p:animEffect transition="in" filter="fade">
                                      <p:cBhvr>
                                        <p:cTn id="182" dur="500"/>
                                        <p:tgtEl>
                                          <p:spTgt spid="62"/>
                                        </p:tgtEl>
                                      </p:cBhvr>
                                    </p:animEffect>
                                  </p:childTnLst>
                                </p:cTn>
                              </p:par>
                            </p:childTnLst>
                          </p:cTn>
                        </p:par>
                        <p:par>
                          <p:cTn id="183" fill="hold">
                            <p:stCondLst>
                              <p:cond delay="19100"/>
                            </p:stCondLst>
                            <p:childTnLst>
                              <p:par>
                                <p:cTn id="184" presetID="22" presetClass="entr" presetSubtype="4" fill="hold" grpId="0" nodeType="afterEffect">
                                  <p:stCondLst>
                                    <p:cond delay="0"/>
                                  </p:stCondLst>
                                  <p:childTnLst>
                                    <p:set>
                                      <p:cBhvr>
                                        <p:cTn id="185" dur="1" fill="hold">
                                          <p:stCondLst>
                                            <p:cond delay="0"/>
                                          </p:stCondLst>
                                        </p:cTn>
                                        <p:tgtEl>
                                          <p:spTgt spid="63"/>
                                        </p:tgtEl>
                                        <p:attrNameLst>
                                          <p:attrName>style.visibility</p:attrName>
                                        </p:attrNameLst>
                                      </p:cBhvr>
                                      <p:to>
                                        <p:strVal val="visible"/>
                                      </p:to>
                                    </p:set>
                                    <p:animEffect transition="in" filter="wipe(down)">
                                      <p:cBhvr>
                                        <p:cTn id="186" dur="500"/>
                                        <p:tgtEl>
                                          <p:spTgt spid="63"/>
                                        </p:tgtEl>
                                      </p:cBhvr>
                                    </p:animEffect>
                                  </p:childTnLst>
                                </p:cTn>
                              </p:par>
                            </p:childTnLst>
                          </p:cTn>
                        </p:par>
                        <p:par>
                          <p:cTn id="187" fill="hold">
                            <p:stCondLst>
                              <p:cond delay="19600"/>
                            </p:stCondLst>
                            <p:childTnLst>
                              <p:par>
                                <p:cTn id="188" presetID="10" presetClass="entr" presetSubtype="0" fill="hold" grpId="0" nodeType="after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par>
                          <p:cTn id="191" fill="hold">
                            <p:stCondLst>
                              <p:cond delay="20100"/>
                            </p:stCondLst>
                            <p:childTnLst>
                              <p:par>
                                <p:cTn id="192" presetID="22" presetClass="entr" presetSubtype="4" fill="hold" grpId="0" nodeType="afterEffect">
                                  <p:stCondLst>
                                    <p:cond delay="0"/>
                                  </p:stCondLst>
                                  <p:iterate type="lt">
                                    <p:tmPct val="10000"/>
                                  </p:iterate>
                                  <p:childTnLst>
                                    <p:set>
                                      <p:cBhvr>
                                        <p:cTn id="193" dur="1" fill="hold">
                                          <p:stCondLst>
                                            <p:cond delay="0"/>
                                          </p:stCondLst>
                                        </p:cTn>
                                        <p:tgtEl>
                                          <p:spTgt spid="82">
                                            <p:txEl>
                                              <p:pRg st="0" end="0"/>
                                            </p:txEl>
                                          </p:spTgt>
                                        </p:tgtEl>
                                        <p:attrNameLst>
                                          <p:attrName>style.visibility</p:attrName>
                                        </p:attrNameLst>
                                      </p:cBhvr>
                                      <p:to>
                                        <p:strVal val="visible"/>
                                      </p:to>
                                    </p:set>
                                    <p:animEffect transition="in" filter="wipe(down)">
                                      <p:cBhvr>
                                        <p:cTn id="194" dur="500"/>
                                        <p:tgtEl>
                                          <p:spTgt spid="82">
                                            <p:txEl>
                                              <p:pRg st="0" end="0"/>
                                            </p:txEl>
                                          </p:spTgt>
                                        </p:tgtEl>
                                      </p:cBhvr>
                                    </p:animEffect>
                                  </p:childTnLst>
                                </p:cTn>
                              </p:par>
                            </p:childTnLst>
                          </p:cTn>
                        </p:par>
                        <p:par>
                          <p:cTn id="195" fill="hold">
                            <p:stCondLst>
                              <p:cond delay="20750"/>
                            </p:stCondLst>
                            <p:childTnLst>
                              <p:par>
                                <p:cTn id="196" presetID="2" presetClass="entr" presetSubtype="2" decel="98000" fill="hold" grpId="0" nodeType="afterEffect">
                                  <p:stCondLst>
                                    <p:cond delay="0"/>
                                  </p:stCondLst>
                                  <p:childTnLst>
                                    <p:set>
                                      <p:cBhvr>
                                        <p:cTn id="197" dur="1" fill="hold">
                                          <p:stCondLst>
                                            <p:cond delay="0"/>
                                          </p:stCondLst>
                                        </p:cTn>
                                        <p:tgtEl>
                                          <p:spTgt spid="79">
                                            <p:txEl>
                                              <p:pRg st="0" end="0"/>
                                            </p:txEl>
                                          </p:spTgt>
                                        </p:tgtEl>
                                        <p:attrNameLst>
                                          <p:attrName>style.visibility</p:attrName>
                                        </p:attrNameLst>
                                      </p:cBhvr>
                                      <p:to>
                                        <p:strVal val="visible"/>
                                      </p:to>
                                    </p:set>
                                    <p:anim calcmode="lin" valueType="num">
                                      <p:cBhvr additive="base">
                                        <p:cTn id="198" dur="750" fill="hold"/>
                                        <p:tgtEl>
                                          <p:spTgt spid="79">
                                            <p:txEl>
                                              <p:pRg st="0" end="0"/>
                                            </p:txEl>
                                          </p:spTgt>
                                        </p:tgtEl>
                                        <p:attrNameLst>
                                          <p:attrName>ppt_x</p:attrName>
                                        </p:attrNameLst>
                                      </p:cBhvr>
                                      <p:tavLst>
                                        <p:tav tm="0">
                                          <p:val>
                                            <p:strVal val="1+#ppt_w/2"/>
                                          </p:val>
                                        </p:tav>
                                        <p:tav tm="100000">
                                          <p:val>
                                            <p:strVal val="#ppt_x"/>
                                          </p:val>
                                        </p:tav>
                                      </p:tavLst>
                                    </p:anim>
                                    <p:anim calcmode="lin" valueType="num">
                                      <p:cBhvr additive="base">
                                        <p:cTn id="199" dur="750" fill="hold"/>
                                        <p:tgtEl>
                                          <p:spTgt spid="79">
                                            <p:txEl>
                                              <p:pRg st="0" end="0"/>
                                            </p:txEl>
                                          </p:spTgt>
                                        </p:tgtEl>
                                        <p:attrNameLst>
                                          <p:attrName>ppt_y</p:attrName>
                                        </p:attrNameLst>
                                      </p:cBhvr>
                                      <p:tavLst>
                                        <p:tav tm="0">
                                          <p:val>
                                            <p:strVal val="#ppt_y"/>
                                          </p:val>
                                        </p:tav>
                                        <p:tav tm="100000">
                                          <p:val>
                                            <p:strVal val="#ppt_y"/>
                                          </p:val>
                                        </p:tav>
                                      </p:tavLst>
                                    </p:anim>
                                  </p:childTnLst>
                                </p:cTn>
                              </p:par>
                              <p:par>
                                <p:cTn id="200" presetID="2" presetClass="entr" presetSubtype="2" decel="98000" fill="hold" grpId="0" nodeType="withEffect">
                                  <p:stCondLst>
                                    <p:cond delay="0"/>
                                  </p:stCondLst>
                                  <p:childTnLst>
                                    <p:set>
                                      <p:cBhvr>
                                        <p:cTn id="201" dur="1" fill="hold">
                                          <p:stCondLst>
                                            <p:cond delay="0"/>
                                          </p:stCondLst>
                                        </p:cTn>
                                        <p:tgtEl>
                                          <p:spTgt spid="81"/>
                                        </p:tgtEl>
                                        <p:attrNameLst>
                                          <p:attrName>style.visibility</p:attrName>
                                        </p:attrNameLst>
                                      </p:cBhvr>
                                      <p:to>
                                        <p:strVal val="visible"/>
                                      </p:to>
                                    </p:set>
                                    <p:anim calcmode="lin" valueType="num">
                                      <p:cBhvr additive="base">
                                        <p:cTn id="202" dur="750" fill="hold"/>
                                        <p:tgtEl>
                                          <p:spTgt spid="81"/>
                                        </p:tgtEl>
                                        <p:attrNameLst>
                                          <p:attrName>ppt_x</p:attrName>
                                        </p:attrNameLst>
                                      </p:cBhvr>
                                      <p:tavLst>
                                        <p:tav tm="0">
                                          <p:val>
                                            <p:strVal val="1+#ppt_w/2"/>
                                          </p:val>
                                        </p:tav>
                                        <p:tav tm="100000">
                                          <p:val>
                                            <p:strVal val="#ppt_x"/>
                                          </p:val>
                                        </p:tav>
                                      </p:tavLst>
                                    </p:anim>
                                    <p:anim calcmode="lin" valueType="num">
                                      <p:cBhvr additive="base">
                                        <p:cTn id="203" dur="750" fill="hold"/>
                                        <p:tgtEl>
                                          <p:spTgt spid="81"/>
                                        </p:tgtEl>
                                        <p:attrNameLst>
                                          <p:attrName>ppt_y</p:attrName>
                                        </p:attrNameLst>
                                      </p:cBhvr>
                                      <p:tavLst>
                                        <p:tav tm="0">
                                          <p:val>
                                            <p:strVal val="#ppt_y"/>
                                          </p:val>
                                        </p:tav>
                                        <p:tav tm="100000">
                                          <p:val>
                                            <p:strVal val="#ppt_y"/>
                                          </p:val>
                                        </p:tav>
                                      </p:tavLst>
                                    </p:anim>
                                  </p:childTnLst>
                                </p:cTn>
                              </p:par>
                            </p:childTnLst>
                          </p:cTn>
                        </p:par>
                        <p:par>
                          <p:cTn id="204" fill="hold">
                            <p:stCondLst>
                              <p:cond delay="21500"/>
                            </p:stCondLst>
                            <p:childTnLst>
                              <p:par>
                                <p:cTn id="205" presetID="22" presetClass="entr" presetSubtype="8" fill="hold" grpId="0" nodeType="afterEffect">
                                  <p:stCondLst>
                                    <p:cond delay="0"/>
                                  </p:stCondLst>
                                  <p:childTnLst>
                                    <p:set>
                                      <p:cBhvr>
                                        <p:cTn id="206" dur="1" fill="hold">
                                          <p:stCondLst>
                                            <p:cond delay="0"/>
                                          </p:stCondLst>
                                        </p:cTn>
                                        <p:tgtEl>
                                          <p:spTgt spid="80">
                                            <p:txEl>
                                              <p:pRg st="0" end="0"/>
                                            </p:txEl>
                                          </p:spTgt>
                                        </p:tgtEl>
                                        <p:attrNameLst>
                                          <p:attrName>style.visibility</p:attrName>
                                        </p:attrNameLst>
                                      </p:cBhvr>
                                      <p:to>
                                        <p:strVal val="visible"/>
                                      </p:to>
                                    </p:set>
                                    <p:animEffect transition="in" filter="wipe(left)">
                                      <p:cBhvr>
                                        <p:cTn id="207" dur="500"/>
                                        <p:tgtEl>
                                          <p:spTgt spid="80">
                                            <p:txEl>
                                              <p:pRg st="0" end="0"/>
                                            </p:txEl>
                                          </p:spTgt>
                                        </p:tgtEl>
                                      </p:cBhvr>
                                    </p:animEffect>
                                  </p:childTnLst>
                                </p:cTn>
                              </p:par>
                            </p:childTnLst>
                          </p:cTn>
                        </p:par>
                        <p:par>
                          <p:cTn id="208" fill="hold">
                            <p:stCondLst>
                              <p:cond delay="22000"/>
                            </p:stCondLst>
                            <p:childTnLst>
                              <p:par>
                                <p:cTn id="209" presetID="10" presetClass="entr" presetSubtype="0" fill="hold" grpId="0" nodeType="after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par>
                          <p:cTn id="212" fill="hold">
                            <p:stCondLst>
                              <p:cond delay="22500"/>
                            </p:stCondLst>
                            <p:childTnLst>
                              <p:par>
                                <p:cTn id="213" presetID="22" presetClass="entr" presetSubtype="8" fill="hold" grpId="0" nodeType="afterEffect">
                                  <p:stCondLst>
                                    <p:cond delay="0"/>
                                  </p:stCondLst>
                                  <p:childTnLst>
                                    <p:set>
                                      <p:cBhvr>
                                        <p:cTn id="214" dur="1" fill="hold">
                                          <p:stCondLst>
                                            <p:cond delay="0"/>
                                          </p:stCondLst>
                                        </p:cTn>
                                        <p:tgtEl>
                                          <p:spTgt spid="67"/>
                                        </p:tgtEl>
                                        <p:attrNameLst>
                                          <p:attrName>style.visibility</p:attrName>
                                        </p:attrNameLst>
                                      </p:cBhvr>
                                      <p:to>
                                        <p:strVal val="visible"/>
                                      </p:to>
                                    </p:set>
                                    <p:animEffect transition="in" filter="wipe(left)">
                                      <p:cBhvr>
                                        <p:cTn id="21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6" grpId="0" animBg="1"/>
      <p:bldP spid="36" grpId="0" animBg="1"/>
      <p:bldP spid="37" grpId="0" animBg="1"/>
      <p:bldP spid="38" grpId="0" animBg="1"/>
      <p:bldP spid="39" grpId="0" animBg="1"/>
      <p:bldP spid="40" grpId="0" animBg="1"/>
      <p:bldP spid="41" grpId="0" animBg="1"/>
      <p:bldP spid="42" grpId="0" animBg="1"/>
      <p:bldP spid="48" grpId="0" animBg="1"/>
      <p:bldP spid="49" grpId="0" animBg="1"/>
      <p:bldP spid="50" grpId="0" animBg="1"/>
      <p:bldP spid="51" grpId="0" animBg="1"/>
      <p:bldP spid="52" grpId="0" animBg="1"/>
      <p:bldP spid="54" grpId="0" animBg="1"/>
      <p:bldP spid="55" grpId="0" animBg="1"/>
      <p:bldP spid="56" grpId="0" animBg="1"/>
      <p:bldP spid="57" grpId="0" animBg="1"/>
      <p:bldP spid="58" grpId="0" animBg="1"/>
      <p:bldP spid="60" grpId="0" animBg="1"/>
      <p:bldP spid="61" grpId="0" animBg="1"/>
      <p:bldP spid="62" grpId="0" animBg="1"/>
      <p:bldP spid="63" grpId="0" animBg="1"/>
      <p:bldP spid="64" grpId="0" animBg="1"/>
      <p:bldP spid="66" grpId="0" animBg="1"/>
      <p:bldP spid="71" grpId="0" build="p">
        <p:tmplLst>
          <p:tmpl lvl="1">
            <p:tnLst>
              <p:par>
                <p:cTn presetID="2" presetClass="entr" presetSubtype="2" decel="100000" fill="hold" nodeType="afterEffect">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750" fill="hold"/>
                        <p:tgtEl>
                          <p:spTgt spid="71"/>
                        </p:tgtEl>
                        <p:attrNameLst>
                          <p:attrName>ppt_x</p:attrName>
                        </p:attrNameLst>
                      </p:cBhvr>
                      <p:tavLst>
                        <p:tav tm="0">
                          <p:val>
                            <p:strVal val="1+#ppt_w/2"/>
                          </p:val>
                        </p:tav>
                        <p:tav tm="100000">
                          <p:val>
                            <p:strVal val="#ppt_x"/>
                          </p:val>
                        </p:tav>
                      </p:tavLst>
                    </p:anim>
                    <p:anim calcmode="lin" valueType="num">
                      <p:cBhvr additive="base">
                        <p:cTn dur="750" fill="hold"/>
                        <p:tgtEl>
                          <p:spTgt spid="71"/>
                        </p:tgtEl>
                        <p:attrNameLst>
                          <p:attrName>ppt_y</p:attrName>
                        </p:attrNameLst>
                      </p:cBhvr>
                      <p:tavLst>
                        <p:tav tm="0">
                          <p:val>
                            <p:strVal val="#ppt_y"/>
                          </p:val>
                        </p:tav>
                        <p:tav tm="100000">
                          <p:val>
                            <p:strVal val="#ppt_y"/>
                          </p:val>
                        </p:tav>
                      </p:tavLst>
                    </p:anim>
                  </p:childTnLst>
                </p:cTn>
              </p:par>
            </p:tnLst>
          </p:tmpl>
        </p:tmplLst>
      </p:bldP>
      <p:bldP spid="72" grpId="0" build="p">
        <p:tmplLst>
          <p:tmpl lvl="1">
            <p:tnLst>
              <p:par>
                <p:cTn presetID="22" presetClass="entr" presetSubtype="8" fill="hold" nodeType="after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wipe(left)">
                      <p:cBhvr>
                        <p:cTn dur="500"/>
                        <p:tgtEl>
                          <p:spTgt spid="72"/>
                        </p:tgtEl>
                      </p:cBhvr>
                    </p:animEffect>
                  </p:childTnLst>
                </p:cTn>
              </p:par>
            </p:tnLst>
          </p:tmpl>
        </p:tmplLst>
      </p:bldP>
      <p:bldP spid="73" grpId="0" animBg="1"/>
      <p:bldP spid="74"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4"/>
                        </p:tgtEl>
                        <p:attrNameLst>
                          <p:attrName>style.visibility</p:attrName>
                        </p:attrNameLst>
                      </p:cBhvr>
                      <p:to>
                        <p:strVal val="visible"/>
                      </p:to>
                    </p:set>
                    <p:animEffect transition="in" filter="wipe(left)">
                      <p:cBhvr>
                        <p:cTn dur="500"/>
                        <p:tgtEl>
                          <p:spTgt spid="74"/>
                        </p:tgtEl>
                      </p:cBhvr>
                    </p:animEffect>
                  </p:childTnLst>
                </p:cTn>
              </p:par>
            </p:tnLst>
          </p:tmpl>
        </p:tmplLst>
      </p:bldP>
      <p:bldP spid="75" grpId="0" build="p">
        <p:tmplLst>
          <p:tmpl lvl="1">
            <p:tnLst>
              <p:par>
                <p:cTn presetID="2" presetClass="entr" presetSubtype="2" decel="98000" fill="hold" nodeType="afterEffect">
                  <p:stCondLst>
                    <p:cond delay="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750" fill="hold"/>
                        <p:tgtEl>
                          <p:spTgt spid="75"/>
                        </p:tgtEl>
                        <p:attrNameLst>
                          <p:attrName>ppt_x</p:attrName>
                        </p:attrNameLst>
                      </p:cBhvr>
                      <p:tavLst>
                        <p:tav tm="0">
                          <p:val>
                            <p:strVal val="1+#ppt_w/2"/>
                          </p:val>
                        </p:tav>
                        <p:tav tm="100000">
                          <p:val>
                            <p:strVal val="#ppt_x"/>
                          </p:val>
                        </p:tav>
                      </p:tavLst>
                    </p:anim>
                    <p:anim calcmode="lin" valueType="num">
                      <p:cBhvr additive="base">
                        <p:cTn dur="75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2" presetClass="entr" presetSubtype="8" fill="hold" nodeType="afterEffect">
                  <p:stCondLst>
                    <p:cond delay="0"/>
                  </p:stCondLst>
                  <p:childTnLst>
                    <p:set>
                      <p:cBhvr>
                        <p:cTn dur="1" fill="hold">
                          <p:stCondLst>
                            <p:cond delay="0"/>
                          </p:stCondLst>
                        </p:cTn>
                        <p:tgtEl>
                          <p:spTgt spid="76"/>
                        </p:tgtEl>
                        <p:attrNameLst>
                          <p:attrName>style.visibility</p:attrName>
                        </p:attrNameLst>
                      </p:cBhvr>
                      <p:to>
                        <p:strVal val="visible"/>
                      </p:to>
                    </p:set>
                    <p:animEffect transition="in" filter="wipe(left)">
                      <p:cBhvr>
                        <p:cTn dur="500"/>
                        <p:tgtEl>
                          <p:spTgt spid="76"/>
                        </p:tgtEl>
                      </p:cBhvr>
                    </p:animEffect>
                  </p:childTnLst>
                </p:cTn>
              </p:par>
            </p:tnLst>
          </p:tmpl>
        </p:tmplLst>
      </p:bldP>
      <p:bldP spid="77" grpId="0" animBg="1"/>
      <p:bldP spid="78"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78"/>
                        </p:tgtEl>
                        <p:attrNameLst>
                          <p:attrName>style.visibility</p:attrName>
                        </p:attrNameLst>
                      </p:cBhvr>
                      <p:to>
                        <p:strVal val="visible"/>
                      </p:to>
                    </p:set>
                    <p:animEffect transition="in" filter="wipe(down)">
                      <p:cBhvr>
                        <p:cTn dur="500"/>
                        <p:tgtEl>
                          <p:spTgt spid="78"/>
                        </p:tgtEl>
                      </p:cBhvr>
                    </p:animEffect>
                  </p:childTnLst>
                </p:cTn>
              </p:par>
            </p:tnLst>
          </p:tmpl>
        </p:tmplLst>
      </p:bldP>
      <p:bldP spid="79" grpId="0" build="p">
        <p:tmplLst>
          <p:tmpl lvl="1">
            <p:tnLst>
              <p:par>
                <p:cTn presetID="2" presetClass="entr" presetSubtype="2" decel="98000" fill="hold" nodeType="afterEffect">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fill="hold"/>
                        <p:tgtEl>
                          <p:spTgt spid="79"/>
                        </p:tgtEl>
                        <p:attrNameLst>
                          <p:attrName>ppt_x</p:attrName>
                        </p:attrNameLst>
                      </p:cBhvr>
                      <p:tavLst>
                        <p:tav tm="0">
                          <p:val>
                            <p:strVal val="1+#ppt_w/2"/>
                          </p:val>
                        </p:tav>
                        <p:tav tm="100000">
                          <p:val>
                            <p:strVal val="#ppt_x"/>
                          </p:val>
                        </p:tav>
                      </p:tavLst>
                    </p:anim>
                    <p:anim calcmode="lin" valueType="num">
                      <p:cBhvr additive="base">
                        <p:cTn dur="750" fill="hold"/>
                        <p:tgtEl>
                          <p:spTgt spid="79"/>
                        </p:tgtEl>
                        <p:attrNameLst>
                          <p:attrName>ppt_y</p:attrName>
                        </p:attrNameLst>
                      </p:cBhvr>
                      <p:tavLst>
                        <p:tav tm="0">
                          <p:val>
                            <p:strVal val="#ppt_y"/>
                          </p:val>
                        </p:tav>
                        <p:tav tm="100000">
                          <p:val>
                            <p:strVal val="#ppt_y"/>
                          </p:val>
                        </p:tav>
                      </p:tavLst>
                    </p:anim>
                  </p:childTnLst>
                </p:cTn>
              </p:par>
            </p:tnLst>
          </p:tmpl>
        </p:tmplLst>
      </p:bldP>
      <p:bldP spid="80" grpId="0" build="p">
        <p:tmplLst>
          <p:tmpl lvl="1">
            <p:tnLst>
              <p:par>
                <p:cTn presetID="22" presetClass="entr" presetSubtype="8" fill="hold" nodeType="afterEffect">
                  <p:stCondLst>
                    <p:cond delay="0"/>
                  </p:stCondLst>
                  <p:childTnLst>
                    <p:set>
                      <p:cBhvr>
                        <p:cTn dur="1" fill="hold">
                          <p:stCondLst>
                            <p:cond delay="0"/>
                          </p:stCondLst>
                        </p:cTn>
                        <p:tgtEl>
                          <p:spTgt spid="80"/>
                        </p:tgtEl>
                        <p:attrNameLst>
                          <p:attrName>style.visibility</p:attrName>
                        </p:attrNameLst>
                      </p:cBhvr>
                      <p:to>
                        <p:strVal val="visible"/>
                      </p:to>
                    </p:set>
                    <p:animEffect transition="in" filter="wipe(left)">
                      <p:cBhvr>
                        <p:cTn dur="500"/>
                        <p:tgtEl>
                          <p:spTgt spid="80"/>
                        </p:tgtEl>
                      </p:cBhvr>
                    </p:animEffect>
                  </p:childTnLst>
                </p:cTn>
              </p:par>
            </p:tnLst>
          </p:tmpl>
        </p:tmplLst>
      </p:bldP>
      <p:bldP spid="81" grpId="0" animBg="1"/>
      <p:bldP spid="82"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 presetClass="entr" presetSubtype="2" decel="9800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fill="hold"/>
                        <p:tgtEl>
                          <p:spTgt spid="83"/>
                        </p:tgtEl>
                        <p:attrNameLst>
                          <p:attrName>ppt_x</p:attrName>
                        </p:attrNameLst>
                      </p:cBhvr>
                      <p:tavLst>
                        <p:tav tm="0">
                          <p:val>
                            <p:strVal val="1+#ppt_w/2"/>
                          </p:val>
                        </p:tav>
                        <p:tav tm="100000">
                          <p:val>
                            <p:strVal val="#ppt_x"/>
                          </p:val>
                        </p:tav>
                      </p:tavLst>
                    </p:anim>
                    <p:anim calcmode="lin" valueType="num">
                      <p:cBhvr additive="base">
                        <p:cTn dur="750" fill="hold"/>
                        <p:tgtEl>
                          <p:spTgt spid="83"/>
                        </p:tgtEl>
                        <p:attrNameLst>
                          <p:attrName>ppt_y</p:attrName>
                        </p:attrNameLst>
                      </p:cBhvr>
                      <p:tavLst>
                        <p:tav tm="0">
                          <p:val>
                            <p:strVal val="#ppt_y"/>
                          </p:val>
                        </p:tav>
                        <p:tav tm="100000">
                          <p:val>
                            <p:strVal val="#ppt_y"/>
                          </p:val>
                        </p:tav>
                      </p:tavLst>
                    </p:anim>
                  </p:childTnLst>
                </p:cTn>
              </p:par>
            </p:tnLst>
          </p:tmpl>
        </p:tmplLst>
      </p:bldP>
      <p:bldP spid="84" grpId="0" build="p">
        <p:tmplLst>
          <p:tmpl lvl="1">
            <p:tnLst>
              <p:par>
                <p:cTn presetID="22" presetClass="entr" presetSubtype="8" fill="hold" nodeType="after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wipe(left)">
                      <p:cBhvr>
                        <p:cTn dur="500"/>
                        <p:tgtEl>
                          <p:spTgt spid="84"/>
                        </p:tgtEl>
                      </p:cBhvr>
                    </p:animEffect>
                  </p:childTnLst>
                </p:cTn>
              </p:par>
            </p:tnLst>
          </p:tmpl>
        </p:tmplLst>
      </p:bldP>
      <p:bldP spid="85" grpId="0" animBg="1"/>
      <p:bldP spid="86"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 presetClass="entr" presetSubtype="2" decel="98000" fill="hold" nodeType="afterEffect">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750" fill="hold"/>
                        <p:tgtEl>
                          <p:spTgt spid="87"/>
                        </p:tgtEl>
                        <p:attrNameLst>
                          <p:attrName>ppt_x</p:attrName>
                        </p:attrNameLst>
                      </p:cBhvr>
                      <p:tavLst>
                        <p:tav tm="0">
                          <p:val>
                            <p:strVal val="1+#ppt_w/2"/>
                          </p:val>
                        </p:tav>
                        <p:tav tm="100000">
                          <p:val>
                            <p:strVal val="#ppt_x"/>
                          </p:val>
                        </p:tav>
                      </p:tavLst>
                    </p:anim>
                    <p:anim calcmode="lin" valueType="num">
                      <p:cBhvr additive="base">
                        <p:cTn dur="750" fill="hold"/>
                        <p:tgtEl>
                          <p:spTgt spid="87"/>
                        </p:tgtEl>
                        <p:attrNameLst>
                          <p:attrName>ppt_y</p:attrName>
                        </p:attrNameLst>
                      </p:cBhvr>
                      <p:tavLst>
                        <p:tav tm="0">
                          <p:val>
                            <p:strVal val="#ppt_y"/>
                          </p:val>
                        </p:tav>
                        <p:tav tm="100000">
                          <p:val>
                            <p:strVal val="#ppt_y"/>
                          </p:val>
                        </p:tav>
                      </p:tavLst>
                    </p:anim>
                  </p:childTnLst>
                </p:cTn>
              </p:par>
            </p:tnLst>
          </p:tmpl>
        </p:tmplLst>
      </p:bldP>
      <p:bldP spid="88" grpId="0" build="p">
        <p:tmplLst>
          <p:tmpl lvl="1">
            <p:tnLst>
              <p:par>
                <p:cTn presetID="22" presetClass="entr" presetSubtype="8" fill="hold" nodeType="after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wipe(left)">
                      <p:cBhvr>
                        <p:cTn dur="500"/>
                        <p:tgtEl>
                          <p:spTgt spid="88"/>
                        </p:tgtEl>
                      </p:cBhvr>
                    </p:animEffect>
                  </p:childTnLst>
                </p:cTn>
              </p:par>
            </p:tnLst>
          </p:tmpl>
        </p:tmplLst>
      </p:bldP>
      <p:bldP spid="89" grpId="0" animBg="1"/>
      <p:bldP spid="90" grpId="0" build="p">
        <p:tmplLst>
          <p:tmpl lvl="1">
            <p:tnLst>
              <p:par>
                <p:cTn presetID="22" presetClass="entr" presetSubtype="4" fill="hold" nodeType="afterEffect">
                  <p:stCondLst>
                    <p:cond delay="0"/>
                  </p:stCondLst>
                  <p:iterate type="lt">
                    <p:tmPct val="10000"/>
                  </p:iterate>
                  <p:childTnLst>
                    <p:set>
                      <p:cBhvr>
                        <p:cTn dur="1" fill="hold">
                          <p:stCondLst>
                            <p:cond delay="0"/>
                          </p:stCondLst>
                        </p:cTn>
                        <p:tgtEl>
                          <p:spTgt spid="90"/>
                        </p:tgtEl>
                        <p:attrNameLst>
                          <p:attrName>style.visibility</p:attrName>
                        </p:attrNameLst>
                      </p:cBhvr>
                      <p:to>
                        <p:strVal val="visible"/>
                      </p:to>
                    </p:set>
                    <p:animEffect transition="in" filter="wipe(down)">
                      <p:cBhvr>
                        <p:cTn dur="500"/>
                        <p:tgtEl>
                          <p:spTgt spid="90"/>
                        </p:tgtEl>
                      </p:cBhvr>
                    </p:animEffect>
                  </p:childTnLst>
                </p:cTn>
              </p:par>
            </p:tnLst>
          </p:tmpl>
        </p:tmplLst>
      </p:bldP>
      <p:bldP spid="67"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keyword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 y="3775955"/>
            <a:ext cx="18286412" cy="1947863"/>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7"/>
          <p:cNvSpPr/>
          <p:nvPr userDrawn="1"/>
        </p:nvSpPr>
        <p:spPr>
          <a:xfrm>
            <a:off x="8043640"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33"/>
          <p:cNvSpPr/>
          <p:nvPr userDrawn="1"/>
        </p:nvSpPr>
        <p:spPr>
          <a:xfrm rot="10800000">
            <a:off x="3503785"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7"/>
          <p:cNvSpPr/>
          <p:nvPr userDrawn="1"/>
        </p:nvSpPr>
        <p:spPr>
          <a:xfrm>
            <a:off x="10853552"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33"/>
          <p:cNvSpPr/>
          <p:nvPr userDrawn="1"/>
        </p:nvSpPr>
        <p:spPr>
          <a:xfrm rot="10800000">
            <a:off x="6313697"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7"/>
          <p:cNvSpPr/>
          <p:nvPr userDrawn="1"/>
        </p:nvSpPr>
        <p:spPr>
          <a:xfrm>
            <a:off x="13663464"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33"/>
          <p:cNvSpPr/>
          <p:nvPr userDrawn="1"/>
        </p:nvSpPr>
        <p:spPr>
          <a:xfrm rot="10800000">
            <a:off x="9123609"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7"/>
          <p:cNvSpPr/>
          <p:nvPr userDrawn="1"/>
        </p:nvSpPr>
        <p:spPr>
          <a:xfrm>
            <a:off x="16473376"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33"/>
          <p:cNvSpPr/>
          <p:nvPr userDrawn="1"/>
        </p:nvSpPr>
        <p:spPr>
          <a:xfrm rot="10800000">
            <a:off x="11933521"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7"/>
          <p:cNvSpPr/>
          <p:nvPr userDrawn="1"/>
        </p:nvSpPr>
        <p:spPr>
          <a:xfrm>
            <a:off x="5233728" y="3307951"/>
            <a:ext cx="945094" cy="467072"/>
          </a:xfrm>
          <a:custGeom>
            <a:avLst/>
            <a:gdLst/>
            <a:ahLst/>
            <a:cxnLst/>
            <a:rect l="l" t="t" r="r" b="b"/>
            <a:pathLst>
              <a:path w="945094" h="467072">
                <a:moveTo>
                  <a:pt x="467072" y="0"/>
                </a:moveTo>
                <a:lnTo>
                  <a:pt x="945094" y="467072"/>
                </a:lnTo>
                <a:lnTo>
                  <a:pt x="0" y="467072"/>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33"/>
          <p:cNvSpPr/>
          <p:nvPr userDrawn="1"/>
        </p:nvSpPr>
        <p:spPr>
          <a:xfrm rot="10800000">
            <a:off x="693873" y="5722886"/>
            <a:ext cx="951623" cy="468000"/>
          </a:xfrm>
          <a:custGeom>
            <a:avLst/>
            <a:gdLst/>
            <a:ahLst/>
            <a:cxnLst/>
            <a:rect l="l" t="t" r="r" b="b"/>
            <a:pathLst>
              <a:path w="951623" h="468000">
                <a:moveTo>
                  <a:pt x="951623" y="468000"/>
                </a:moveTo>
                <a:lnTo>
                  <a:pt x="0" y="468000"/>
                </a:lnTo>
                <a:lnTo>
                  <a:pt x="269575" y="198426"/>
                </a:lnTo>
                <a:lnTo>
                  <a:pt x="472652" y="0"/>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15" hasCustomPrompt="1"/>
          </p:nvPr>
        </p:nvSpPr>
        <p:spPr>
          <a:xfrm>
            <a:off x="1078310" y="7170289"/>
            <a:ext cx="16200313" cy="17559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正方形/長方形 31"/>
          <p:cNvSpPr/>
          <p:nvPr userDrawn="1"/>
        </p:nvSpPr>
        <p:spPr>
          <a:xfrm>
            <a:off x="1222326" y="7026274"/>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6"/>
          <p:cNvSpPr/>
          <p:nvPr userDrawn="1"/>
        </p:nvSpPr>
        <p:spPr>
          <a:xfrm rot="18900000">
            <a:off x="3617978"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6"/>
          <p:cNvSpPr/>
          <p:nvPr userDrawn="1"/>
        </p:nvSpPr>
        <p:spPr>
          <a:xfrm rot="18900000">
            <a:off x="6427890"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6"/>
          <p:cNvSpPr/>
          <p:nvPr userDrawn="1"/>
        </p:nvSpPr>
        <p:spPr>
          <a:xfrm rot="18900000">
            <a:off x="9237802"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6"/>
          <p:cNvSpPr/>
          <p:nvPr userDrawn="1"/>
        </p:nvSpPr>
        <p:spPr>
          <a:xfrm rot="18900000">
            <a:off x="12047714"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6"/>
          <p:cNvSpPr/>
          <p:nvPr userDrawn="1"/>
        </p:nvSpPr>
        <p:spPr>
          <a:xfrm rot="18900000">
            <a:off x="808066" y="4163864"/>
            <a:ext cx="5248576" cy="1170179"/>
          </a:xfrm>
          <a:custGeom>
            <a:avLst/>
            <a:gdLst/>
            <a:ahLst/>
            <a:cxnLst/>
            <a:rect l="l" t="t" r="r" b="b"/>
            <a:pathLst>
              <a:path w="5248576" h="1170179">
                <a:moveTo>
                  <a:pt x="4078397" y="0"/>
                </a:moveTo>
                <a:lnTo>
                  <a:pt x="5248576" y="1170179"/>
                </a:lnTo>
                <a:lnTo>
                  <a:pt x="1170178" y="117017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プレースホルダー 11"/>
          <p:cNvSpPr>
            <a:spLocks noGrp="1"/>
          </p:cNvSpPr>
          <p:nvPr>
            <p:ph type="body" sz="quarter" idx="36" hasCustomPrompt="1"/>
          </p:nvPr>
        </p:nvSpPr>
        <p:spPr>
          <a:xfrm rot="18900000">
            <a:off x="1674413" y="4278329"/>
            <a:ext cx="3572959" cy="870619"/>
          </a:xfrm>
        </p:spPr>
        <p:txBody>
          <a:bodyPr anchor="ctr">
            <a:noAutofit/>
          </a:bodyPr>
          <a:lstStyle>
            <a:lvl1pPr algn="ctr">
              <a:lnSpc>
                <a:spcPct val="100000"/>
              </a:lnSpc>
              <a:spcBef>
                <a:spcPts val="0"/>
              </a:spcBef>
              <a:defRPr sz="3600" spc="0" baseline="0">
                <a:solidFill>
                  <a:schemeClr val="bg1"/>
                </a:solidFill>
                <a:effectLst/>
                <a:latin typeface="Route 159 Bold" pitchFamily="50" charset="0"/>
              </a:defRPr>
            </a:lvl1pPr>
          </a:lstStyle>
          <a:p>
            <a:pPr lvl="0"/>
            <a:r>
              <a:rPr lang="en-US" dirty="0"/>
              <a:t>Word</a:t>
            </a:r>
          </a:p>
        </p:txBody>
      </p:sp>
      <p:sp>
        <p:nvSpPr>
          <p:cNvPr id="27" name="テキスト プレースホルダー 11"/>
          <p:cNvSpPr>
            <a:spLocks noGrp="1"/>
          </p:cNvSpPr>
          <p:nvPr>
            <p:ph type="body" sz="quarter" idx="37" hasCustomPrompt="1"/>
          </p:nvPr>
        </p:nvSpPr>
        <p:spPr>
          <a:xfrm rot="18900000">
            <a:off x="4490186"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8" name="テキスト プレースホルダー 11"/>
          <p:cNvSpPr>
            <a:spLocks noGrp="1"/>
          </p:cNvSpPr>
          <p:nvPr>
            <p:ph type="body" sz="quarter" idx="38" hasCustomPrompt="1"/>
          </p:nvPr>
        </p:nvSpPr>
        <p:spPr>
          <a:xfrm rot="18900000">
            <a:off x="7305959"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29" name="テキスト プレースホルダー 11"/>
          <p:cNvSpPr>
            <a:spLocks noGrp="1"/>
          </p:cNvSpPr>
          <p:nvPr>
            <p:ph type="body" sz="quarter" idx="39" hasCustomPrompt="1"/>
          </p:nvPr>
        </p:nvSpPr>
        <p:spPr>
          <a:xfrm rot="18900000">
            <a:off x="10121732"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
        <p:nvSpPr>
          <p:cNvPr id="30" name="テキスト プレースホルダー 11"/>
          <p:cNvSpPr>
            <a:spLocks noGrp="1"/>
          </p:cNvSpPr>
          <p:nvPr>
            <p:ph type="body" sz="quarter" idx="40" hasCustomPrompt="1"/>
          </p:nvPr>
        </p:nvSpPr>
        <p:spPr>
          <a:xfrm rot="18900000">
            <a:off x="12937503" y="4278329"/>
            <a:ext cx="3572959" cy="870619"/>
          </a:xfrm>
        </p:spPr>
        <p:txBody>
          <a:bodyPr anchor="ctr">
            <a:noAutofit/>
          </a:bodyPr>
          <a:lstStyle>
            <a:lvl1pPr algn="ctr">
              <a:lnSpc>
                <a:spcPct val="100000"/>
              </a:lnSpc>
              <a:spcBef>
                <a:spcPts val="0"/>
              </a:spcBef>
              <a:defRPr sz="3600" spc="0">
                <a:solidFill>
                  <a:schemeClr val="bg1"/>
                </a:solidFill>
                <a:effectLst/>
                <a:latin typeface="Route 159 Bold" pitchFamily="50" charset="0"/>
              </a:defRPr>
            </a:lvl1pPr>
          </a:lstStyle>
          <a:p>
            <a:pPr lvl="0"/>
            <a:r>
              <a:rPr lang="en-US" altLang="ja-JP" dirty="0"/>
              <a:t>Word</a:t>
            </a:r>
          </a:p>
        </p:txBody>
      </p:sp>
    </p:spTree>
    <p:extLst>
      <p:ext uri="{BB962C8B-B14F-4D97-AF65-F5344CB8AC3E}">
        <p14:creationId xmlns:p14="http://schemas.microsoft.com/office/powerpoint/2010/main" val="31396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6" presetClass="entr" presetSubtype="37"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outVertical)">
                                      <p:cBhvr>
                                        <p:cTn id="15" dur="500"/>
                                        <p:tgtEl>
                                          <p:spTgt spid="10"/>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250"/>
                                        <p:tgtEl>
                                          <p:spTgt spid="25"/>
                                        </p:tgtEl>
                                      </p:cBhvr>
                                    </p:animEffect>
                                  </p:childTnLst>
                                </p:cTn>
                              </p:par>
                            </p:childTnLst>
                          </p:cTn>
                        </p:par>
                        <p:par>
                          <p:cTn id="20" fill="hold">
                            <p:stCondLst>
                              <p:cond delay="1250"/>
                            </p:stCondLst>
                            <p:childTnLst>
                              <p:par>
                                <p:cTn id="21" presetID="22" presetClass="entr" presetSubtype="4"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wipe(down)">
                                      <p:cBhvr>
                                        <p:cTn id="26" dur="500"/>
                                        <p:tgtEl>
                                          <p:spTgt spid="26">
                                            <p:txEl>
                                              <p:pRg st="0" end="0"/>
                                            </p:txEl>
                                          </p:spTgt>
                                        </p:tgtEl>
                                      </p:cBhvr>
                                    </p:animEffect>
                                  </p:childTnLst>
                                </p:cTn>
                              </p:par>
                            </p:childTnLst>
                          </p:cTn>
                        </p:par>
                        <p:par>
                          <p:cTn id="27" fill="hold">
                            <p:stCondLst>
                              <p:cond delay="1750"/>
                            </p:stCondLst>
                            <p:childTnLst>
                              <p:par>
                                <p:cTn id="28" presetID="22" presetClass="entr" presetSubtype="1"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up)">
                                      <p:cBhvr>
                                        <p:cTn id="30" dur="250"/>
                                        <p:tgtEl>
                                          <p:spTgt spid="24"/>
                                        </p:tgtEl>
                                      </p:cBhvr>
                                    </p:animEffect>
                                  </p:childTnLst>
                                </p:cTn>
                              </p:par>
                            </p:childTnLst>
                          </p:cTn>
                        </p:par>
                        <p:par>
                          <p:cTn id="31" fill="hold">
                            <p:stCondLst>
                              <p:cond delay="2000"/>
                            </p:stCondLst>
                            <p:childTnLst>
                              <p:par>
                                <p:cTn id="32" presetID="22" presetClass="entr" presetSubtype="1"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250"/>
                                        <p:tgtEl>
                                          <p:spTgt spid="16"/>
                                        </p:tgtEl>
                                      </p:cBhvr>
                                    </p:animEffect>
                                  </p:childTnLst>
                                </p:cTn>
                              </p:par>
                            </p:childTnLst>
                          </p:cTn>
                        </p:par>
                        <p:par>
                          <p:cTn id="35" fill="hold">
                            <p:stCondLst>
                              <p:cond delay="2250"/>
                            </p:stCondLst>
                            <p:childTnLst>
                              <p:par>
                                <p:cTn id="36" presetID="22" presetClass="entr" presetSubtype="4"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8">
                                            <p:txEl>
                                              <p:pRg st="0" end="0"/>
                                            </p:txEl>
                                          </p:spTgt>
                                        </p:tgtEl>
                                        <p:attrNameLst>
                                          <p:attrName>style.visibility</p:attrName>
                                        </p:attrNameLst>
                                      </p:cBhvr>
                                      <p:to>
                                        <p:strVal val="visible"/>
                                      </p:to>
                                    </p:set>
                                    <p:animEffect transition="in" filter="wipe(down)">
                                      <p:cBhvr>
                                        <p:cTn id="41" dur="500"/>
                                        <p:tgtEl>
                                          <p:spTgt spid="28">
                                            <p:txEl>
                                              <p:pRg st="0" end="0"/>
                                            </p:txEl>
                                          </p:spTgt>
                                        </p:tgtEl>
                                      </p:cBhvr>
                                    </p:animEffect>
                                  </p:childTnLst>
                                </p:cTn>
                              </p:par>
                            </p:childTnLst>
                          </p:cTn>
                        </p:par>
                        <p:par>
                          <p:cTn id="42" fill="hold">
                            <p:stCondLst>
                              <p:cond delay="2750"/>
                            </p:stCondLst>
                            <p:childTnLst>
                              <p:par>
                                <p:cTn id="43" presetID="22" presetClass="entr" presetSubtype="1"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up)">
                                      <p:cBhvr>
                                        <p:cTn id="45" dur="250"/>
                                        <p:tgtEl>
                                          <p:spTgt spid="15"/>
                                        </p:tgtEl>
                                      </p:cBhvr>
                                    </p:animEffect>
                                  </p:childTnLst>
                                </p:cTn>
                              </p:par>
                            </p:childTnLst>
                          </p:cTn>
                        </p:par>
                        <p:par>
                          <p:cTn id="46" fill="hold">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up)">
                                      <p:cBhvr>
                                        <p:cTn id="49" dur="250"/>
                                        <p:tgtEl>
                                          <p:spTgt spid="22"/>
                                        </p:tgtEl>
                                      </p:cBhvr>
                                    </p:animEffect>
                                  </p:childTnLst>
                                </p:cTn>
                              </p:par>
                            </p:childTnLst>
                          </p:cTn>
                        </p:par>
                        <p:par>
                          <p:cTn id="50" fill="hold">
                            <p:stCondLst>
                              <p:cond delay="3250"/>
                            </p:stCondLst>
                            <p:childTnLst>
                              <p:par>
                                <p:cTn id="51" presetID="22" presetClass="entr" presetSubtype="4"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down)">
                                      <p:cBhvr>
                                        <p:cTn id="53" dur="500"/>
                                        <p:tgtEl>
                                          <p:spTgt spid="2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wipe(down)">
                                      <p:cBhvr>
                                        <p:cTn id="56" dur="500"/>
                                        <p:tgtEl>
                                          <p:spTgt spid="30">
                                            <p:txEl>
                                              <p:pRg st="0" end="0"/>
                                            </p:txEl>
                                          </p:spTgt>
                                        </p:tgtEl>
                                      </p:cBhvr>
                                    </p:animEffect>
                                  </p:childTnLst>
                                </p:cTn>
                              </p:par>
                            </p:childTnLst>
                          </p:cTn>
                        </p:par>
                        <p:par>
                          <p:cTn id="57" fill="hold">
                            <p:stCondLst>
                              <p:cond delay="3750"/>
                            </p:stCondLst>
                            <p:childTnLst>
                              <p:par>
                                <p:cTn id="58" presetID="22" presetClass="entr" presetSubtype="1"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250"/>
                                        <p:tgtEl>
                                          <p:spTgt spid="21"/>
                                        </p:tgtEl>
                                      </p:cBhvr>
                                    </p:animEffect>
                                  </p:childTnLst>
                                </p:cTn>
                              </p:par>
                            </p:childTnLst>
                          </p:cTn>
                        </p:par>
                        <p:par>
                          <p:cTn id="61" fill="hold">
                            <p:stCondLst>
                              <p:cond delay="4000"/>
                            </p:stCondLst>
                            <p:childTnLst>
                              <p:par>
                                <p:cTn id="62" presetID="22" presetClass="entr" presetSubtype="1" fill="hold" grpId="0" nodeType="after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wipe(up)">
                                      <p:cBhvr>
                                        <p:cTn id="64" dur="250"/>
                                        <p:tgtEl>
                                          <p:spTgt spid="13"/>
                                        </p:tgtEl>
                                      </p:cBhvr>
                                    </p:animEffect>
                                  </p:childTnLst>
                                </p:cTn>
                              </p:par>
                            </p:childTnLst>
                          </p:cTn>
                        </p:par>
                        <p:par>
                          <p:cTn id="65" fill="hold">
                            <p:stCondLst>
                              <p:cond delay="4250"/>
                            </p:stCondLst>
                            <p:childTnLst>
                              <p:par>
                                <p:cTn id="66" presetID="22" presetClass="entr" presetSubtype="4"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wipe(down)">
                                      <p:cBhvr>
                                        <p:cTn id="68" dur="500"/>
                                        <p:tgtEl>
                                          <p:spTgt spid="11"/>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xEl>
                                              <p:pRg st="0" end="0"/>
                                            </p:txEl>
                                          </p:spTgt>
                                        </p:tgtEl>
                                        <p:attrNameLst>
                                          <p:attrName>style.visibility</p:attrName>
                                        </p:attrNameLst>
                                      </p:cBhvr>
                                      <p:to>
                                        <p:strVal val="visible"/>
                                      </p:to>
                                    </p:set>
                                    <p:animEffect transition="in" filter="wipe(down)">
                                      <p:cBhvr>
                                        <p:cTn id="71" dur="500"/>
                                        <p:tgtEl>
                                          <p:spTgt spid="27">
                                            <p:txEl>
                                              <p:pRg st="0" end="0"/>
                                            </p:txEl>
                                          </p:spTgt>
                                        </p:tgtEl>
                                      </p:cBhvr>
                                    </p:animEffect>
                                  </p:childTnLst>
                                </p:cTn>
                              </p:par>
                            </p:childTnLst>
                          </p:cTn>
                        </p:par>
                        <p:par>
                          <p:cTn id="72" fill="hold">
                            <p:stCondLst>
                              <p:cond delay="4750"/>
                            </p:stCondLst>
                            <p:childTnLst>
                              <p:par>
                                <p:cTn id="73" presetID="22" presetClass="entr" presetSubtype="1"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ipe(up)">
                                      <p:cBhvr>
                                        <p:cTn id="75" dur="250"/>
                                        <p:tgtEl>
                                          <p:spTgt spid="12"/>
                                        </p:tgtEl>
                                      </p:cBhvr>
                                    </p:animEffect>
                                  </p:childTnLst>
                                </p:cTn>
                              </p:par>
                            </p:childTnLst>
                          </p:cTn>
                        </p:par>
                        <p:par>
                          <p:cTn id="76" fill="hold">
                            <p:stCondLst>
                              <p:cond delay="5000"/>
                            </p:stCondLst>
                            <p:childTnLst>
                              <p:par>
                                <p:cTn id="77" presetID="22" presetClass="entr" presetSubtype="1"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up)">
                                      <p:cBhvr>
                                        <p:cTn id="79" dur="250"/>
                                        <p:tgtEl>
                                          <p:spTgt spid="19"/>
                                        </p:tgtEl>
                                      </p:cBhvr>
                                    </p:animEffect>
                                  </p:childTnLst>
                                </p:cTn>
                              </p:par>
                            </p:childTnLst>
                          </p:cTn>
                        </p:par>
                        <p:par>
                          <p:cTn id="80" fill="hold">
                            <p:stCondLst>
                              <p:cond delay="5250"/>
                            </p:stCondLst>
                            <p:childTnLst>
                              <p:par>
                                <p:cTn id="81" presetID="22" presetClass="entr" presetSubtype="4"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9">
                                            <p:txEl>
                                              <p:pRg st="0" end="0"/>
                                            </p:txEl>
                                          </p:spTgt>
                                        </p:tgtEl>
                                        <p:attrNameLst>
                                          <p:attrName>style.visibility</p:attrName>
                                        </p:attrNameLst>
                                      </p:cBhvr>
                                      <p:to>
                                        <p:strVal val="visible"/>
                                      </p:to>
                                    </p:set>
                                    <p:animEffect transition="in" filter="wipe(down)">
                                      <p:cBhvr>
                                        <p:cTn id="86" dur="500"/>
                                        <p:tgtEl>
                                          <p:spTgt spid="29">
                                            <p:txEl>
                                              <p:pRg st="0" end="0"/>
                                            </p:txEl>
                                          </p:spTgt>
                                        </p:tgtEl>
                                      </p:cBhvr>
                                    </p:animEffect>
                                  </p:childTnLst>
                                </p:cTn>
                              </p:par>
                            </p:childTnLst>
                          </p:cTn>
                        </p:par>
                        <p:par>
                          <p:cTn id="87" fill="hold">
                            <p:stCondLst>
                              <p:cond delay="5750"/>
                            </p:stCondLst>
                            <p:childTnLst>
                              <p:par>
                                <p:cTn id="88" presetID="22" presetClass="entr" presetSubtype="1" fill="hold" grpId="0" nodeType="afterEffect">
                                  <p:stCondLst>
                                    <p:cond delay="0"/>
                                  </p:st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250"/>
                                        <p:tgtEl>
                                          <p:spTgt spid="18"/>
                                        </p:tgtEl>
                                      </p:cBhvr>
                                    </p:animEffect>
                                  </p:childTnLst>
                                </p:cTn>
                              </p:par>
                            </p:childTnLst>
                          </p:cTn>
                        </p:par>
                        <p:par>
                          <p:cTn id="91" fill="hold">
                            <p:stCondLst>
                              <p:cond delay="6000"/>
                            </p:stCondLst>
                            <p:childTnLst>
                              <p:par>
                                <p:cTn id="92" presetID="2" presetClass="entr" presetSubtype="8" decel="100000" fill="hold" grpId="0" nodeType="afterEffect">
                                  <p:stCondLst>
                                    <p:cond delay="500"/>
                                  </p:stCondLst>
                                  <p:childTnLst>
                                    <p:set>
                                      <p:cBhvr>
                                        <p:cTn id="93" dur="1" fill="hold">
                                          <p:stCondLst>
                                            <p:cond delay="0"/>
                                          </p:stCondLst>
                                        </p:cTn>
                                        <p:tgtEl>
                                          <p:spTgt spid="32"/>
                                        </p:tgtEl>
                                        <p:attrNameLst>
                                          <p:attrName>style.visibility</p:attrName>
                                        </p:attrNameLst>
                                      </p:cBhvr>
                                      <p:to>
                                        <p:strVal val="visible"/>
                                      </p:to>
                                    </p:set>
                                    <p:anim calcmode="lin" valueType="num">
                                      <p:cBhvr additive="base">
                                        <p:cTn id="94" dur="500" fill="hold"/>
                                        <p:tgtEl>
                                          <p:spTgt spid="32"/>
                                        </p:tgtEl>
                                        <p:attrNameLst>
                                          <p:attrName>ppt_x</p:attrName>
                                        </p:attrNameLst>
                                      </p:cBhvr>
                                      <p:tavLst>
                                        <p:tav tm="0">
                                          <p:val>
                                            <p:strVal val="0-#ppt_w/2"/>
                                          </p:val>
                                        </p:tav>
                                        <p:tav tm="100000">
                                          <p:val>
                                            <p:strVal val="#ppt_x"/>
                                          </p:val>
                                        </p:tav>
                                      </p:tavLst>
                                    </p:anim>
                                    <p:anim calcmode="lin" valueType="num">
                                      <p:cBhvr additive="base">
                                        <p:cTn id="95" dur="500" fill="hold"/>
                                        <p:tgtEl>
                                          <p:spTgt spid="32"/>
                                        </p:tgtEl>
                                        <p:attrNameLst>
                                          <p:attrName>ppt_y</p:attrName>
                                        </p:attrNameLst>
                                      </p:cBhvr>
                                      <p:tavLst>
                                        <p:tav tm="0">
                                          <p:val>
                                            <p:strVal val="#ppt_y"/>
                                          </p:val>
                                        </p:tav>
                                        <p:tav tm="100000">
                                          <p:val>
                                            <p:strVal val="#ppt_y"/>
                                          </p:val>
                                        </p:tav>
                                      </p:tavLst>
                                    </p:anim>
                                  </p:childTnLst>
                                </p:cTn>
                              </p:par>
                              <p:par>
                                <p:cTn id="96" presetID="2" presetClass="entr" presetSubtype="2" decel="100000" fill="hold" grpId="0" nodeType="withEffect">
                                  <p:stCondLst>
                                    <p:cond delay="500"/>
                                  </p:stCondLst>
                                  <p:childTnLst>
                                    <p:set>
                                      <p:cBhvr>
                                        <p:cTn id="97" dur="1" fill="hold">
                                          <p:stCondLst>
                                            <p:cond delay="0"/>
                                          </p:stCondLst>
                                        </p:cTn>
                                        <p:tgtEl>
                                          <p:spTgt spid="31">
                                            <p:txEl>
                                              <p:pRg st="0" end="0"/>
                                            </p:txEl>
                                          </p:spTgt>
                                        </p:tgtEl>
                                        <p:attrNameLst>
                                          <p:attrName>style.visibility</p:attrName>
                                        </p:attrNameLst>
                                      </p:cBhvr>
                                      <p:to>
                                        <p:strVal val="visible"/>
                                      </p:to>
                                    </p:set>
                                    <p:anim calcmode="lin" valueType="num">
                                      <p:cBhvr additive="base">
                                        <p:cTn id="98" dur="50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99" dur="500" fill="hold"/>
                                        <p:tgtEl>
                                          <p:spTgt spid="3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2" grpId="0" animBg="1"/>
      <p:bldP spid="13" grpId="0" animBg="1"/>
      <p:bldP spid="15" grpId="0" animBg="1"/>
      <p:bldP spid="16" grpId="0" animBg="1"/>
      <p:bldP spid="18" grpId="0" animBg="1"/>
      <p:bldP spid="19" grpId="0" animBg="1"/>
      <p:bldP spid="21" grpId="0" animBg="1"/>
      <p:bldP spid="22" grpId="0" animBg="1"/>
      <p:bldP spid="24" grpId="0" animBg="1"/>
      <p:bldP spid="25" grpId="0" animBg="1"/>
      <p:bldP spid="3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1+#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animBg="1"/>
      <p:bldP spid="11" grpId="0" animBg="1"/>
      <p:bldP spid="14" grpId="0" animBg="1"/>
      <p:bldP spid="17" grpId="0" animBg="1"/>
      <p:bldP spid="20" grpId="0" animBg="1"/>
      <p:bldP spid="23" grpId="0" animBg="1"/>
      <p:bldP spid="26" grpId="0" build="p">
        <p:tmplLst>
          <p:tmpl lvl="1">
            <p:tnLst>
              <p:par>
                <p:cTn presetID="22" presetClass="entr" presetSubtype="4"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7" grpId="0" build="p">
        <p:tmplLst>
          <p:tmpl lvl="1">
            <p:tnLst>
              <p:par>
                <p:cTn presetID="22" presetClass="entr" presetSubtype="4"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build="p">
        <p:tmplLst>
          <p:tmpl lvl="1">
            <p:tnLst>
              <p:par>
                <p:cTn presetID="22" presetClass="entr" presetSubtype="4"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図プレースホルダー 5"/>
          <p:cNvSpPr>
            <a:spLocks noGrp="1"/>
          </p:cNvSpPr>
          <p:nvPr>
            <p:ph type="pic" sz="quarter" idx="14" hasCustomPrompt="1"/>
          </p:nvPr>
        </p:nvSpPr>
        <p:spPr>
          <a:xfrm>
            <a:off x="259681"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3830737"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7401812"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1" name="図プレースホルダー 5"/>
          <p:cNvSpPr>
            <a:spLocks noGrp="1"/>
          </p:cNvSpPr>
          <p:nvPr>
            <p:ph type="pic" sz="quarter" idx="17" hasCustomPrompt="1"/>
          </p:nvPr>
        </p:nvSpPr>
        <p:spPr>
          <a:xfrm>
            <a:off x="10972849"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2" name="図プレースホルダー 5"/>
          <p:cNvSpPr>
            <a:spLocks noGrp="1"/>
          </p:cNvSpPr>
          <p:nvPr>
            <p:ph type="pic" sz="quarter" idx="18" hasCustomPrompt="1"/>
          </p:nvPr>
        </p:nvSpPr>
        <p:spPr>
          <a:xfrm>
            <a:off x="14543905" y="2368873"/>
            <a:ext cx="3456285" cy="4930229"/>
          </a:xfrm>
          <a:solidFill>
            <a:schemeClr val="bg1">
              <a:lumMod val="95000"/>
            </a:schemeClr>
          </a:solidFill>
        </p:spPr>
        <p:txBody>
          <a:bodyPr/>
          <a:lstStyle>
            <a:lvl1pPr>
              <a:defRPr baseline="0"/>
            </a:lvl1pPr>
          </a:lstStyle>
          <a:p>
            <a:r>
              <a:rPr kumimoji="1" lang="en-US" altLang="ja-JP" dirty="0"/>
              <a:t>Add an image</a:t>
            </a:r>
            <a:endParaRPr kumimoji="1" lang="ja-JP" altLang="en-US" dirty="0"/>
          </a:p>
        </p:txBody>
      </p:sp>
      <p:sp>
        <p:nvSpPr>
          <p:cNvPr id="14" name="テキスト プレースホルダー 13"/>
          <p:cNvSpPr>
            <a:spLocks noGrp="1"/>
          </p:cNvSpPr>
          <p:nvPr>
            <p:ph type="body" sz="quarter" idx="19" hasCustomPrompt="1"/>
          </p:nvPr>
        </p:nvSpPr>
        <p:spPr>
          <a:xfrm>
            <a:off x="260350" y="6545040"/>
            <a:ext cx="3455988" cy="754062"/>
          </a:xfrm>
          <a:solidFill>
            <a:schemeClr val="accent1">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5" name="テキスト プレースホルダー 13"/>
          <p:cNvSpPr>
            <a:spLocks noGrp="1"/>
          </p:cNvSpPr>
          <p:nvPr>
            <p:ph type="body" sz="quarter" idx="20" hasCustomPrompt="1"/>
          </p:nvPr>
        </p:nvSpPr>
        <p:spPr>
          <a:xfrm>
            <a:off x="3831239" y="6545040"/>
            <a:ext cx="3455988" cy="754062"/>
          </a:xfrm>
          <a:solidFill>
            <a:schemeClr val="accent3">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6" name="テキスト プレースホルダー 13"/>
          <p:cNvSpPr>
            <a:spLocks noGrp="1"/>
          </p:cNvSpPr>
          <p:nvPr>
            <p:ph type="body" sz="quarter" idx="21" hasCustomPrompt="1"/>
          </p:nvPr>
        </p:nvSpPr>
        <p:spPr>
          <a:xfrm>
            <a:off x="14543905" y="6545040"/>
            <a:ext cx="3455988" cy="754062"/>
          </a:xfrm>
          <a:solidFill>
            <a:schemeClr val="accent5">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7" name="テキスト プレースホルダー 13"/>
          <p:cNvSpPr>
            <a:spLocks noGrp="1"/>
          </p:cNvSpPr>
          <p:nvPr>
            <p:ph type="body" sz="quarter" idx="22" hasCustomPrompt="1"/>
          </p:nvPr>
        </p:nvSpPr>
        <p:spPr>
          <a:xfrm>
            <a:off x="10973017" y="6545040"/>
            <a:ext cx="3455988" cy="754062"/>
          </a:xfrm>
          <a:solidFill>
            <a:schemeClr val="accent4">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8" name="テキスト プレースホルダー 13"/>
          <p:cNvSpPr>
            <a:spLocks noGrp="1"/>
          </p:cNvSpPr>
          <p:nvPr>
            <p:ph type="body" sz="quarter" idx="23" hasCustomPrompt="1"/>
          </p:nvPr>
        </p:nvSpPr>
        <p:spPr>
          <a:xfrm>
            <a:off x="7401960" y="6545040"/>
            <a:ext cx="3455988" cy="754062"/>
          </a:xfrm>
          <a:solidFill>
            <a:schemeClr val="accent2">
              <a:alpha val="8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6"/>
          <p:cNvSpPr>
            <a:spLocks noGrp="1"/>
          </p:cNvSpPr>
          <p:nvPr>
            <p:ph type="body" sz="quarter" idx="24"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0" name="正方形/長方形 19"/>
          <p:cNvSpPr/>
          <p:nvPr userDrawn="1"/>
        </p:nvSpPr>
        <p:spPr>
          <a:xfrm>
            <a:off x="1222326" y="7519764"/>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372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par>
                          <p:cTn id="20" fill="hold">
                            <p:stCondLst>
                              <p:cond delay="1500"/>
                            </p:stCondLst>
                            <p:childTnLst>
                              <p:par>
                                <p:cTn id="21" presetID="22" presetClass="entr" presetSubtype="1"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par>
                          <p:cTn id="24" fill="hold">
                            <p:stCondLst>
                              <p:cond delay="225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2750"/>
                            </p:stCondLst>
                            <p:childTnLst>
                              <p:par>
                                <p:cTn id="29" presetID="22" presetClass="entr" presetSubtype="1" fill="hold" grpId="0" nodeType="afterEffect">
                                  <p:stCondLst>
                                    <p:cond delay="25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par>
                          <p:cTn id="36" fill="hold">
                            <p:stCondLst>
                              <p:cond delay="4000"/>
                            </p:stCondLst>
                            <p:childTnLst>
                              <p:par>
                                <p:cTn id="37" presetID="22" presetClass="entr" presetSubtype="1"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Effect transition="in" filter="wipe(up)">
                                      <p:cBhvr>
                                        <p:cTn id="39" dur="500"/>
                                        <p:tgtEl>
                                          <p:spTgt spid="11"/>
                                        </p:tgtEl>
                                      </p:cBhvr>
                                    </p:animEffect>
                                  </p:childTnLst>
                                </p:cTn>
                              </p:par>
                            </p:childTnLst>
                          </p:cTn>
                        </p:par>
                        <p:par>
                          <p:cTn id="40" fill="hold">
                            <p:stCondLst>
                              <p:cond delay="4750"/>
                            </p:stCondLst>
                            <p:childTnLst>
                              <p:par>
                                <p:cTn id="41" presetID="22" presetClass="entr" presetSubtype="8"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5250"/>
                            </p:stCondLst>
                            <p:childTnLst>
                              <p:par>
                                <p:cTn id="45" presetID="22" presetClass="entr" presetSubtype="1" fill="hold" grpId="0" nodeType="afterEffect">
                                  <p:stCondLst>
                                    <p:cond delay="25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500"/>
                                        <p:tgtEl>
                                          <p:spTgt spid="12"/>
                                        </p:tgtEl>
                                      </p:cBhvr>
                                    </p:animEffect>
                                  </p:childTnLst>
                                </p:cTn>
                              </p:par>
                            </p:childTnLst>
                          </p:cTn>
                        </p:par>
                        <p:par>
                          <p:cTn id="48" fill="hold">
                            <p:stCondLst>
                              <p:cond delay="6000"/>
                            </p:stCondLst>
                            <p:childTnLst>
                              <p:par>
                                <p:cTn id="49" presetID="22" presetClass="entr" presetSubtype="8"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par>
                          <p:cTn id="52" fill="hold">
                            <p:stCondLst>
                              <p:cond delay="6500"/>
                            </p:stCondLst>
                            <p:childTnLst>
                              <p:par>
                                <p:cTn id="53" presetID="2" presetClass="entr" presetSubtype="8" decel="100000" fill="hold" grpId="0" nodeType="afterEffect">
                                  <p:stCondLst>
                                    <p:cond delay="25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0-#ppt_w/2"/>
                                          </p:val>
                                        </p:tav>
                                        <p:tav tm="100000">
                                          <p:val>
                                            <p:strVal val="#ppt_x"/>
                                          </p:val>
                                        </p:tav>
                                      </p:tavLst>
                                    </p:anim>
                                    <p:anim calcmode="lin" valueType="num">
                                      <p:cBhvr additive="base">
                                        <p:cTn id="56" dur="500" fill="hold"/>
                                        <p:tgtEl>
                                          <p:spTgt spid="20"/>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19">
                                            <p:txEl>
                                              <p:pRg st="0" end="0"/>
                                            </p:txEl>
                                          </p:spTgt>
                                        </p:tgtEl>
                                        <p:attrNameLst>
                                          <p:attrName>style.visibility</p:attrName>
                                        </p:attrNameLst>
                                      </p:cBhvr>
                                      <p:to>
                                        <p:strVal val="visible"/>
                                      </p:to>
                                    </p:set>
                                    <p:anim calcmode="lin" valueType="num">
                                      <p:cBhvr additive="base">
                                        <p:cTn id="59"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9" grpId="0" animBg="1"/>
      <p:bldP spid="10" grpId="0" animBg="1"/>
      <p:bldP spid="11" grpId="0" animBg="1"/>
      <p:bldP spid="12" grpId="0" animBg="1"/>
      <p:bldP spid="14" grpId="0" animBg="1">
        <p:tmplLst>
          <p:tmpl>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tmplLst>
          <p:tmpl>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tmplLst>
          <p:tmpl>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tmplLst>
          <p:tmpl>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tmplLst>
          <p:tmpl>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build="allAtOnce">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userDrawn="1"/>
        </p:nvSpPr>
        <p:spPr>
          <a:xfrm>
            <a:off x="0" y="2767236"/>
            <a:ext cx="7129368" cy="10801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p:cNvSpPr/>
          <p:nvPr userDrawn="1"/>
        </p:nvSpPr>
        <p:spPr>
          <a:xfrm>
            <a:off x="1800000" y="3847355"/>
            <a:ext cx="5329368" cy="552061"/>
          </a:xfrm>
          <a:prstGeom prst="parallelogram">
            <a:avLst>
              <a:gd name="adj" fmla="val 13705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1" hasCustomPrompt="1"/>
          </p:nvPr>
        </p:nvSpPr>
        <p:spPr>
          <a:xfrm>
            <a:off x="423427" y="2947255"/>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2" name="平行四辺形 21"/>
          <p:cNvSpPr/>
          <p:nvPr userDrawn="1"/>
        </p:nvSpPr>
        <p:spPr>
          <a:xfrm>
            <a:off x="3600000" y="5479537"/>
            <a:ext cx="5329368" cy="552061"/>
          </a:xfrm>
          <a:prstGeom prst="parallelogram">
            <a:avLst>
              <a:gd name="adj" fmla="val 13705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平行四辺形 22"/>
          <p:cNvSpPr/>
          <p:nvPr userDrawn="1"/>
        </p:nvSpPr>
        <p:spPr>
          <a:xfrm>
            <a:off x="5398214" y="7111718"/>
            <a:ext cx="5329368" cy="552061"/>
          </a:xfrm>
          <a:prstGeom prst="parallelogram">
            <a:avLst>
              <a:gd name="adj" fmla="val 137052"/>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1800000" y="4399417"/>
            <a:ext cx="7129368" cy="10801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3600000" y="6031598"/>
            <a:ext cx="7129368" cy="10801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5398214" y="7663780"/>
            <a:ext cx="7129368" cy="1080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2" hasCustomPrompt="1"/>
          </p:nvPr>
        </p:nvSpPr>
        <p:spPr>
          <a:xfrm>
            <a:off x="2222017" y="4579437"/>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4022217" y="6211618"/>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4" hasCustomPrompt="1"/>
          </p:nvPr>
        </p:nvSpPr>
        <p:spPr>
          <a:xfrm>
            <a:off x="5824027" y="7843800"/>
            <a:ext cx="6528067" cy="720080"/>
          </a:xfrm>
        </p:spPr>
        <p:txBody>
          <a:bodyPr anchor="ctr">
            <a:noAutofit/>
          </a:bodyPr>
          <a:lstStyle>
            <a:lvl1pPr algn="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5" hasCustomPrompt="1"/>
          </p:nvPr>
        </p:nvSpPr>
        <p:spPr>
          <a:xfrm>
            <a:off x="7198990" y="2668427"/>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6" hasCustomPrompt="1"/>
          </p:nvPr>
        </p:nvSpPr>
        <p:spPr>
          <a:xfrm>
            <a:off x="12599590" y="7570632"/>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7" hasCustomPrompt="1"/>
          </p:nvPr>
        </p:nvSpPr>
        <p:spPr>
          <a:xfrm>
            <a:off x="8999190" y="4299864"/>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8" hasCustomPrompt="1"/>
          </p:nvPr>
        </p:nvSpPr>
        <p:spPr>
          <a:xfrm>
            <a:off x="10845998" y="5932789"/>
            <a:ext cx="5544616" cy="128414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629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Effect transition="in" filter="wipe(left)">
                                      <p:cBhvr>
                                        <p:cTn id="19" dur="500"/>
                                        <p:tgtEl>
                                          <p:spTgt spid="18">
                                            <p:txEl>
                                              <p:pRg st="0" end="0"/>
                                            </p:txEl>
                                          </p:spTgt>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animEffect transition="in" filter="wipe(left)">
                                      <p:cBhvr>
                                        <p:cTn id="23" dur="500"/>
                                        <p:tgtEl>
                                          <p:spTgt spid="30">
                                            <p:txEl>
                                              <p:pRg st="0" end="0"/>
                                            </p:txEl>
                                          </p:spTgt>
                                        </p:tgtEl>
                                      </p:cBhvr>
                                    </p:animEffect>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wipe(left)">
                                      <p:cBhvr>
                                        <p:cTn id="34" dur="500"/>
                                        <p:tgtEl>
                                          <p:spTgt spid="25">
                                            <p:txEl>
                                              <p:pRg st="0" end="0"/>
                                            </p:txEl>
                                          </p:spTgt>
                                        </p:tgtEl>
                                      </p:cBhvr>
                                    </p:animEffect>
                                  </p:childTnLst>
                                </p:cTn>
                              </p:par>
                            </p:childTnLst>
                          </p:cTn>
                        </p:par>
                        <p:par>
                          <p:cTn id="35" fill="hold">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32">
                                            <p:txEl>
                                              <p:pRg st="0" end="0"/>
                                            </p:txEl>
                                          </p:spTgt>
                                        </p:tgtEl>
                                        <p:attrNameLst>
                                          <p:attrName>style.visibility</p:attrName>
                                        </p:attrNameLst>
                                      </p:cBhvr>
                                      <p:to>
                                        <p:strVal val="visible"/>
                                      </p:to>
                                    </p:set>
                                    <p:animEffect transition="in" filter="wipe(left)">
                                      <p:cBhvr>
                                        <p:cTn id="38" dur="500"/>
                                        <p:tgtEl>
                                          <p:spTgt spid="32">
                                            <p:txEl>
                                              <p:pRg st="0" end="0"/>
                                            </p:txEl>
                                          </p:spTgt>
                                        </p:tgtEl>
                                      </p:cBhvr>
                                    </p:animEffect>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up)">
                                      <p:cBhvr>
                                        <p:cTn id="42" dur="500"/>
                                        <p:tgtEl>
                                          <p:spTgt spid="22"/>
                                        </p:tgtEl>
                                      </p:cBhvr>
                                    </p:animEffect>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4500"/>
                            </p:stCondLst>
                            <p:childTnLst>
                              <p:par>
                                <p:cTn id="51" presetID="22" presetClass="entr" presetSubtype="8" fill="hold" grpId="0" nodeType="after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wipe(left)">
                                      <p:cBhvr>
                                        <p:cTn id="53" dur="500"/>
                                        <p:tgtEl>
                                          <p:spTgt spid="33">
                                            <p:txEl>
                                              <p:pRg st="0" end="0"/>
                                            </p:txEl>
                                          </p:spTgt>
                                        </p:tgtEl>
                                      </p:cBhvr>
                                    </p:animEffect>
                                  </p:childTnLst>
                                </p:cTn>
                              </p:par>
                            </p:childTnLst>
                          </p:cTn>
                        </p:par>
                        <p:par>
                          <p:cTn id="54" fill="hold">
                            <p:stCondLst>
                              <p:cond delay="5000"/>
                            </p:stCondLst>
                            <p:childTnLst>
                              <p:par>
                                <p:cTn id="55" presetID="22" presetClass="entr" presetSubtype="1"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p:stCondLst>
                              <p:cond delay="5500"/>
                            </p:stCondLst>
                            <p:childTnLst>
                              <p:par>
                                <p:cTn id="59" presetID="22" presetClass="entr" presetSubtype="8"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left)">
                                      <p:cBhvr>
                                        <p:cTn id="61" dur="500"/>
                                        <p:tgtEl>
                                          <p:spTgt spid="19"/>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9">
                                            <p:txEl>
                                              <p:pRg st="0" end="0"/>
                                            </p:txEl>
                                          </p:spTgt>
                                        </p:tgtEl>
                                        <p:attrNameLst>
                                          <p:attrName>style.visibility</p:attrName>
                                        </p:attrNameLst>
                                      </p:cBhvr>
                                      <p:to>
                                        <p:strVal val="visible"/>
                                      </p:to>
                                    </p:set>
                                    <p:animEffect transition="in" filter="wipe(left)">
                                      <p:cBhvr>
                                        <p:cTn id="64" dur="500"/>
                                        <p:tgtEl>
                                          <p:spTgt spid="29">
                                            <p:txEl>
                                              <p:pRg st="0" end="0"/>
                                            </p:txEl>
                                          </p:spTgt>
                                        </p:tgtEl>
                                      </p:cBhvr>
                                    </p:animEffect>
                                  </p:childTnLst>
                                </p:cTn>
                              </p:par>
                            </p:childTnLst>
                          </p:cTn>
                        </p:par>
                        <p:par>
                          <p:cTn id="65" fill="hold">
                            <p:stCondLst>
                              <p:cond delay="6000"/>
                            </p:stCondLst>
                            <p:childTnLst>
                              <p:par>
                                <p:cTn id="66" presetID="22" presetClass="entr" presetSubtype="8" fill="hold" grpId="0" nodeType="afterEffect">
                                  <p:stCondLst>
                                    <p:cond delay="0"/>
                                  </p:stCondLst>
                                  <p:childTnLst>
                                    <p:set>
                                      <p:cBhvr>
                                        <p:cTn id="67" dur="1" fill="hold">
                                          <p:stCondLst>
                                            <p:cond delay="0"/>
                                          </p:stCondLst>
                                        </p:cTn>
                                        <p:tgtEl>
                                          <p:spTgt spid="31">
                                            <p:txEl>
                                              <p:pRg st="0" end="0"/>
                                            </p:txEl>
                                          </p:spTgt>
                                        </p:tgtEl>
                                        <p:attrNameLst>
                                          <p:attrName>style.visibility</p:attrName>
                                        </p:attrNameLst>
                                      </p:cBhvr>
                                      <p:to>
                                        <p:strVal val="visible"/>
                                      </p:to>
                                    </p:set>
                                    <p:animEffect transition="in" filter="wipe(left)">
                                      <p:cBhvr>
                                        <p:cTn id="68"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2" grpId="0" animBg="1"/>
      <p:bldP spid="18" grpId="0" build="p">
        <p:tmplLst>
          <p:tmpl lvl="1">
            <p:tnLst>
              <p:par>
                <p:cTn presetID="22" presetClass="entr" presetSubtype="8"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animBg="1"/>
      <p:bldP spid="23" grpId="0" animBg="1"/>
      <p:bldP spid="9" grpId="0" animBg="1"/>
      <p:bldP spid="10" grpId="0" animBg="1"/>
      <p:bldP spid="19" grpId="0" animBg="1"/>
      <p:bldP spid="25" grpId="0" build="p">
        <p:tmplLst>
          <p:tmpl lvl="1">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2" presetClass="entr" presetSubtype="8"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9" grpId="0" build="p">
        <p:tmplLst>
          <p:tmpl lvl="1">
            <p:tnLst>
              <p:par>
                <p:cTn presetID="22" presetClass="entr" presetSubtype="8"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uild="p">
        <p:tmplLst>
          <p:tmpl lvl="1">
            <p:tnLst>
              <p:par>
                <p:cTn presetID="22" presetClass="entr" presetSubtype="8"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25" name="正方形/長方形 24"/>
          <p:cNvSpPr/>
          <p:nvPr userDrawn="1"/>
        </p:nvSpPr>
        <p:spPr>
          <a:xfrm>
            <a:off x="-29722" y="8477753"/>
            <a:ext cx="6677030" cy="7204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直角三角形 22"/>
          <p:cNvSpPr/>
          <p:nvPr userDrawn="1"/>
        </p:nvSpPr>
        <p:spPr>
          <a:xfrm rot="10800000">
            <a:off x="5926875" y="6645437"/>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直角三角形 5"/>
          <p:cNvSpPr/>
          <p:nvPr userDrawn="1"/>
        </p:nvSpPr>
        <p:spPr>
          <a:xfrm rot="10800000">
            <a:off x="5926875" y="6645436"/>
            <a:ext cx="4600136" cy="720434"/>
          </a:xfrm>
          <a:custGeom>
            <a:avLst/>
            <a:gdLst/>
            <a:ahLst/>
            <a:cxnLst/>
            <a:rect l="l" t="t" r="r" b="b"/>
            <a:pathLst>
              <a:path w="4600136" h="720434">
                <a:moveTo>
                  <a:pt x="4600136" y="720434"/>
                </a:moveTo>
                <a:lnTo>
                  <a:pt x="3879703" y="720434"/>
                </a:lnTo>
                <a:lnTo>
                  <a:pt x="3879702" y="720434"/>
                </a:lnTo>
                <a:lnTo>
                  <a:pt x="707423" y="720434"/>
                </a:lnTo>
                <a:lnTo>
                  <a:pt x="0" y="13011"/>
                </a:lnTo>
                <a:lnTo>
                  <a:pt x="0" y="0"/>
                </a:lnTo>
                <a:lnTo>
                  <a:pt x="3879702" y="0"/>
                </a:lnTo>
                <a:lnTo>
                  <a:pt x="3879703" y="0"/>
                </a:lnTo>
                <a:lnTo>
                  <a:pt x="3879703"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10800000">
            <a:off x="9806577" y="4813120"/>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06575" y="4813119"/>
            <a:ext cx="4600136" cy="720434"/>
          </a:xfrm>
          <a:custGeom>
            <a:avLst/>
            <a:gdLst/>
            <a:ahLst/>
            <a:cxnLst/>
            <a:rect l="l" t="t" r="r" b="b"/>
            <a:pathLst>
              <a:path w="4600136" h="720434">
                <a:moveTo>
                  <a:pt x="0" y="0"/>
                </a:moveTo>
                <a:lnTo>
                  <a:pt x="720433" y="0"/>
                </a:lnTo>
                <a:lnTo>
                  <a:pt x="720434" y="0"/>
                </a:lnTo>
                <a:lnTo>
                  <a:pt x="3898149" y="0"/>
                </a:lnTo>
                <a:lnTo>
                  <a:pt x="4600136" y="701987"/>
                </a:lnTo>
                <a:lnTo>
                  <a:pt x="4600136" y="720434"/>
                </a:lnTo>
                <a:lnTo>
                  <a:pt x="720434" y="720434"/>
                </a:lnTo>
                <a:lnTo>
                  <a:pt x="720433" y="720434"/>
                </a:lnTo>
                <a:lnTo>
                  <a:pt x="720433" y="7204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13686278" y="2980804"/>
            <a:ext cx="720434" cy="2552751"/>
          </a:xfrm>
          <a:custGeom>
            <a:avLst/>
            <a:gdLst/>
            <a:ahLst/>
            <a:cxnLst/>
            <a:rect l="l" t="t" r="r" b="b"/>
            <a:pathLst>
              <a:path w="720434" h="2552751">
                <a:moveTo>
                  <a:pt x="720433" y="2552751"/>
                </a:moveTo>
                <a:lnTo>
                  <a:pt x="0" y="2552751"/>
                </a:lnTo>
                <a:lnTo>
                  <a:pt x="0" y="720434"/>
                </a:lnTo>
                <a:lnTo>
                  <a:pt x="0" y="0"/>
                </a:lnTo>
                <a:lnTo>
                  <a:pt x="720434" y="720434"/>
                </a:lnTo>
                <a:lnTo>
                  <a:pt x="720433" y="72043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13686277" y="2980803"/>
            <a:ext cx="4600135" cy="720434"/>
          </a:xfrm>
          <a:custGeom>
            <a:avLst/>
            <a:gdLst/>
            <a:ahLst/>
            <a:cxnLst/>
            <a:rect l="l" t="t" r="r" b="b"/>
            <a:pathLst>
              <a:path w="4600135" h="720434">
                <a:moveTo>
                  <a:pt x="0" y="0"/>
                </a:moveTo>
                <a:lnTo>
                  <a:pt x="720433" y="0"/>
                </a:lnTo>
                <a:lnTo>
                  <a:pt x="720434" y="0"/>
                </a:lnTo>
                <a:lnTo>
                  <a:pt x="4600135" y="0"/>
                </a:lnTo>
                <a:lnTo>
                  <a:pt x="4600135" y="720434"/>
                </a:lnTo>
                <a:lnTo>
                  <a:pt x="720434" y="720434"/>
                </a:lnTo>
                <a:lnTo>
                  <a:pt x="720433" y="720434"/>
                </a:lnTo>
                <a:lnTo>
                  <a:pt x="720433" y="7204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userDrawn="1"/>
        </p:nvSpPr>
        <p:spPr>
          <a:xfrm>
            <a:off x="6886463" y="7365870"/>
            <a:ext cx="1941557" cy="1938992"/>
          </a:xfrm>
          <a:prstGeom prst="rect">
            <a:avLst/>
          </a:prstGeom>
          <a:noFill/>
        </p:spPr>
        <p:txBody>
          <a:bodyPr wrap="none" rtlCol="0">
            <a:spAutoFit/>
          </a:bodyPr>
          <a:lstStyle/>
          <a:p>
            <a:r>
              <a:rPr kumimoji="1" lang="en-US" altLang="ja-JP" sz="12000" dirty="0">
                <a:solidFill>
                  <a:schemeClr val="accent1">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12000" dirty="0">
              <a:solidFill>
                <a:schemeClr val="accent1">
                  <a:lumMod val="60000"/>
                  <a:lumOff val="40000"/>
                </a:schemeClr>
              </a:solidFill>
              <a:latin typeface="Open Sans Light" panose="020B0306030504020204" pitchFamily="34" charset="0"/>
              <a:cs typeface="Open Sans Light" panose="020B0306030504020204" pitchFamily="34" charset="0"/>
            </a:endParaRPr>
          </a:p>
        </p:txBody>
      </p:sp>
      <p:sp>
        <p:nvSpPr>
          <p:cNvPr id="21" name="テキスト ボックス 20"/>
          <p:cNvSpPr txBox="1"/>
          <p:nvPr userDrawn="1"/>
        </p:nvSpPr>
        <p:spPr>
          <a:xfrm>
            <a:off x="10766800" y="5533553"/>
            <a:ext cx="1941557" cy="1938992"/>
          </a:xfrm>
          <a:prstGeom prst="rect">
            <a:avLst/>
          </a:prstGeom>
          <a:noFill/>
        </p:spPr>
        <p:txBody>
          <a:bodyPr wrap="none" rtlCol="0">
            <a:spAutoFit/>
          </a:bodyPr>
          <a:lstStyle/>
          <a:p>
            <a:r>
              <a:rPr kumimoji="1" lang="en-US" altLang="ja-JP" sz="12000" dirty="0">
                <a:solidFill>
                  <a:schemeClr val="accent3">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12000" dirty="0">
              <a:solidFill>
                <a:schemeClr val="accent3">
                  <a:lumMod val="60000"/>
                  <a:lumOff val="40000"/>
                </a:schemeClr>
              </a:solidFill>
              <a:latin typeface="Open Sans Light" panose="020B0306030504020204" pitchFamily="34" charset="0"/>
              <a:cs typeface="Open Sans Light" panose="020B0306030504020204" pitchFamily="34" charset="0"/>
            </a:endParaRPr>
          </a:p>
        </p:txBody>
      </p:sp>
      <p:sp>
        <p:nvSpPr>
          <p:cNvPr id="22" name="テキスト ボックス 21"/>
          <p:cNvSpPr txBox="1"/>
          <p:nvPr userDrawn="1"/>
        </p:nvSpPr>
        <p:spPr>
          <a:xfrm>
            <a:off x="14647139" y="3701237"/>
            <a:ext cx="1941557" cy="1938992"/>
          </a:xfrm>
          <a:prstGeom prst="rect">
            <a:avLst/>
          </a:prstGeom>
          <a:noFill/>
        </p:spPr>
        <p:txBody>
          <a:bodyPr wrap="none" rtlCol="0">
            <a:spAutoFit/>
          </a:bodyPr>
          <a:lstStyle/>
          <a:p>
            <a:r>
              <a:rPr kumimoji="1" lang="en-US" altLang="ja-JP" sz="12000" dirty="0">
                <a:solidFill>
                  <a:schemeClr val="accent2">
                    <a:lumMod val="60000"/>
                    <a:lumOff val="40000"/>
                  </a:schemeClr>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12000" dirty="0">
              <a:solidFill>
                <a:schemeClr val="accent2">
                  <a:lumMod val="60000"/>
                  <a:lumOff val="40000"/>
                </a:schemeClr>
              </a:solidFill>
              <a:latin typeface="Open Sans Light" panose="020B0306030504020204" pitchFamily="34" charset="0"/>
              <a:cs typeface="Open Sans Light" panose="020B0306030504020204" pitchFamily="34" charset="0"/>
            </a:endParaRPr>
          </a:p>
        </p:txBody>
      </p:sp>
      <p:sp>
        <p:nvSpPr>
          <p:cNvPr id="27" name="直角三角形 26"/>
          <p:cNvSpPr/>
          <p:nvPr userDrawn="1"/>
        </p:nvSpPr>
        <p:spPr>
          <a:xfrm>
            <a:off x="9121024" y="6645436"/>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6"/>
          <p:cNvSpPr/>
          <p:nvPr userDrawn="1"/>
        </p:nvSpPr>
        <p:spPr>
          <a:xfrm>
            <a:off x="5224409" y="84777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26"/>
          <p:cNvSpPr/>
          <p:nvPr userDrawn="1"/>
        </p:nvSpPr>
        <p:spPr>
          <a:xfrm>
            <a:off x="13001594" y="4808553"/>
            <a:ext cx="1404929" cy="720434"/>
          </a:xfrm>
          <a:custGeom>
            <a:avLst/>
            <a:gdLst/>
            <a:ahLst/>
            <a:cxnLst/>
            <a:rect l="l" t="t" r="r" b="b"/>
            <a:pathLst>
              <a:path w="1404929" h="720434">
                <a:moveTo>
                  <a:pt x="684495" y="0"/>
                </a:moveTo>
                <a:lnTo>
                  <a:pt x="684496" y="1"/>
                </a:lnTo>
                <a:lnTo>
                  <a:pt x="685961" y="1"/>
                </a:lnTo>
                <a:lnTo>
                  <a:pt x="685961" y="1466"/>
                </a:lnTo>
                <a:lnTo>
                  <a:pt x="1404929" y="720434"/>
                </a:lnTo>
                <a:lnTo>
                  <a:pt x="1403863" y="720434"/>
                </a:lnTo>
                <a:lnTo>
                  <a:pt x="0" y="1"/>
                </a:lnTo>
                <a:lnTo>
                  <a:pt x="684495" y="1"/>
                </a:lnTo>
                <a:close/>
              </a:path>
            </a:pathLst>
          </a:custGeom>
          <a:solidFill>
            <a:schemeClr val="tx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プレースホルダー 6"/>
          <p:cNvSpPr>
            <a:spLocks noGrp="1"/>
          </p:cNvSpPr>
          <p:nvPr>
            <p:ph type="body" sz="quarter" idx="21" hasCustomPrompt="1"/>
          </p:nvPr>
        </p:nvSpPr>
        <p:spPr>
          <a:xfrm>
            <a:off x="773723" y="6494220"/>
            <a:ext cx="4851245" cy="720080"/>
          </a:xfrm>
        </p:spPr>
        <p:txBody>
          <a:bodyPr anchor="b">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4" hasCustomPrompt="1"/>
          </p:nvPr>
        </p:nvSpPr>
        <p:spPr>
          <a:xfrm>
            <a:off x="759655" y="7249864"/>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251327" y="715245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プレースホルダー 6"/>
          <p:cNvSpPr>
            <a:spLocks noGrp="1"/>
          </p:cNvSpPr>
          <p:nvPr>
            <p:ph type="body" sz="quarter" idx="25" hasCustomPrompt="1"/>
          </p:nvPr>
        </p:nvSpPr>
        <p:spPr>
          <a:xfrm>
            <a:off x="4682197" y="4668503"/>
            <a:ext cx="4851245" cy="720080"/>
          </a:xfrm>
        </p:spPr>
        <p:txBody>
          <a:bodyPr anchor="b">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6" hasCustomPrompt="1"/>
          </p:nvPr>
        </p:nvSpPr>
        <p:spPr>
          <a:xfrm>
            <a:off x="4668129" y="5424147"/>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1" name="正方形/長方形 40"/>
          <p:cNvSpPr/>
          <p:nvPr userDrawn="1"/>
        </p:nvSpPr>
        <p:spPr>
          <a:xfrm>
            <a:off x="6159801" y="532673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7" hasCustomPrompt="1"/>
          </p:nvPr>
        </p:nvSpPr>
        <p:spPr>
          <a:xfrm>
            <a:off x="8564878" y="2829587"/>
            <a:ext cx="4851245" cy="720080"/>
          </a:xfrm>
        </p:spPr>
        <p:txBody>
          <a:bodyPr anchor="b">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8" hasCustomPrompt="1"/>
          </p:nvPr>
        </p:nvSpPr>
        <p:spPr>
          <a:xfrm>
            <a:off x="8550810" y="3585231"/>
            <a:ext cx="4872043"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正方形/長方形 43"/>
          <p:cNvSpPr/>
          <p:nvPr userDrawn="1"/>
        </p:nvSpPr>
        <p:spPr>
          <a:xfrm>
            <a:off x="10042482" y="3487823"/>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29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par>
                                <p:cTn id="15" presetID="22" presetClass="entr" presetSubtype="4" fill="hold" grpId="0" nodeType="withEffect">
                                  <p:stCondLst>
                                    <p:cond delay="25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par>
                                <p:cTn id="18" presetID="22" presetClass="entr" presetSubtype="2" fill="hold" grpId="0" nodeType="withEffect">
                                  <p:stCondLst>
                                    <p:cond delay="250"/>
                                  </p:stCondLst>
                                  <p:childTnLst>
                                    <p:set>
                                      <p:cBhvr>
                                        <p:cTn id="19" dur="1" fill="hold">
                                          <p:stCondLst>
                                            <p:cond delay="0"/>
                                          </p:stCondLst>
                                        </p:cTn>
                                        <p:tgtEl>
                                          <p:spTgt spid="30"/>
                                        </p:tgtEl>
                                        <p:attrNameLst>
                                          <p:attrName>style.visibility</p:attrName>
                                        </p:attrNameLst>
                                      </p:cBhvr>
                                      <p:to>
                                        <p:strVal val="visible"/>
                                      </p:to>
                                    </p:set>
                                    <p:animEffect transition="in" filter="wipe(right)">
                                      <p:cBhvr>
                                        <p:cTn id="20" dur="500"/>
                                        <p:tgtEl>
                                          <p:spTgt spid="30"/>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2" presetClass="entr" presetSubtype="8" decel="100000" fill="hold" grpId="0" nodeType="afterEffect">
                                  <p:stCondLst>
                                    <p:cond delay="0"/>
                                  </p:stCondLst>
                                  <p:childTnLst>
                                    <p:set>
                                      <p:cBhvr>
                                        <p:cTn id="30" dur="1" fill="hold">
                                          <p:stCondLst>
                                            <p:cond delay="0"/>
                                          </p:stCondLst>
                                        </p:cTn>
                                        <p:tgtEl>
                                          <p:spTgt spid="34">
                                            <p:txEl>
                                              <p:pRg st="0" end="0"/>
                                            </p:txEl>
                                          </p:spTgt>
                                        </p:tgtEl>
                                        <p:attrNameLst>
                                          <p:attrName>style.visibility</p:attrName>
                                        </p:attrNameLst>
                                      </p:cBhvr>
                                      <p:to>
                                        <p:strVal val="visible"/>
                                      </p:to>
                                    </p:set>
                                    <p:anim calcmode="lin" valueType="num">
                                      <p:cBhvr additive="base">
                                        <p:cTn id="3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
                                            <p:txEl>
                                              <p:pRg st="0" end="0"/>
                                            </p:txEl>
                                          </p:spTgt>
                                        </p:tgtEl>
                                        <p:attrNameLst>
                                          <p:attrName>ppt_y</p:attrName>
                                        </p:attrNameLst>
                                      </p:cBhvr>
                                      <p:tavLst>
                                        <p:tav tm="0">
                                          <p:val>
                                            <p:strVal val="#ppt_y"/>
                                          </p:val>
                                        </p:tav>
                                        <p:tav tm="100000">
                                          <p:val>
                                            <p:strVal val="#ppt_y"/>
                                          </p:val>
                                        </p:tav>
                                      </p:tavLst>
                                    </p:anim>
                                  </p:childTnLst>
                                </p:cTn>
                              </p:par>
                              <p:par>
                                <p:cTn id="33" presetID="2" presetClass="entr" presetSubtype="8" decel="100000" fill="hold" grpId="0" nodeType="withEffect">
                                  <p:stCondLst>
                                    <p:cond delay="10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0-#ppt_w/2"/>
                                          </p:val>
                                        </p:tav>
                                        <p:tav tm="100000">
                                          <p:val>
                                            <p:strVal val="#ppt_x"/>
                                          </p:val>
                                        </p:tav>
                                      </p:tavLst>
                                    </p:anim>
                                    <p:anim calcmode="lin" valueType="num">
                                      <p:cBhvr additive="base">
                                        <p:cTn id="36" dur="500" fill="hold"/>
                                        <p:tgtEl>
                                          <p:spTgt spid="36"/>
                                        </p:tgtEl>
                                        <p:attrNameLst>
                                          <p:attrName>ppt_y</p:attrName>
                                        </p:attrNameLst>
                                      </p:cBhvr>
                                      <p:tavLst>
                                        <p:tav tm="0">
                                          <p:val>
                                            <p:strVal val="#ppt_y"/>
                                          </p:val>
                                        </p:tav>
                                        <p:tav tm="100000">
                                          <p:val>
                                            <p:strVal val="#ppt_y"/>
                                          </p:val>
                                        </p:tav>
                                      </p:tavLst>
                                    </p:anim>
                                  </p:childTnLst>
                                </p:cTn>
                              </p:par>
                            </p:childTnLst>
                          </p:cTn>
                        </p:par>
                        <p:par>
                          <p:cTn id="37" fill="hold">
                            <p:stCondLst>
                              <p:cond delay="2100"/>
                            </p:stCondLst>
                            <p:childTnLst>
                              <p:par>
                                <p:cTn id="38" presetID="22" presetClass="entr" presetSubtype="8"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left)">
                                      <p:cBhvr>
                                        <p:cTn id="40" dur="500"/>
                                        <p:tgtEl>
                                          <p:spTgt spid="35">
                                            <p:txEl>
                                              <p:pRg st="0" end="0"/>
                                            </p:txEl>
                                          </p:spTgt>
                                        </p:tgtEl>
                                      </p:cBhvr>
                                    </p:animEffect>
                                  </p:childTnLst>
                                </p:cTn>
                              </p:par>
                              <p:par>
                                <p:cTn id="41" presetID="22" presetClass="entr" presetSubtype="4" fill="hold" grpId="0" nodeType="withEffect">
                                  <p:stCondLst>
                                    <p:cond delay="750"/>
                                  </p:stCondLst>
                                  <p:childTnLst>
                                    <p:set>
                                      <p:cBhvr>
                                        <p:cTn id="42" dur="1" fill="hold">
                                          <p:stCondLst>
                                            <p:cond delay="0"/>
                                          </p:stCondLst>
                                        </p:cTn>
                                        <p:tgtEl>
                                          <p:spTgt spid="10"/>
                                        </p:tgtEl>
                                        <p:attrNameLst>
                                          <p:attrName>style.visibility</p:attrName>
                                        </p:attrNameLst>
                                      </p:cBhvr>
                                      <p:to>
                                        <p:strVal val="visible"/>
                                      </p:to>
                                    </p:set>
                                    <p:animEffect transition="in" filter="wipe(down)">
                                      <p:cBhvr>
                                        <p:cTn id="43" dur="500"/>
                                        <p:tgtEl>
                                          <p:spTgt spid="10"/>
                                        </p:tgtEl>
                                      </p:cBhvr>
                                    </p:animEffect>
                                  </p:childTnLst>
                                </p:cTn>
                              </p:par>
                              <p:par>
                                <p:cTn id="44" presetID="22" presetClass="entr" presetSubtype="4" fill="hold" grpId="0" nodeType="withEffect">
                                  <p:stCondLst>
                                    <p:cond delay="750"/>
                                  </p:stCondLst>
                                  <p:childTnLst>
                                    <p:set>
                                      <p:cBhvr>
                                        <p:cTn id="45" dur="1" fill="hold">
                                          <p:stCondLst>
                                            <p:cond delay="0"/>
                                          </p:stCondLst>
                                        </p:cTn>
                                        <p:tgtEl>
                                          <p:spTgt spid="27"/>
                                        </p:tgtEl>
                                        <p:attrNameLst>
                                          <p:attrName>style.visibility</p:attrName>
                                        </p:attrNameLst>
                                      </p:cBhvr>
                                      <p:to>
                                        <p:strVal val="visible"/>
                                      </p:to>
                                    </p:set>
                                    <p:animEffect transition="in" filter="wipe(down)">
                                      <p:cBhvr>
                                        <p:cTn id="46" dur="500"/>
                                        <p:tgtEl>
                                          <p:spTgt spid="27"/>
                                        </p:tgtEl>
                                      </p:cBhvr>
                                    </p:animEffect>
                                  </p:childTnLst>
                                </p:cTn>
                              </p:par>
                              <p:par>
                                <p:cTn id="47" presetID="22" presetClass="entr" presetSubtype="8" fill="hold" grpId="0" nodeType="withEffect">
                                  <p:stCondLst>
                                    <p:cond delay="100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par>
                          <p:cTn id="50" fill="hold">
                            <p:stCondLst>
                              <p:cond delay="36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4100"/>
                            </p:stCondLst>
                            <p:childTnLst>
                              <p:par>
                                <p:cTn id="55" presetID="2" presetClass="entr" presetSubtype="8" decel="100000" fill="hold" grpId="0" nodeType="afterEffect">
                                  <p:stCondLst>
                                    <p:cond delay="0"/>
                                  </p:stCondLst>
                                  <p:childTnLst>
                                    <p:set>
                                      <p:cBhvr>
                                        <p:cTn id="56" dur="1" fill="hold">
                                          <p:stCondLst>
                                            <p:cond delay="0"/>
                                          </p:stCondLst>
                                        </p:cTn>
                                        <p:tgtEl>
                                          <p:spTgt spid="39">
                                            <p:txEl>
                                              <p:pRg st="0" end="0"/>
                                            </p:txEl>
                                          </p:spTgt>
                                        </p:tgtEl>
                                        <p:attrNameLst>
                                          <p:attrName>style.visibility</p:attrName>
                                        </p:attrNameLst>
                                      </p:cBhvr>
                                      <p:to>
                                        <p:strVal val="visible"/>
                                      </p:to>
                                    </p:set>
                                    <p:anim calcmode="lin" valueType="num">
                                      <p:cBhvr additive="base">
                                        <p:cTn id="57"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9">
                                            <p:txEl>
                                              <p:pRg st="0" end="0"/>
                                            </p:txEl>
                                          </p:spTgt>
                                        </p:tgtEl>
                                        <p:attrNameLst>
                                          <p:attrName>ppt_y</p:attrName>
                                        </p:attrNameLst>
                                      </p:cBhvr>
                                      <p:tavLst>
                                        <p:tav tm="0">
                                          <p:val>
                                            <p:strVal val="#ppt_y"/>
                                          </p:val>
                                        </p:tav>
                                        <p:tav tm="100000">
                                          <p:val>
                                            <p:strVal val="#ppt_y"/>
                                          </p:val>
                                        </p:tav>
                                      </p:tavLst>
                                    </p:anim>
                                  </p:childTnLst>
                                </p:cTn>
                              </p:par>
                              <p:par>
                                <p:cTn id="59" presetID="2" presetClass="entr" presetSubtype="8" decel="100000" fill="hold" grpId="0" nodeType="withEffect">
                                  <p:stCondLst>
                                    <p:cond delay="100"/>
                                  </p:stCondLst>
                                  <p:childTnLst>
                                    <p:set>
                                      <p:cBhvr>
                                        <p:cTn id="60" dur="1" fill="hold">
                                          <p:stCondLst>
                                            <p:cond delay="0"/>
                                          </p:stCondLst>
                                        </p:cTn>
                                        <p:tgtEl>
                                          <p:spTgt spid="41"/>
                                        </p:tgtEl>
                                        <p:attrNameLst>
                                          <p:attrName>style.visibility</p:attrName>
                                        </p:attrNameLst>
                                      </p:cBhvr>
                                      <p:to>
                                        <p:strVal val="visible"/>
                                      </p:to>
                                    </p:set>
                                    <p:anim calcmode="lin" valueType="num">
                                      <p:cBhvr additive="base">
                                        <p:cTn id="61" dur="500" fill="hold"/>
                                        <p:tgtEl>
                                          <p:spTgt spid="41"/>
                                        </p:tgtEl>
                                        <p:attrNameLst>
                                          <p:attrName>ppt_x</p:attrName>
                                        </p:attrNameLst>
                                      </p:cBhvr>
                                      <p:tavLst>
                                        <p:tav tm="0">
                                          <p:val>
                                            <p:strVal val="0-#ppt_w/2"/>
                                          </p:val>
                                        </p:tav>
                                        <p:tav tm="100000">
                                          <p:val>
                                            <p:strVal val="#ppt_x"/>
                                          </p:val>
                                        </p:tav>
                                      </p:tavLst>
                                    </p:anim>
                                    <p:anim calcmode="lin" valueType="num">
                                      <p:cBhvr additive="base">
                                        <p:cTn id="62" dur="500" fill="hold"/>
                                        <p:tgtEl>
                                          <p:spTgt spid="41"/>
                                        </p:tgtEl>
                                        <p:attrNameLst>
                                          <p:attrName>ppt_y</p:attrName>
                                        </p:attrNameLst>
                                      </p:cBhvr>
                                      <p:tavLst>
                                        <p:tav tm="0">
                                          <p:val>
                                            <p:strVal val="#ppt_y"/>
                                          </p:val>
                                        </p:tav>
                                        <p:tav tm="100000">
                                          <p:val>
                                            <p:strVal val="#ppt_y"/>
                                          </p:val>
                                        </p:tav>
                                      </p:tavLst>
                                    </p:anim>
                                  </p:childTnLst>
                                </p:cTn>
                              </p:par>
                            </p:childTnLst>
                          </p:cTn>
                        </p:par>
                        <p:par>
                          <p:cTn id="63" fill="hold">
                            <p:stCondLst>
                              <p:cond delay="4700"/>
                            </p:stCondLst>
                            <p:childTnLst>
                              <p:par>
                                <p:cTn id="64" presetID="22" presetClass="entr" presetSubtype="8" fill="hold" grpId="0" nodeType="after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Effect transition="in" filter="wipe(left)">
                                      <p:cBhvr>
                                        <p:cTn id="66" dur="500"/>
                                        <p:tgtEl>
                                          <p:spTgt spid="40">
                                            <p:txEl>
                                              <p:pRg st="0" end="0"/>
                                            </p:txEl>
                                          </p:spTgt>
                                        </p:tgtEl>
                                      </p:cBhvr>
                                    </p:animEffect>
                                  </p:childTnLst>
                                </p:cTn>
                              </p:par>
                              <p:par>
                                <p:cTn id="67" presetID="22" presetClass="entr" presetSubtype="4" fill="hold" grpId="0" nodeType="withEffect">
                                  <p:stCondLst>
                                    <p:cond delay="125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par>
                                <p:cTn id="70" presetID="22" presetClass="entr" presetSubtype="4" fill="hold" grpId="0" nodeType="withEffect">
                                  <p:stCondLst>
                                    <p:cond delay="1250"/>
                                  </p:stCondLst>
                                  <p:childTnLst>
                                    <p:set>
                                      <p:cBhvr>
                                        <p:cTn id="71" dur="1" fill="hold">
                                          <p:stCondLst>
                                            <p:cond delay="0"/>
                                          </p:stCondLst>
                                        </p:cTn>
                                        <p:tgtEl>
                                          <p:spTgt spid="31"/>
                                        </p:tgtEl>
                                        <p:attrNameLst>
                                          <p:attrName>style.visibility</p:attrName>
                                        </p:attrNameLst>
                                      </p:cBhvr>
                                      <p:to>
                                        <p:strVal val="visible"/>
                                      </p:to>
                                    </p:set>
                                    <p:animEffect transition="in" filter="wipe(down)">
                                      <p:cBhvr>
                                        <p:cTn id="72" dur="500"/>
                                        <p:tgtEl>
                                          <p:spTgt spid="31"/>
                                        </p:tgtEl>
                                      </p:cBhvr>
                                    </p:animEffect>
                                  </p:childTnLst>
                                </p:cTn>
                              </p:par>
                              <p:par>
                                <p:cTn id="73" presetID="22" presetClass="entr" presetSubtype="8" fill="hold" grpId="0" nodeType="withEffect">
                                  <p:stCondLst>
                                    <p:cond delay="150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par>
                          <p:cTn id="76" fill="hold">
                            <p:stCondLst>
                              <p:cond delay="6700"/>
                            </p:stCondLst>
                            <p:childTnLst>
                              <p:par>
                                <p:cTn id="77" presetID="10" presetClass="entr" presetSubtype="0"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par>
                          <p:cTn id="80" fill="hold">
                            <p:stCondLst>
                              <p:cond delay="7200"/>
                            </p:stCondLst>
                            <p:childTnLst>
                              <p:par>
                                <p:cTn id="81" presetID="2" presetClass="entr" presetSubtype="8" decel="100000" fill="hold" grpId="0" nodeType="afterEffect">
                                  <p:stCondLst>
                                    <p:cond delay="0"/>
                                  </p:stCondLst>
                                  <p:childTnLst>
                                    <p:set>
                                      <p:cBhvr>
                                        <p:cTn id="82" dur="1" fill="hold">
                                          <p:stCondLst>
                                            <p:cond delay="0"/>
                                          </p:stCondLst>
                                        </p:cTn>
                                        <p:tgtEl>
                                          <p:spTgt spid="42">
                                            <p:txEl>
                                              <p:pRg st="0" end="0"/>
                                            </p:txEl>
                                          </p:spTgt>
                                        </p:tgtEl>
                                        <p:attrNameLst>
                                          <p:attrName>style.visibility</p:attrName>
                                        </p:attrNameLst>
                                      </p:cBhvr>
                                      <p:to>
                                        <p:strVal val="visible"/>
                                      </p:to>
                                    </p:set>
                                    <p:anim calcmode="lin" valueType="num">
                                      <p:cBhvr additive="base">
                                        <p:cTn id="83" dur="500" fill="hold"/>
                                        <p:tgtEl>
                                          <p:spTgt spid="42">
                                            <p:txEl>
                                              <p:pRg st="0" end="0"/>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42">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8" decel="100000" fill="hold" grpId="0" nodeType="withEffect">
                                  <p:stCondLst>
                                    <p:cond delay="10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0-#ppt_w/2"/>
                                          </p:val>
                                        </p:tav>
                                        <p:tav tm="100000">
                                          <p:val>
                                            <p:strVal val="#ppt_x"/>
                                          </p:val>
                                        </p:tav>
                                      </p:tavLst>
                                    </p:anim>
                                    <p:anim calcmode="lin" valueType="num">
                                      <p:cBhvr additive="base">
                                        <p:cTn id="88" dur="500" fill="hold"/>
                                        <p:tgtEl>
                                          <p:spTgt spid="44"/>
                                        </p:tgtEl>
                                        <p:attrNameLst>
                                          <p:attrName>ppt_y</p:attrName>
                                        </p:attrNameLst>
                                      </p:cBhvr>
                                      <p:tavLst>
                                        <p:tav tm="0">
                                          <p:val>
                                            <p:strVal val="#ppt_y"/>
                                          </p:val>
                                        </p:tav>
                                        <p:tav tm="100000">
                                          <p:val>
                                            <p:strVal val="#ppt_y"/>
                                          </p:val>
                                        </p:tav>
                                      </p:tavLst>
                                    </p:anim>
                                  </p:childTnLst>
                                </p:cTn>
                              </p:par>
                            </p:childTnLst>
                          </p:cTn>
                        </p:par>
                        <p:par>
                          <p:cTn id="89" fill="hold">
                            <p:stCondLst>
                              <p:cond delay="7800"/>
                            </p:stCondLst>
                            <p:childTnLst>
                              <p:par>
                                <p:cTn id="90" presetID="22" presetClass="entr" presetSubtype="8"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wipe(left)">
                                      <p:cBhvr>
                                        <p:cTn id="9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6" grpId="0" animBg="1"/>
      <p:bldP spid="10" grpId="0" animBg="1"/>
      <p:bldP spid="13" grpId="0" animBg="1"/>
      <p:bldP spid="14" grpId="0" animBg="1"/>
      <p:bldP spid="17" grpId="0" animBg="1"/>
      <p:bldP spid="20" grpId="0"/>
      <p:bldP spid="21" grpId="0"/>
      <p:bldP spid="22" grpId="0"/>
      <p:bldP spid="27" grpId="0" animBg="1"/>
      <p:bldP spid="30" grpId="0" animBg="1"/>
      <p:bldP spid="31" grpId="0" animBg="1"/>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build="p">
        <p:tmplLst>
          <p:tmpl lvl="1">
            <p:tnLst>
              <p:par>
                <p:cTn presetID="2" presetClass="entr" presetSubtype="8"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0-#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2" presetClass="entr" presetSubtype="8"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1" grpId="0" animBg="1"/>
      <p:bldP spid="42" grpId="0" build="p">
        <p:tmplLst>
          <p:tmpl lvl="1">
            <p:tnLst>
              <p:par>
                <p:cTn presetID="2" presetClass="entr" presetSubtype="8" decel="10000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0-#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4"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grpSp>
        <p:nvGrpSpPr>
          <p:cNvPr id="117" name="グループ化 116"/>
          <p:cNvGrpSpPr/>
          <p:nvPr userDrawn="1"/>
        </p:nvGrpSpPr>
        <p:grpSpPr>
          <a:xfrm>
            <a:off x="6035724" y="3139078"/>
            <a:ext cx="6003425" cy="908106"/>
            <a:chOff x="1073297" y="6784950"/>
            <a:chExt cx="6003425" cy="908106"/>
          </a:xfrm>
          <a:solidFill>
            <a:schemeClr val="accent2">
              <a:lumMod val="20000"/>
              <a:lumOff val="80000"/>
            </a:schemeClr>
          </a:solidFill>
        </p:grpSpPr>
        <p:sp>
          <p:nvSpPr>
            <p:cNvPr id="118" name="正方形/長方形 11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p:cNvGrpSpPr/>
          <p:nvPr userDrawn="1"/>
        </p:nvGrpSpPr>
        <p:grpSpPr>
          <a:xfrm>
            <a:off x="3387886" y="5081591"/>
            <a:ext cx="6003425" cy="908106"/>
            <a:chOff x="1073297" y="6784950"/>
            <a:chExt cx="6003425" cy="908106"/>
          </a:xfrm>
          <a:solidFill>
            <a:schemeClr val="accent3">
              <a:lumMod val="20000"/>
              <a:lumOff val="80000"/>
            </a:schemeClr>
          </a:solidFill>
        </p:grpSpPr>
        <p:sp>
          <p:nvSpPr>
            <p:cNvPr id="111" name="正方形/長方形 110"/>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円/楕円 111"/>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円/楕円 112"/>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テキスト プレースホルダー 6"/>
          <p:cNvSpPr>
            <a:spLocks noGrp="1"/>
          </p:cNvSpPr>
          <p:nvPr>
            <p:ph type="body" sz="quarter" idx="25" hasCustomPrompt="1"/>
          </p:nvPr>
        </p:nvSpPr>
        <p:spPr>
          <a:xfrm>
            <a:off x="3960509" y="5197631"/>
            <a:ext cx="4389120"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16" name="テキスト プレースホルダー 6"/>
          <p:cNvSpPr>
            <a:spLocks noGrp="1"/>
          </p:cNvSpPr>
          <p:nvPr>
            <p:ph type="body" sz="quarter" idx="26" hasCustomPrompt="1"/>
          </p:nvPr>
        </p:nvSpPr>
        <p:spPr>
          <a:xfrm>
            <a:off x="9577553" y="5328330"/>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grpSp>
        <p:nvGrpSpPr>
          <p:cNvPr id="108" name="グループ化 107"/>
          <p:cNvGrpSpPr/>
          <p:nvPr userDrawn="1"/>
        </p:nvGrpSpPr>
        <p:grpSpPr>
          <a:xfrm>
            <a:off x="763801" y="7024106"/>
            <a:ext cx="6003425" cy="908106"/>
            <a:chOff x="1073297" y="6784950"/>
            <a:chExt cx="6003425" cy="908106"/>
          </a:xfrm>
        </p:grpSpPr>
        <p:sp>
          <p:nvSpPr>
            <p:cNvPr id="99" name="正方形/長方形 98"/>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円/楕円 101"/>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4000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p:cNvGrpSpPr/>
          <p:nvPr userDrawn="1"/>
        </p:nvGrpSpPr>
        <p:grpSpPr>
          <a:xfrm rot="3180000">
            <a:off x="-2239641" y="12022006"/>
            <a:ext cx="1496309" cy="2535059"/>
            <a:chOff x="7305638" y="3002101"/>
            <a:chExt cx="2688353" cy="4554631"/>
          </a:xfrm>
        </p:grpSpPr>
        <p:grpSp>
          <p:nvGrpSpPr>
            <p:cNvPr id="71" name="グループ化 70"/>
            <p:cNvGrpSpPr/>
            <p:nvPr userDrawn="1"/>
          </p:nvGrpSpPr>
          <p:grpSpPr>
            <a:xfrm>
              <a:off x="8267831" y="5345989"/>
              <a:ext cx="763508" cy="2210743"/>
              <a:chOff x="8267831" y="5345989"/>
              <a:chExt cx="763508" cy="2210743"/>
            </a:xfrm>
          </p:grpSpPr>
          <p:sp>
            <p:nvSpPr>
              <p:cNvPr id="95" name="円/楕円 94"/>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円/楕円 95"/>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3" name="グループ化 72"/>
            <p:cNvGrpSpPr/>
            <p:nvPr userDrawn="1"/>
          </p:nvGrpSpPr>
          <p:grpSpPr>
            <a:xfrm flipH="1">
              <a:off x="8650044" y="5266273"/>
              <a:ext cx="1343947" cy="1366912"/>
              <a:chOff x="7305639" y="5547570"/>
              <a:chExt cx="1343947" cy="1366912"/>
            </a:xfrm>
            <a:solidFill>
              <a:schemeClr val="accent2">
                <a:lumMod val="50000"/>
              </a:schemeClr>
            </a:solidFill>
          </p:grpSpPr>
          <p:sp>
            <p:nvSpPr>
              <p:cNvPr id="91" name="直角三角形 90"/>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直角三角形 91"/>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p:cNvGrpSpPr/>
            <p:nvPr userDrawn="1"/>
          </p:nvGrpSpPr>
          <p:grpSpPr>
            <a:xfrm>
              <a:off x="7305638" y="5266273"/>
              <a:ext cx="1343947" cy="1366912"/>
              <a:chOff x="7305639" y="5547570"/>
              <a:chExt cx="1343947" cy="1366912"/>
            </a:xfrm>
            <a:solidFill>
              <a:schemeClr val="accent2">
                <a:lumMod val="50000"/>
              </a:schemeClr>
            </a:solidFill>
          </p:grpSpPr>
          <p:sp>
            <p:nvSpPr>
              <p:cNvPr id="87" name="直角三角形 86"/>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直角三角形 87"/>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p:cNvGrpSpPr/>
            <p:nvPr userDrawn="1"/>
          </p:nvGrpSpPr>
          <p:grpSpPr>
            <a:xfrm>
              <a:off x="7665303" y="3002101"/>
              <a:ext cx="1969480" cy="3253919"/>
              <a:chOff x="7665303" y="3002101"/>
              <a:chExt cx="1969480" cy="3253919"/>
            </a:xfrm>
          </p:grpSpPr>
          <p:sp>
            <p:nvSpPr>
              <p:cNvPr id="85"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p:cNvGrpSpPr/>
            <p:nvPr userDrawn="1"/>
          </p:nvGrpSpPr>
          <p:grpSpPr>
            <a:xfrm>
              <a:off x="7830833" y="3002102"/>
              <a:ext cx="1639326" cy="1035326"/>
              <a:chOff x="7830833" y="3002102"/>
              <a:chExt cx="1639326" cy="1035326"/>
            </a:xfrm>
          </p:grpSpPr>
          <p:sp>
            <p:nvSpPr>
              <p:cNvPr id="83"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7" name="グループ化 76"/>
            <p:cNvGrpSpPr/>
            <p:nvPr userDrawn="1"/>
          </p:nvGrpSpPr>
          <p:grpSpPr>
            <a:xfrm>
              <a:off x="8239071" y="3682019"/>
              <a:ext cx="821030" cy="821030"/>
              <a:chOff x="11914174" y="3199309"/>
              <a:chExt cx="990518" cy="990518"/>
            </a:xfrm>
          </p:grpSpPr>
          <p:sp>
            <p:nvSpPr>
              <p:cNvPr id="81" name="円/楕円 80"/>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p:cNvGrpSpPr/>
            <p:nvPr userDrawn="1"/>
          </p:nvGrpSpPr>
          <p:grpSpPr>
            <a:xfrm>
              <a:off x="8562396" y="5264781"/>
              <a:ext cx="174376" cy="1354190"/>
              <a:chOff x="8562396" y="5264781"/>
              <a:chExt cx="174376" cy="1354190"/>
            </a:xfrm>
          </p:grpSpPr>
          <p:sp>
            <p:nvSpPr>
              <p:cNvPr id="79"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97" name="直線コネクタ 96"/>
          <p:cNvCxnSpPr/>
          <p:nvPr userDrawn="1"/>
        </p:nvCxnSpPr>
        <p:spPr>
          <a:xfrm flipH="1">
            <a:off x="3174175" y="2465056"/>
            <a:ext cx="9872900" cy="731199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98" name="円/楕円 97"/>
          <p:cNvSpPr/>
          <p:nvPr userDrawn="1"/>
        </p:nvSpPr>
        <p:spPr>
          <a:xfrm>
            <a:off x="6108020" y="7273006"/>
            <a:ext cx="410308" cy="4103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userDrawn="1"/>
        </p:nvSpPr>
        <p:spPr>
          <a:xfrm>
            <a:off x="11381060" y="3387977"/>
            <a:ext cx="410308" cy="4103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プレースホルダー 6"/>
          <p:cNvSpPr>
            <a:spLocks noGrp="1"/>
          </p:cNvSpPr>
          <p:nvPr>
            <p:ph type="body" sz="quarter" idx="21" hasCustomPrompt="1"/>
          </p:nvPr>
        </p:nvSpPr>
        <p:spPr>
          <a:xfrm>
            <a:off x="1336424" y="7140146"/>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5" name="テキスト プレースホルダー 6"/>
          <p:cNvSpPr>
            <a:spLocks noGrp="1"/>
          </p:cNvSpPr>
          <p:nvPr>
            <p:ph type="body" sz="quarter" idx="24" hasCustomPrompt="1"/>
          </p:nvPr>
        </p:nvSpPr>
        <p:spPr>
          <a:xfrm>
            <a:off x="6953468" y="7270845"/>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0" name="円/楕円 99"/>
          <p:cNvSpPr/>
          <p:nvPr userDrawn="1"/>
        </p:nvSpPr>
        <p:spPr>
          <a:xfrm>
            <a:off x="8744540" y="5330491"/>
            <a:ext cx="410308" cy="4103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プレースホルダー 6"/>
          <p:cNvSpPr>
            <a:spLocks noGrp="1"/>
          </p:cNvSpPr>
          <p:nvPr>
            <p:ph type="body" sz="quarter" idx="27" hasCustomPrompt="1"/>
          </p:nvPr>
        </p:nvSpPr>
        <p:spPr>
          <a:xfrm>
            <a:off x="6608347" y="3255118"/>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22" name="テキスト プレースホルダー 6"/>
          <p:cNvSpPr>
            <a:spLocks noGrp="1"/>
          </p:cNvSpPr>
          <p:nvPr>
            <p:ph type="body" sz="quarter" idx="28" hasCustomPrompt="1"/>
          </p:nvPr>
        </p:nvSpPr>
        <p:spPr>
          <a:xfrm>
            <a:off x="12225391" y="3385817"/>
            <a:ext cx="4959523" cy="169577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0111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decel="100000" fill="hold" nodeType="afterEffect">
                                  <p:stCondLst>
                                    <p:cond delay="0"/>
                                  </p:stCondLst>
                                  <p:childTnLst>
                                    <p:animMotion origin="layout" path="M 4.16667E-7 -2.40049E-6 L 0.86667 -1.14625 " pathEditMode="relative" rAng="0" ptsTypes="AA">
                                      <p:cBhvr>
                                        <p:cTn id="6" dur="1000" fill="hold"/>
                                        <p:tgtEl>
                                          <p:spTgt spid="70"/>
                                        </p:tgtEl>
                                        <p:attrNameLst>
                                          <p:attrName>ppt_x</p:attrName>
                                          <p:attrName>ppt_y</p:attrName>
                                        </p:attrNameLst>
                                      </p:cBhvr>
                                      <p:rCtr x="43333" y="-57313"/>
                                    </p:animMotion>
                                  </p:childTnLst>
                                </p:cTn>
                              </p:par>
                              <p:par>
                                <p:cTn id="7" presetID="22" presetClass="entr" presetSubtype="4" fill="hold" nodeType="withEffect">
                                  <p:stCondLst>
                                    <p:cond delay="250"/>
                                  </p:stCondLst>
                                  <p:childTnLst>
                                    <p:set>
                                      <p:cBhvr>
                                        <p:cTn id="8" dur="1" fill="hold">
                                          <p:stCondLst>
                                            <p:cond delay="0"/>
                                          </p:stCondLst>
                                        </p:cTn>
                                        <p:tgtEl>
                                          <p:spTgt spid="97"/>
                                        </p:tgtEl>
                                        <p:attrNameLst>
                                          <p:attrName>style.visibility</p:attrName>
                                        </p:attrNameLst>
                                      </p:cBhvr>
                                      <p:to>
                                        <p:strVal val="visible"/>
                                      </p:to>
                                    </p:set>
                                    <p:animEffect transition="in" filter="wipe(down)">
                                      <p:cBhvr>
                                        <p:cTn id="9" dur="500"/>
                                        <p:tgtEl>
                                          <p:spTgt spid="97"/>
                                        </p:tgtEl>
                                      </p:cBhvr>
                                    </p:animEffect>
                                  </p:childTnLst>
                                </p:cTn>
                              </p:par>
                              <p:par>
                                <p:cTn id="10" presetID="10" presetClass="entr" presetSubtype="0" fill="hold" grpId="0" nodeType="withEffect">
                                  <p:stCondLst>
                                    <p:cond delay="35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par>
                                <p:cTn id="13" presetID="10" presetClass="entr" presetSubtype="0" fill="hold" grpId="0" nodeType="withEffect">
                                  <p:stCondLst>
                                    <p:cond delay="450"/>
                                  </p:stCondLst>
                                  <p:childTnLst>
                                    <p:set>
                                      <p:cBhvr>
                                        <p:cTn id="14" dur="1" fill="hold">
                                          <p:stCondLst>
                                            <p:cond delay="0"/>
                                          </p:stCondLst>
                                        </p:cTn>
                                        <p:tgtEl>
                                          <p:spTgt spid="100"/>
                                        </p:tgtEl>
                                        <p:attrNameLst>
                                          <p:attrName>style.visibility</p:attrName>
                                        </p:attrNameLst>
                                      </p:cBhvr>
                                      <p:to>
                                        <p:strVal val="visible"/>
                                      </p:to>
                                    </p:set>
                                    <p:animEffect transition="in" filter="fade">
                                      <p:cBhvr>
                                        <p:cTn id="15" dur="500"/>
                                        <p:tgtEl>
                                          <p:spTgt spid="100"/>
                                        </p:tgtEl>
                                      </p:cBhvr>
                                    </p:animEffect>
                                  </p:childTnLst>
                                </p:cTn>
                              </p:par>
                              <p:par>
                                <p:cTn id="16" presetID="10" presetClass="entr" presetSubtype="0" fill="hold" grpId="0" nodeType="withEffect">
                                  <p:stCondLst>
                                    <p:cond delay="55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childTnLst>
                          </p:cTn>
                        </p:par>
                        <p:par>
                          <p:cTn id="19" fill="hold">
                            <p:stCondLst>
                              <p:cond delay="1050"/>
                            </p:stCondLst>
                            <p:childTnLst>
                              <p:par>
                                <p:cTn id="20" presetID="2" presetClass="entr" presetSubtype="2"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1+#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1550"/>
                            </p:stCondLst>
                            <p:childTnLst>
                              <p:par>
                                <p:cTn id="28" presetID="2" presetClass="entr" presetSubtype="8" decel="100000" fill="hold" grpId="0" nodeType="afterEffect">
                                  <p:stCondLst>
                                    <p:cond delay="0"/>
                                  </p:stCondLst>
                                  <p:childTnLst>
                                    <p:set>
                                      <p:cBhvr>
                                        <p:cTn id="29" dur="1" fill="hold">
                                          <p:stCondLst>
                                            <p:cond delay="0"/>
                                          </p:stCondLst>
                                        </p:cTn>
                                        <p:tgtEl>
                                          <p:spTgt spid="104">
                                            <p:txEl>
                                              <p:pRg st="0" end="0"/>
                                            </p:txEl>
                                          </p:spTgt>
                                        </p:tgtEl>
                                        <p:attrNameLst>
                                          <p:attrName>style.visibility</p:attrName>
                                        </p:attrNameLst>
                                      </p:cBhvr>
                                      <p:to>
                                        <p:strVal val="visible"/>
                                      </p:to>
                                    </p:set>
                                    <p:anim calcmode="lin" valueType="num">
                                      <p:cBhvr additive="base">
                                        <p:cTn id="30" dur="500" fill="hold"/>
                                        <p:tgtEl>
                                          <p:spTgt spid="104">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04">
                                            <p:txEl>
                                              <p:pRg st="0" end="0"/>
                                            </p:txEl>
                                          </p:spTgt>
                                        </p:tgtEl>
                                        <p:attrNameLst>
                                          <p:attrName>ppt_y</p:attrName>
                                        </p:attrNameLst>
                                      </p:cBhvr>
                                      <p:tavLst>
                                        <p:tav tm="0">
                                          <p:val>
                                            <p:strVal val="#ppt_y"/>
                                          </p:val>
                                        </p:tav>
                                        <p:tav tm="100000">
                                          <p:val>
                                            <p:strVal val="#ppt_y"/>
                                          </p:val>
                                        </p:tav>
                                      </p:tavLst>
                                    </p:anim>
                                  </p:childTnLst>
                                </p:cTn>
                              </p:par>
                              <p:par>
                                <p:cTn id="32" presetID="2" presetClass="entr" presetSubtype="4" decel="100000" fill="hold" nodeType="withEffect">
                                  <p:stCondLst>
                                    <p:cond delay="0"/>
                                  </p:stCondLst>
                                  <p:childTnLst>
                                    <p:set>
                                      <p:cBhvr>
                                        <p:cTn id="33" dur="1" fill="hold">
                                          <p:stCondLst>
                                            <p:cond delay="0"/>
                                          </p:stCondLst>
                                        </p:cTn>
                                        <p:tgtEl>
                                          <p:spTgt spid="108"/>
                                        </p:tgtEl>
                                        <p:attrNameLst>
                                          <p:attrName>style.visibility</p:attrName>
                                        </p:attrNameLst>
                                      </p:cBhvr>
                                      <p:to>
                                        <p:strVal val="visible"/>
                                      </p:to>
                                    </p:set>
                                    <p:anim calcmode="lin" valueType="num">
                                      <p:cBhvr additive="base">
                                        <p:cTn id="34" dur="500" fill="hold"/>
                                        <p:tgtEl>
                                          <p:spTgt spid="108"/>
                                        </p:tgtEl>
                                        <p:attrNameLst>
                                          <p:attrName>ppt_x</p:attrName>
                                        </p:attrNameLst>
                                      </p:cBhvr>
                                      <p:tavLst>
                                        <p:tav tm="0">
                                          <p:val>
                                            <p:strVal val="#ppt_x"/>
                                          </p:val>
                                        </p:tav>
                                        <p:tav tm="100000">
                                          <p:val>
                                            <p:strVal val="#ppt_x"/>
                                          </p:val>
                                        </p:tav>
                                      </p:tavLst>
                                    </p:anim>
                                    <p:anim calcmode="lin" valueType="num">
                                      <p:cBhvr additive="base">
                                        <p:cTn id="35" dur="500" fill="hold"/>
                                        <p:tgtEl>
                                          <p:spTgt spid="108"/>
                                        </p:tgtEl>
                                        <p:attrNameLst>
                                          <p:attrName>ppt_y</p:attrName>
                                        </p:attrNameLst>
                                      </p:cBhvr>
                                      <p:tavLst>
                                        <p:tav tm="0">
                                          <p:val>
                                            <p:strVal val="1+#ppt_h/2"/>
                                          </p:val>
                                        </p:tav>
                                        <p:tav tm="100000">
                                          <p:val>
                                            <p:strVal val="#ppt_y"/>
                                          </p:val>
                                        </p:tav>
                                      </p:tavLst>
                                    </p:anim>
                                  </p:childTnLst>
                                </p:cTn>
                              </p:par>
                            </p:childTnLst>
                          </p:cTn>
                        </p:par>
                        <p:par>
                          <p:cTn id="36" fill="hold">
                            <p:stCondLst>
                              <p:cond delay="2050"/>
                            </p:stCondLst>
                            <p:childTnLst>
                              <p:par>
                                <p:cTn id="37" presetID="22" presetClass="entr" presetSubtype="8" fill="hold" grpId="0" nodeType="afterEffect">
                                  <p:stCondLst>
                                    <p:cond delay="0"/>
                                  </p:stCondLst>
                                  <p:childTnLst>
                                    <p:set>
                                      <p:cBhvr>
                                        <p:cTn id="38" dur="1" fill="hold">
                                          <p:stCondLst>
                                            <p:cond delay="0"/>
                                          </p:stCondLst>
                                        </p:cTn>
                                        <p:tgtEl>
                                          <p:spTgt spid="105">
                                            <p:txEl>
                                              <p:pRg st="0" end="0"/>
                                            </p:txEl>
                                          </p:spTgt>
                                        </p:tgtEl>
                                        <p:attrNameLst>
                                          <p:attrName>style.visibility</p:attrName>
                                        </p:attrNameLst>
                                      </p:cBhvr>
                                      <p:to>
                                        <p:strVal val="visible"/>
                                      </p:to>
                                    </p:set>
                                    <p:animEffect transition="in" filter="wipe(left)">
                                      <p:cBhvr>
                                        <p:cTn id="39" dur="500"/>
                                        <p:tgtEl>
                                          <p:spTgt spid="105">
                                            <p:txEl>
                                              <p:pRg st="0" end="0"/>
                                            </p:txEl>
                                          </p:spTgt>
                                        </p:tgtEl>
                                      </p:cBhvr>
                                    </p:animEffect>
                                  </p:childTnLst>
                                </p:cTn>
                              </p:par>
                            </p:childTnLst>
                          </p:cTn>
                        </p:par>
                        <p:par>
                          <p:cTn id="40" fill="hold">
                            <p:stCondLst>
                              <p:cond delay="2550"/>
                            </p:stCondLst>
                            <p:childTnLst>
                              <p:par>
                                <p:cTn id="41" presetID="2" presetClass="entr" presetSubtype="8" decel="100000" fill="hold" grpId="0" nodeType="afterEffect">
                                  <p:stCondLst>
                                    <p:cond delay="250"/>
                                  </p:stCondLst>
                                  <p:childTnLst>
                                    <p:set>
                                      <p:cBhvr>
                                        <p:cTn id="42" dur="1" fill="hold">
                                          <p:stCondLst>
                                            <p:cond delay="0"/>
                                          </p:stCondLst>
                                        </p:cTn>
                                        <p:tgtEl>
                                          <p:spTgt spid="115">
                                            <p:txEl>
                                              <p:pRg st="0" end="0"/>
                                            </p:txEl>
                                          </p:spTgt>
                                        </p:tgtEl>
                                        <p:attrNameLst>
                                          <p:attrName>style.visibility</p:attrName>
                                        </p:attrNameLst>
                                      </p:cBhvr>
                                      <p:to>
                                        <p:strVal val="visible"/>
                                      </p:to>
                                    </p:set>
                                    <p:anim calcmode="lin" valueType="num">
                                      <p:cBhvr additive="base">
                                        <p:cTn id="43" dur="500" fill="hold"/>
                                        <p:tgtEl>
                                          <p:spTgt spid="11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5">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4" decel="100000" fill="hold" nodeType="withEffect">
                                  <p:stCondLst>
                                    <p:cond delay="250"/>
                                  </p:stCondLst>
                                  <p:childTnLst>
                                    <p:set>
                                      <p:cBhvr>
                                        <p:cTn id="46" dur="1" fill="hold">
                                          <p:stCondLst>
                                            <p:cond delay="0"/>
                                          </p:stCondLst>
                                        </p:cTn>
                                        <p:tgtEl>
                                          <p:spTgt spid="110"/>
                                        </p:tgtEl>
                                        <p:attrNameLst>
                                          <p:attrName>style.visibility</p:attrName>
                                        </p:attrNameLst>
                                      </p:cBhvr>
                                      <p:to>
                                        <p:strVal val="visible"/>
                                      </p:to>
                                    </p:set>
                                    <p:anim calcmode="lin" valueType="num">
                                      <p:cBhvr additive="base">
                                        <p:cTn id="47" dur="500" fill="hold"/>
                                        <p:tgtEl>
                                          <p:spTgt spid="110"/>
                                        </p:tgtEl>
                                        <p:attrNameLst>
                                          <p:attrName>ppt_x</p:attrName>
                                        </p:attrNameLst>
                                      </p:cBhvr>
                                      <p:tavLst>
                                        <p:tav tm="0">
                                          <p:val>
                                            <p:strVal val="#ppt_x"/>
                                          </p:val>
                                        </p:tav>
                                        <p:tav tm="100000">
                                          <p:val>
                                            <p:strVal val="#ppt_x"/>
                                          </p:val>
                                        </p:tav>
                                      </p:tavLst>
                                    </p:anim>
                                    <p:anim calcmode="lin" valueType="num">
                                      <p:cBhvr additive="base">
                                        <p:cTn id="48" dur="500" fill="hold"/>
                                        <p:tgtEl>
                                          <p:spTgt spid="110"/>
                                        </p:tgtEl>
                                        <p:attrNameLst>
                                          <p:attrName>ppt_y</p:attrName>
                                        </p:attrNameLst>
                                      </p:cBhvr>
                                      <p:tavLst>
                                        <p:tav tm="0">
                                          <p:val>
                                            <p:strVal val="1+#ppt_h/2"/>
                                          </p:val>
                                        </p:tav>
                                        <p:tav tm="100000">
                                          <p:val>
                                            <p:strVal val="#ppt_y"/>
                                          </p:val>
                                        </p:tav>
                                      </p:tavLst>
                                    </p:anim>
                                  </p:childTnLst>
                                </p:cTn>
                              </p:par>
                            </p:childTnLst>
                          </p:cTn>
                        </p:par>
                        <p:par>
                          <p:cTn id="49" fill="hold">
                            <p:stCondLst>
                              <p:cond delay="3300"/>
                            </p:stCondLst>
                            <p:childTnLst>
                              <p:par>
                                <p:cTn id="50" presetID="22" presetClass="entr" presetSubtype="8" fill="hold" grpId="0" nodeType="afterEffect">
                                  <p:stCondLst>
                                    <p:cond delay="0"/>
                                  </p:stCondLst>
                                  <p:childTnLst>
                                    <p:set>
                                      <p:cBhvr>
                                        <p:cTn id="51" dur="1" fill="hold">
                                          <p:stCondLst>
                                            <p:cond delay="0"/>
                                          </p:stCondLst>
                                        </p:cTn>
                                        <p:tgtEl>
                                          <p:spTgt spid="116">
                                            <p:txEl>
                                              <p:pRg st="0" end="0"/>
                                            </p:txEl>
                                          </p:spTgt>
                                        </p:tgtEl>
                                        <p:attrNameLst>
                                          <p:attrName>style.visibility</p:attrName>
                                        </p:attrNameLst>
                                      </p:cBhvr>
                                      <p:to>
                                        <p:strVal val="visible"/>
                                      </p:to>
                                    </p:set>
                                    <p:animEffect transition="in" filter="wipe(left)">
                                      <p:cBhvr>
                                        <p:cTn id="52" dur="500"/>
                                        <p:tgtEl>
                                          <p:spTgt spid="116">
                                            <p:txEl>
                                              <p:pRg st="0" end="0"/>
                                            </p:txEl>
                                          </p:spTgt>
                                        </p:tgtEl>
                                      </p:cBhvr>
                                    </p:animEffect>
                                  </p:childTnLst>
                                </p:cTn>
                              </p:par>
                            </p:childTnLst>
                          </p:cTn>
                        </p:par>
                        <p:par>
                          <p:cTn id="53" fill="hold">
                            <p:stCondLst>
                              <p:cond delay="3800"/>
                            </p:stCondLst>
                            <p:childTnLst>
                              <p:par>
                                <p:cTn id="54" presetID="2" presetClass="entr" presetSubtype="8" decel="100000" fill="hold" grpId="0" nodeType="afterEffect">
                                  <p:stCondLst>
                                    <p:cond delay="250"/>
                                  </p:stCondLst>
                                  <p:childTnLst>
                                    <p:set>
                                      <p:cBhvr>
                                        <p:cTn id="55" dur="1" fill="hold">
                                          <p:stCondLst>
                                            <p:cond delay="0"/>
                                          </p:stCondLst>
                                        </p:cTn>
                                        <p:tgtEl>
                                          <p:spTgt spid="121">
                                            <p:txEl>
                                              <p:pRg st="0" end="0"/>
                                            </p:txEl>
                                          </p:spTgt>
                                        </p:tgtEl>
                                        <p:attrNameLst>
                                          <p:attrName>style.visibility</p:attrName>
                                        </p:attrNameLst>
                                      </p:cBhvr>
                                      <p:to>
                                        <p:strVal val="visible"/>
                                      </p:to>
                                    </p:set>
                                    <p:anim calcmode="lin" valueType="num">
                                      <p:cBhvr additive="base">
                                        <p:cTn id="56" dur="500" fill="hold"/>
                                        <p:tgtEl>
                                          <p:spTgt spid="121">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121">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4" decel="100000" fill="hold" nodeType="withEffect">
                                  <p:stCondLst>
                                    <p:cond delay="250"/>
                                  </p:stCondLst>
                                  <p:childTnLst>
                                    <p:set>
                                      <p:cBhvr>
                                        <p:cTn id="59" dur="1" fill="hold">
                                          <p:stCondLst>
                                            <p:cond delay="0"/>
                                          </p:stCondLst>
                                        </p:cTn>
                                        <p:tgtEl>
                                          <p:spTgt spid="117"/>
                                        </p:tgtEl>
                                        <p:attrNameLst>
                                          <p:attrName>style.visibility</p:attrName>
                                        </p:attrNameLst>
                                      </p:cBhvr>
                                      <p:to>
                                        <p:strVal val="visible"/>
                                      </p:to>
                                    </p:set>
                                    <p:anim calcmode="lin" valueType="num">
                                      <p:cBhvr additive="base">
                                        <p:cTn id="60" dur="500" fill="hold"/>
                                        <p:tgtEl>
                                          <p:spTgt spid="117"/>
                                        </p:tgtEl>
                                        <p:attrNameLst>
                                          <p:attrName>ppt_x</p:attrName>
                                        </p:attrNameLst>
                                      </p:cBhvr>
                                      <p:tavLst>
                                        <p:tav tm="0">
                                          <p:val>
                                            <p:strVal val="#ppt_x"/>
                                          </p:val>
                                        </p:tav>
                                        <p:tav tm="100000">
                                          <p:val>
                                            <p:strVal val="#ppt_x"/>
                                          </p:val>
                                        </p:tav>
                                      </p:tavLst>
                                    </p:anim>
                                    <p:anim calcmode="lin" valueType="num">
                                      <p:cBhvr additive="base">
                                        <p:cTn id="61" dur="500" fill="hold"/>
                                        <p:tgtEl>
                                          <p:spTgt spid="117"/>
                                        </p:tgtEl>
                                        <p:attrNameLst>
                                          <p:attrName>ppt_y</p:attrName>
                                        </p:attrNameLst>
                                      </p:cBhvr>
                                      <p:tavLst>
                                        <p:tav tm="0">
                                          <p:val>
                                            <p:strVal val="1+#ppt_h/2"/>
                                          </p:val>
                                        </p:tav>
                                        <p:tav tm="100000">
                                          <p:val>
                                            <p:strVal val="#ppt_y"/>
                                          </p:val>
                                        </p:tav>
                                      </p:tavLst>
                                    </p:anim>
                                  </p:childTnLst>
                                </p:cTn>
                              </p:par>
                            </p:childTnLst>
                          </p:cTn>
                        </p:par>
                        <p:par>
                          <p:cTn id="62" fill="hold">
                            <p:stCondLst>
                              <p:cond delay="4550"/>
                            </p:stCondLst>
                            <p:childTnLst>
                              <p:par>
                                <p:cTn id="63" presetID="22" presetClass="entr" presetSubtype="8" fill="hold" grpId="0" nodeType="afterEffect">
                                  <p:stCondLst>
                                    <p:cond delay="0"/>
                                  </p:stCondLst>
                                  <p:childTnLst>
                                    <p:set>
                                      <p:cBhvr>
                                        <p:cTn id="64" dur="1" fill="hold">
                                          <p:stCondLst>
                                            <p:cond delay="0"/>
                                          </p:stCondLst>
                                        </p:cTn>
                                        <p:tgtEl>
                                          <p:spTgt spid="122">
                                            <p:txEl>
                                              <p:pRg st="0" end="0"/>
                                            </p:txEl>
                                          </p:spTgt>
                                        </p:tgtEl>
                                        <p:attrNameLst>
                                          <p:attrName>style.visibility</p:attrName>
                                        </p:attrNameLst>
                                      </p:cBhvr>
                                      <p:to>
                                        <p:strVal val="visible"/>
                                      </p:to>
                                    </p:set>
                                    <p:animEffect transition="in" filter="wipe(left)">
                                      <p:cBhvr>
                                        <p:cTn id="65" dur="500"/>
                                        <p:tgtEl>
                                          <p:spTgt spid="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uild="p">
        <p:tmplLst>
          <p:tmpl lvl="1">
            <p:tnLst>
              <p:par>
                <p:cTn presetID="2" presetClass="entr" presetSubtype="8" decel="100000" fill="hold" nodeType="afterEffect">
                  <p:stCondLst>
                    <p:cond delay="25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fill="hold"/>
                        <p:tgtEl>
                          <p:spTgt spid="115"/>
                        </p:tgtEl>
                        <p:attrNameLst>
                          <p:attrName>ppt_x</p:attrName>
                        </p:attrNameLst>
                      </p:cBhvr>
                      <p:tavLst>
                        <p:tav tm="0">
                          <p:val>
                            <p:strVal val="0-#ppt_w/2"/>
                          </p:val>
                        </p:tav>
                        <p:tav tm="100000">
                          <p:val>
                            <p:strVal val="#ppt_x"/>
                          </p:val>
                        </p:tav>
                      </p:tavLst>
                    </p:anim>
                    <p:anim calcmode="lin" valueType="num">
                      <p:cBhvr additive="base">
                        <p:cTn dur="500" fill="hold"/>
                        <p:tgtEl>
                          <p:spTgt spid="115"/>
                        </p:tgtEl>
                        <p:attrNameLst>
                          <p:attrName>ppt_y</p:attrName>
                        </p:attrNameLst>
                      </p:cBhvr>
                      <p:tavLst>
                        <p:tav tm="0">
                          <p:val>
                            <p:strVal val="#ppt_y"/>
                          </p:val>
                        </p:tav>
                        <p:tav tm="100000">
                          <p:val>
                            <p:strVal val="#ppt_y"/>
                          </p:val>
                        </p:tav>
                      </p:tavLst>
                    </p:anim>
                  </p:childTnLst>
                </p:cTn>
              </p:par>
            </p:tnLst>
          </p:tmpl>
        </p:tmplLst>
      </p:bldP>
      <p:bldP spid="116" grpId="0" build="p">
        <p:tmplLst>
          <p:tmpl lvl="1">
            <p:tnLst>
              <p:par>
                <p:cTn presetID="22" presetClass="entr" presetSubtype="8" fill="hold" nodeType="afterEffect">
                  <p:stCondLst>
                    <p:cond delay="0"/>
                  </p:stCondLst>
                  <p:childTnLst>
                    <p:set>
                      <p:cBhvr>
                        <p:cTn dur="1" fill="hold">
                          <p:stCondLst>
                            <p:cond delay="0"/>
                          </p:stCondLst>
                        </p:cTn>
                        <p:tgtEl>
                          <p:spTgt spid="116"/>
                        </p:tgtEl>
                        <p:attrNameLst>
                          <p:attrName>style.visibility</p:attrName>
                        </p:attrNameLst>
                      </p:cBhvr>
                      <p:to>
                        <p:strVal val="visible"/>
                      </p:to>
                    </p:set>
                    <p:animEffect transition="in" filter="wipe(left)">
                      <p:cBhvr>
                        <p:cTn dur="500"/>
                        <p:tgtEl>
                          <p:spTgt spid="116"/>
                        </p:tgtEl>
                      </p:cBhvr>
                    </p:animEffect>
                  </p:childTnLst>
                </p:cTn>
              </p:par>
            </p:tnLst>
          </p:tmpl>
        </p:tmplLst>
      </p:bldP>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8" grpId="0" animBg="1"/>
      <p:bldP spid="101" grpId="0" animBg="1"/>
      <p:bldP spid="104" grpId="0" build="p">
        <p:tmplLst>
          <p:tmpl lvl="1">
            <p:tnLst>
              <p:par>
                <p:cTn presetID="2" presetClass="entr" presetSubtype="8" decel="100000" fill="hold" nodeType="afterEffect">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fill="hold"/>
                        <p:tgtEl>
                          <p:spTgt spid="104"/>
                        </p:tgtEl>
                        <p:attrNameLst>
                          <p:attrName>ppt_x</p:attrName>
                        </p:attrNameLst>
                      </p:cBhvr>
                      <p:tavLst>
                        <p:tav tm="0">
                          <p:val>
                            <p:strVal val="0-#ppt_w/2"/>
                          </p:val>
                        </p:tav>
                        <p:tav tm="100000">
                          <p:val>
                            <p:strVal val="#ppt_x"/>
                          </p:val>
                        </p:tav>
                      </p:tavLst>
                    </p:anim>
                    <p:anim calcmode="lin" valueType="num">
                      <p:cBhvr additive="base">
                        <p:cTn dur="500" fill="hold"/>
                        <p:tgtEl>
                          <p:spTgt spid="104"/>
                        </p:tgtEl>
                        <p:attrNameLst>
                          <p:attrName>ppt_y</p:attrName>
                        </p:attrNameLst>
                      </p:cBhvr>
                      <p:tavLst>
                        <p:tav tm="0">
                          <p:val>
                            <p:strVal val="#ppt_y"/>
                          </p:val>
                        </p:tav>
                        <p:tav tm="100000">
                          <p:val>
                            <p:strVal val="#ppt_y"/>
                          </p:val>
                        </p:tav>
                      </p:tavLst>
                    </p:anim>
                  </p:childTnLst>
                </p:cTn>
              </p:par>
            </p:tnLst>
          </p:tmpl>
        </p:tmplLst>
      </p:bldP>
      <p:bldP spid="105" grpId="0" build="p">
        <p:tmplLst>
          <p:tmpl lvl="1">
            <p:tnLst>
              <p:par>
                <p:cTn presetID="22" presetClass="entr" presetSubtype="8" fill="hold" nodeType="afterEffect">
                  <p:stCondLst>
                    <p:cond delay="0"/>
                  </p:stCondLst>
                  <p:childTnLst>
                    <p:set>
                      <p:cBhvr>
                        <p:cTn dur="1" fill="hold">
                          <p:stCondLst>
                            <p:cond delay="0"/>
                          </p:stCondLst>
                        </p:cTn>
                        <p:tgtEl>
                          <p:spTgt spid="105"/>
                        </p:tgtEl>
                        <p:attrNameLst>
                          <p:attrName>style.visibility</p:attrName>
                        </p:attrNameLst>
                      </p:cBhvr>
                      <p:to>
                        <p:strVal val="visible"/>
                      </p:to>
                    </p:set>
                    <p:animEffect transition="in" filter="wipe(left)">
                      <p:cBhvr>
                        <p:cTn dur="500"/>
                        <p:tgtEl>
                          <p:spTgt spid="105"/>
                        </p:tgtEl>
                      </p:cBhvr>
                    </p:animEffect>
                  </p:childTnLst>
                </p:cTn>
              </p:par>
            </p:tnLst>
          </p:tmpl>
        </p:tmplLst>
      </p:bldP>
      <p:bldP spid="100" grpId="0" animBg="1"/>
      <p:bldP spid="121" grpId="0" build="p">
        <p:tmplLst>
          <p:tmpl lvl="1">
            <p:tnLst>
              <p:par>
                <p:cTn presetID="2" presetClass="entr" presetSubtype="8" decel="100000" fill="hold" nodeType="afterEffect">
                  <p:stCondLst>
                    <p:cond delay="25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500" fill="hold"/>
                        <p:tgtEl>
                          <p:spTgt spid="121"/>
                        </p:tgtEl>
                        <p:attrNameLst>
                          <p:attrName>ppt_x</p:attrName>
                        </p:attrNameLst>
                      </p:cBhvr>
                      <p:tavLst>
                        <p:tav tm="0">
                          <p:val>
                            <p:strVal val="0-#ppt_w/2"/>
                          </p:val>
                        </p:tav>
                        <p:tav tm="100000">
                          <p:val>
                            <p:strVal val="#ppt_x"/>
                          </p:val>
                        </p:tav>
                      </p:tavLst>
                    </p:anim>
                    <p:anim calcmode="lin" valueType="num">
                      <p:cBhvr additive="base">
                        <p:cTn dur="500" fill="hold"/>
                        <p:tgtEl>
                          <p:spTgt spid="121"/>
                        </p:tgtEl>
                        <p:attrNameLst>
                          <p:attrName>ppt_y</p:attrName>
                        </p:attrNameLst>
                      </p:cBhvr>
                      <p:tavLst>
                        <p:tav tm="0">
                          <p:val>
                            <p:strVal val="#ppt_y"/>
                          </p:val>
                        </p:tav>
                        <p:tav tm="100000">
                          <p:val>
                            <p:strVal val="#ppt_y"/>
                          </p:val>
                        </p:tav>
                      </p:tavLst>
                    </p:anim>
                  </p:childTnLst>
                </p:cTn>
              </p:par>
            </p:tnLst>
          </p:tmpl>
        </p:tmplLst>
      </p:bldP>
      <p:bldP spid="122" grpId="0" build="p">
        <p:tmplLst>
          <p:tmpl lvl="1">
            <p:tnLst>
              <p:par>
                <p:cTn presetID="22" presetClass="entr" presetSubtype="8" fill="hold" nodeType="afterEffect">
                  <p:stCondLst>
                    <p:cond delay="0"/>
                  </p:stCondLst>
                  <p:childTnLst>
                    <p:set>
                      <p:cBhvr>
                        <p:cTn dur="1" fill="hold">
                          <p:stCondLst>
                            <p:cond delay="0"/>
                          </p:stCondLst>
                        </p:cTn>
                        <p:tgtEl>
                          <p:spTgt spid="122"/>
                        </p:tgtEl>
                        <p:attrNameLst>
                          <p:attrName>style.visibility</p:attrName>
                        </p:attrNameLst>
                      </p:cBhvr>
                      <p:to>
                        <p:strVal val="visible"/>
                      </p:to>
                    </p:set>
                    <p:animEffect transition="in" filter="wipe(left)">
                      <p:cBhvr>
                        <p:cTn dur="500"/>
                        <p:tgtEl>
                          <p:spTgt spid="12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umeric List - 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3410902"/>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771792"/>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6132682"/>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7493572"/>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8" name="テキスト プレースホルダー 6"/>
          <p:cNvSpPr>
            <a:spLocks noGrp="1"/>
          </p:cNvSpPr>
          <p:nvPr>
            <p:ph type="body" sz="quarter" idx="16" hasCustomPrompt="1"/>
          </p:nvPr>
        </p:nvSpPr>
        <p:spPr>
          <a:xfrm>
            <a:off x="9000876" y="3200754"/>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4563382"/>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926010"/>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7288638"/>
            <a:ext cx="8503353"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8" hasCustomPrompt="1"/>
          </p:nvPr>
        </p:nvSpPr>
        <p:spPr>
          <a:xfrm>
            <a:off x="783772" y="329873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7430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19">
                                            <p:txEl>
                                              <p:pRg st="0" end="0"/>
                                            </p:txEl>
                                          </p:spTgt>
                                        </p:tgtEl>
                                        <p:attrNameLst>
                                          <p:attrName>style.visibility</p:attrName>
                                        </p:attrNameLst>
                                      </p:cBhvr>
                                      <p:to>
                                        <p:strVal val="visible"/>
                                      </p:to>
                                    </p:set>
                                    <p:anim calcmode="lin" valueType="num">
                                      <p:cBhvr additive="base">
                                        <p:cTn id="15"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5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8280234" y="265226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12" name="円/楕円 11"/>
          <p:cNvSpPr/>
          <p:nvPr userDrawn="1"/>
        </p:nvSpPr>
        <p:spPr>
          <a:xfrm>
            <a:off x="8280234" y="401315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3" name="円/楕円 12"/>
          <p:cNvSpPr/>
          <p:nvPr userDrawn="1"/>
        </p:nvSpPr>
        <p:spPr>
          <a:xfrm>
            <a:off x="8280234" y="537404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4" name="円/楕円 13"/>
          <p:cNvSpPr/>
          <p:nvPr userDrawn="1"/>
        </p:nvSpPr>
        <p:spPr>
          <a:xfrm>
            <a:off x="8280234" y="673493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5" name="円/楕円 14"/>
          <p:cNvSpPr/>
          <p:nvPr userDrawn="1"/>
        </p:nvSpPr>
        <p:spPr>
          <a:xfrm>
            <a:off x="8280234" y="809582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8" name="テキスト プレースホルダー 6"/>
          <p:cNvSpPr>
            <a:spLocks noGrp="1"/>
          </p:cNvSpPr>
          <p:nvPr>
            <p:ph type="body" sz="quarter" idx="16" hasCustomPrompt="1"/>
          </p:nvPr>
        </p:nvSpPr>
        <p:spPr>
          <a:xfrm>
            <a:off x="9000876" y="2442119"/>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9000876" y="3804747"/>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9000876" y="5167375"/>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9000876" y="6530003"/>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9000876" y="7892631"/>
            <a:ext cx="8590438" cy="1078383"/>
          </a:xfrm>
        </p:spPr>
        <p:txBody>
          <a:bodyPr anchor="ctr">
            <a:norm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8" hasCustomPrompt="1"/>
          </p:nvPr>
        </p:nvSpPr>
        <p:spPr>
          <a:xfrm>
            <a:off x="783772" y="3226163"/>
            <a:ext cx="6894286" cy="4974412"/>
          </a:xfrm>
        </p:spPr>
        <p:txBody>
          <a:bodyPr anchor="ctr">
            <a:noAutofit/>
          </a:bodyPr>
          <a:lstStyle>
            <a:lvl1pPr algn="ctr">
              <a:defRPr sz="4000" i="0" baseline="0">
                <a:solidFill>
                  <a:schemeClr val="tx2"/>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126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9" decel="100000" fill="hold" grpId="0" nodeType="afterEffect">
                                  <p:stCondLst>
                                    <p:cond delay="0"/>
                                  </p:stCondLst>
                                  <p:iterate type="wd">
                                    <p:tmPct val="10000"/>
                                  </p:iterate>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500" fill="hold"/>
                                        <p:tgtEl>
                                          <p:spTgt spid="2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17" fill="hold">
                            <p:stCondLst>
                              <p:cond delay="1100"/>
                            </p:stCondLst>
                            <p:childTnLst>
                              <p:par>
                                <p:cTn id="18" presetID="2" presetClass="entr" presetSubtype="1" decel="100000" fill="hold" grpId="0" nodeType="afterEffect">
                                  <p:stCondLst>
                                    <p:cond delay="25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8">
                                            <p:txEl>
                                              <p:pRg st="0" end="0"/>
                                            </p:txEl>
                                          </p:spTgt>
                                        </p:tgtEl>
                                        <p:attrNameLst>
                                          <p:attrName>style.visibility</p:attrName>
                                        </p:attrNameLst>
                                      </p:cBhvr>
                                      <p:to>
                                        <p:strVal val="visible"/>
                                      </p:to>
                                    </p:set>
                                    <p:anim calcmode="lin" valueType="num">
                                      <p:cBhvr additive="base">
                                        <p:cTn id="2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850"/>
                            </p:stCondLst>
                            <p:childTnLst>
                              <p:par>
                                <p:cTn id="27" presetID="2" presetClass="entr" presetSubtype="1" decel="100000"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00"/>
                            </p:stCondLst>
                            <p:childTnLst>
                              <p:par>
                                <p:cTn id="36" presetID="2" presetClass="entr" presetSubtype="1" decel="100000" fill="hold" grpId="0" nodeType="afterEffect">
                                  <p:stCondLst>
                                    <p:cond delay="25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4" fill="hold">
                            <p:stCondLst>
                              <p:cond delay="3350"/>
                            </p:stCondLst>
                            <p:childTnLst>
                              <p:par>
                                <p:cTn id="45" presetID="2" presetClass="entr" presetSubtype="1" decel="100000" fill="hold" grpId="0" nodeType="afterEffect">
                                  <p:stCondLst>
                                    <p:cond delay="25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0-#ppt_h/2"/>
                                          </p:val>
                                        </p:tav>
                                        <p:tav tm="100000">
                                          <p:val>
                                            <p:strVal val="#ppt_y"/>
                                          </p:val>
                                        </p:tav>
                                      </p:tavLst>
                                    </p:anim>
                                  </p:childTnLst>
                                </p:cTn>
                              </p:par>
                              <p:par>
                                <p:cTn id="49" presetID="2" presetClass="entr" presetSubtype="2" decel="100000" fill="hold" grpId="0" nodeType="withEffect">
                                  <p:stCondLst>
                                    <p:cond delay="250"/>
                                  </p:stCondLst>
                                  <p:childTnLst>
                                    <p:set>
                                      <p:cBhvr>
                                        <p:cTn id="50" dur="1" fill="hold">
                                          <p:stCondLst>
                                            <p:cond delay="0"/>
                                          </p:stCondLst>
                                        </p:cTn>
                                        <p:tgtEl>
                                          <p:spTgt spid="26">
                                            <p:txEl>
                                              <p:pRg st="0" end="0"/>
                                            </p:txEl>
                                          </p:spTgt>
                                        </p:tgtEl>
                                        <p:attrNameLst>
                                          <p:attrName>style.visibility</p:attrName>
                                        </p:attrNameLst>
                                      </p:cBhvr>
                                      <p:to>
                                        <p:strVal val="visible"/>
                                      </p:to>
                                    </p:set>
                                    <p:anim calcmode="lin" valueType="num">
                                      <p:cBhvr additive="base">
                                        <p:cTn id="5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53" fill="hold">
                            <p:stCondLst>
                              <p:cond delay="4100"/>
                            </p:stCondLst>
                            <p:childTnLst>
                              <p:par>
                                <p:cTn id="54" presetID="2" presetClass="entr" presetSubtype="1" decel="100000" fill="hold" grpId="0" nodeType="afterEffect">
                                  <p:stCondLst>
                                    <p:cond delay="25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0-#ppt_h/2"/>
                                          </p:val>
                                        </p:tav>
                                        <p:tav tm="100000">
                                          <p:val>
                                            <p:strVal val="#ppt_y"/>
                                          </p:val>
                                        </p:tav>
                                      </p:tavLst>
                                    </p:anim>
                                  </p:childTnLst>
                                </p:cTn>
                              </p:par>
                              <p:par>
                                <p:cTn id="58" presetID="2" presetClass="entr" presetSubtype="2" decel="100000" fill="hold" grpId="0" nodeType="withEffect">
                                  <p:stCondLst>
                                    <p:cond delay="250"/>
                                  </p:stCondLst>
                                  <p:childTnLst>
                                    <p:set>
                                      <p:cBhvr>
                                        <p:cTn id="59" dur="1" fill="hold">
                                          <p:stCondLst>
                                            <p:cond delay="0"/>
                                          </p:stCondLst>
                                        </p:cTn>
                                        <p:tgtEl>
                                          <p:spTgt spid="28">
                                            <p:txEl>
                                              <p:pRg st="0" end="0"/>
                                            </p:txEl>
                                          </p:spTgt>
                                        </p:tgtEl>
                                        <p:attrNameLst>
                                          <p:attrName>style.visibility</p:attrName>
                                        </p:attrNameLst>
                                      </p:cBhvr>
                                      <p:to>
                                        <p:strVal val="visible"/>
                                      </p:to>
                                    </p:set>
                                    <p:anim calcmode="lin" valueType="num">
                                      <p:cBhvr additive="base">
                                        <p:cTn id="60"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animBg="1"/>
      <p:bldP spid="13" grpId="0" animBg="1"/>
      <p:bldP spid="14" grpId="0" animBg="1"/>
      <p:bldP spid="15" grpId="0" animBg="1"/>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0-#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アーチ 19"/>
          <p:cNvSpPr/>
          <p:nvPr userDrawn="1"/>
        </p:nvSpPr>
        <p:spPr>
          <a:xfrm rot="3600000">
            <a:off x="1165671" y="294313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アーチ 20"/>
          <p:cNvSpPr/>
          <p:nvPr userDrawn="1"/>
        </p:nvSpPr>
        <p:spPr>
          <a:xfrm rot="6618510">
            <a:off x="1282259" y="305972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テキスト プレースホルダー 6"/>
          <p:cNvSpPr>
            <a:spLocks noGrp="1"/>
          </p:cNvSpPr>
          <p:nvPr>
            <p:ph type="body" sz="quarter" idx="15" hasCustomPrompt="1"/>
          </p:nvPr>
        </p:nvSpPr>
        <p:spPr>
          <a:xfrm>
            <a:off x="2023051" y="3178605"/>
            <a:ext cx="6833566"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14" hasCustomPrompt="1"/>
          </p:nvPr>
        </p:nvSpPr>
        <p:spPr>
          <a:xfrm>
            <a:off x="2709066" y="3884782"/>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7" name="アーチ 26"/>
          <p:cNvSpPr/>
          <p:nvPr userDrawn="1"/>
        </p:nvSpPr>
        <p:spPr>
          <a:xfrm rot="3600000">
            <a:off x="9415504" y="294003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アーチ 27"/>
          <p:cNvSpPr/>
          <p:nvPr userDrawn="1"/>
        </p:nvSpPr>
        <p:spPr>
          <a:xfrm rot="6618510">
            <a:off x="9532092" y="305662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6"/>
          <p:cNvSpPr>
            <a:spLocks noGrp="1"/>
          </p:cNvSpPr>
          <p:nvPr>
            <p:ph type="body" sz="quarter" idx="16" hasCustomPrompt="1"/>
          </p:nvPr>
        </p:nvSpPr>
        <p:spPr>
          <a:xfrm>
            <a:off x="10272884" y="3175508"/>
            <a:ext cx="6833566"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17" hasCustomPrompt="1"/>
          </p:nvPr>
        </p:nvSpPr>
        <p:spPr>
          <a:xfrm>
            <a:off x="10958899" y="3881685"/>
            <a:ext cx="6147552" cy="472674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789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750" fill="hold"/>
                                        <p:tgtEl>
                                          <p:spTgt spid="21"/>
                                        </p:tgtEl>
                                        <p:attrNameLst>
                                          <p:attrName>ppt_x</p:attrName>
                                        </p:attrNameLst>
                                      </p:cBhvr>
                                      <p:tavLst>
                                        <p:tav tm="0">
                                          <p:val>
                                            <p:strVal val="#ppt_x"/>
                                          </p:val>
                                        </p:tav>
                                        <p:tav tm="100000">
                                          <p:val>
                                            <p:strVal val="#ppt_x"/>
                                          </p:val>
                                        </p:tav>
                                      </p:tavLst>
                                    </p:anim>
                                    <p:anim calcmode="lin" valueType="num">
                                      <p:cBhvr additive="base">
                                        <p:cTn id="16" dur="75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0-#ppt_w/2"/>
                                          </p:val>
                                        </p:tav>
                                        <p:tav tm="100000">
                                          <p:val>
                                            <p:strVal val="#ppt_x"/>
                                          </p:val>
                                        </p:tav>
                                      </p:tavLst>
                                    </p:anim>
                                    <p:anim calcmode="lin" valueType="num">
                                      <p:cBhvr additive="base">
                                        <p:cTn id="20" dur="750" fill="hold"/>
                                        <p:tgtEl>
                                          <p:spTgt spid="20"/>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750"/>
                                        <p:tgtEl>
                                          <p:spTgt spid="21"/>
                                        </p:tgtEl>
                                      </p:cBhvr>
                                    </p:animEffect>
                                    <p:anim calcmode="lin" valueType="num">
                                      <p:cBhvr>
                                        <p:cTn id="24" dur="750" fill="hold"/>
                                        <p:tgtEl>
                                          <p:spTgt spid="21"/>
                                        </p:tgtEl>
                                        <p:attrNameLst>
                                          <p:attrName>ppt_w</p:attrName>
                                        </p:attrNameLst>
                                      </p:cBhvr>
                                      <p:tavLst>
                                        <p:tav tm="0" fmla="#ppt_w*sin(2.5*pi*$)">
                                          <p:val>
                                            <p:fltVal val="0"/>
                                          </p:val>
                                        </p:tav>
                                        <p:tav tm="100000">
                                          <p:val>
                                            <p:fltVal val="1"/>
                                          </p:val>
                                        </p:tav>
                                      </p:tavLst>
                                    </p:anim>
                                    <p:anim calcmode="lin" valueType="num">
                                      <p:cBhvr>
                                        <p:cTn id="25" dur="750" fill="hold"/>
                                        <p:tgtEl>
                                          <p:spTgt spid="21"/>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750"/>
                                        <p:tgtEl>
                                          <p:spTgt spid="20"/>
                                        </p:tgtEl>
                                      </p:cBhvr>
                                    </p:animEffect>
                                    <p:anim calcmode="lin" valueType="num">
                                      <p:cBhvr>
                                        <p:cTn id="29" dur="750" fill="hold"/>
                                        <p:tgtEl>
                                          <p:spTgt spid="20"/>
                                        </p:tgtEl>
                                        <p:attrNameLst>
                                          <p:attrName>ppt_w</p:attrName>
                                        </p:attrNameLst>
                                      </p:cBhvr>
                                      <p:tavLst>
                                        <p:tav tm="0" fmla="#ppt_w*sin(2.5*pi*$)">
                                          <p:val>
                                            <p:fltVal val="0"/>
                                          </p:val>
                                        </p:tav>
                                        <p:tav tm="100000">
                                          <p:val>
                                            <p:fltVal val="1"/>
                                          </p:val>
                                        </p:tav>
                                      </p:tavLst>
                                    </p:anim>
                                    <p:anim calcmode="lin" valueType="num">
                                      <p:cBhvr>
                                        <p:cTn id="30" dur="750" fill="hold"/>
                                        <p:tgtEl>
                                          <p:spTgt spid="20"/>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22">
                                            <p:txEl>
                                              <p:pRg st="0" end="0"/>
                                            </p:txEl>
                                          </p:spTgt>
                                        </p:tgtEl>
                                        <p:attrNameLst>
                                          <p:attrName>style.visibility</p:attrName>
                                        </p:attrNameLst>
                                      </p:cBhvr>
                                      <p:to>
                                        <p:strVal val="visible"/>
                                      </p:to>
                                    </p:set>
                                    <p:anim calcmode="lin" valueType="num">
                                      <p:cBhvr additive="base">
                                        <p:cTn id="33" dur="500" fill="hold"/>
                                        <p:tgtEl>
                                          <p:spTgt spid="2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2">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50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23">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750" fill="hold"/>
                                        <p:tgtEl>
                                          <p:spTgt spid="28"/>
                                        </p:tgtEl>
                                        <p:attrNameLst>
                                          <p:attrName>ppt_x</p:attrName>
                                        </p:attrNameLst>
                                      </p:cBhvr>
                                      <p:tavLst>
                                        <p:tav tm="0">
                                          <p:val>
                                            <p:strVal val="#ppt_x"/>
                                          </p:val>
                                        </p:tav>
                                        <p:tav tm="100000">
                                          <p:val>
                                            <p:strVal val="#ppt_x"/>
                                          </p:val>
                                        </p:tav>
                                      </p:tavLst>
                                    </p:anim>
                                    <p:anim calcmode="lin" valueType="num">
                                      <p:cBhvr additive="base">
                                        <p:cTn id="44" dur="750" fill="hold"/>
                                        <p:tgtEl>
                                          <p:spTgt spid="28"/>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750" fill="hold"/>
                                        <p:tgtEl>
                                          <p:spTgt spid="27"/>
                                        </p:tgtEl>
                                        <p:attrNameLst>
                                          <p:attrName>ppt_x</p:attrName>
                                        </p:attrNameLst>
                                      </p:cBhvr>
                                      <p:tavLst>
                                        <p:tav tm="0">
                                          <p:val>
                                            <p:strVal val="0-#ppt_w/2"/>
                                          </p:val>
                                        </p:tav>
                                        <p:tav tm="100000">
                                          <p:val>
                                            <p:strVal val="#ppt_x"/>
                                          </p:val>
                                        </p:tav>
                                      </p:tavLst>
                                    </p:anim>
                                    <p:anim calcmode="lin" valueType="num">
                                      <p:cBhvr additive="base">
                                        <p:cTn id="48" dur="750" fill="hold"/>
                                        <p:tgtEl>
                                          <p:spTgt spid="27"/>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750"/>
                                        <p:tgtEl>
                                          <p:spTgt spid="28"/>
                                        </p:tgtEl>
                                      </p:cBhvr>
                                    </p:animEffect>
                                    <p:anim calcmode="lin" valueType="num">
                                      <p:cBhvr>
                                        <p:cTn id="52" dur="750" fill="hold"/>
                                        <p:tgtEl>
                                          <p:spTgt spid="28"/>
                                        </p:tgtEl>
                                        <p:attrNameLst>
                                          <p:attrName>ppt_w</p:attrName>
                                        </p:attrNameLst>
                                      </p:cBhvr>
                                      <p:tavLst>
                                        <p:tav tm="0" fmla="#ppt_w*sin(2.5*pi*$)">
                                          <p:val>
                                            <p:fltVal val="0"/>
                                          </p:val>
                                        </p:tav>
                                        <p:tav tm="100000">
                                          <p:val>
                                            <p:fltVal val="1"/>
                                          </p:val>
                                        </p:tav>
                                      </p:tavLst>
                                    </p:anim>
                                    <p:anim calcmode="lin" valueType="num">
                                      <p:cBhvr>
                                        <p:cTn id="53" dur="750" fill="hold"/>
                                        <p:tgtEl>
                                          <p:spTgt spid="28"/>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750"/>
                                        <p:tgtEl>
                                          <p:spTgt spid="27"/>
                                        </p:tgtEl>
                                      </p:cBhvr>
                                    </p:animEffect>
                                    <p:anim calcmode="lin" valueType="num">
                                      <p:cBhvr>
                                        <p:cTn id="57" dur="750" fill="hold"/>
                                        <p:tgtEl>
                                          <p:spTgt spid="27"/>
                                        </p:tgtEl>
                                        <p:attrNameLst>
                                          <p:attrName>ppt_w</p:attrName>
                                        </p:attrNameLst>
                                      </p:cBhvr>
                                      <p:tavLst>
                                        <p:tav tm="0" fmla="#ppt_w*sin(2.5*pi*$)">
                                          <p:val>
                                            <p:fltVal val="0"/>
                                          </p:val>
                                        </p:tav>
                                        <p:tav tm="100000">
                                          <p:val>
                                            <p:fltVal val="1"/>
                                          </p:val>
                                        </p:tav>
                                      </p:tavLst>
                                    </p:anim>
                                    <p:anim calcmode="lin" valueType="num">
                                      <p:cBhvr>
                                        <p:cTn id="58" dur="750" fill="hold"/>
                                        <p:tgtEl>
                                          <p:spTgt spid="27"/>
                                        </p:tgtEl>
                                        <p:attrNameLst>
                                          <p:attrName>ppt_h</p:attrName>
                                        </p:attrNameLst>
                                      </p:cBhvr>
                                      <p:tavLst>
                                        <p:tav tm="0">
                                          <p:val>
                                            <p:strVal val="#ppt_h"/>
                                          </p:val>
                                        </p:tav>
                                        <p:tav tm="100000">
                                          <p:val>
                                            <p:strVal val="#ppt_h"/>
                                          </p:val>
                                        </p:tav>
                                      </p:tavLst>
                                    </p:anim>
                                  </p:childTnLst>
                                </p:cTn>
                              </p:par>
                              <p:par>
                                <p:cTn id="59" presetID="2" presetClass="entr" presetSubtype="3" decel="100000" fill="hold" grpId="0" nodeType="withEffect">
                                  <p:stCondLst>
                                    <p:cond delay="500"/>
                                  </p:stCondLst>
                                  <p:iterate type="wd">
                                    <p:tmPct val="10000"/>
                                  </p:iterate>
                                  <p:childTnLst>
                                    <p:set>
                                      <p:cBhvr>
                                        <p:cTn id="60" dur="1" fill="hold">
                                          <p:stCondLst>
                                            <p:cond delay="0"/>
                                          </p:stCondLst>
                                        </p:cTn>
                                        <p:tgtEl>
                                          <p:spTgt spid="29">
                                            <p:txEl>
                                              <p:pRg st="0" end="0"/>
                                            </p:txEl>
                                          </p:spTgt>
                                        </p:tgtEl>
                                        <p:attrNameLst>
                                          <p:attrName>style.visibility</p:attrName>
                                        </p:attrNameLst>
                                      </p:cBhvr>
                                      <p:to>
                                        <p:strVal val="visible"/>
                                      </p:to>
                                    </p:set>
                                    <p:anim calcmode="lin" valueType="num">
                                      <p:cBhvr additive="base">
                                        <p:cTn id="6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9">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30">
                                            <p:txEl>
                                              <p:pRg st="0" end="0"/>
                                            </p:txEl>
                                          </p:spTgt>
                                        </p:tgtEl>
                                        <p:attrNameLst>
                                          <p:attrName>style.visibility</p:attrName>
                                        </p:attrNameLst>
                                      </p:cBhvr>
                                      <p:to>
                                        <p:strVal val="visible"/>
                                      </p:to>
                                    </p:set>
                                    <p:anim calcmode="lin" valueType="num">
                                      <p:cBhvr additive="base">
                                        <p:cTn id="66"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20" grpId="0" animBg="1"/>
      <p:bldP spid="20" grpId="1" animBg="1"/>
      <p:bldP spid="21" grpId="0" animBg="1"/>
      <p:bldP spid="21" grpId="1" animBg="1"/>
      <p:bldP spid="22"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1+#ppt_w/2"/>
                          </p:val>
                        </p:tav>
                        <p:tav tm="100000">
                          <p:val>
                            <p:strVal val="#ppt_x"/>
                          </p:val>
                        </p:tav>
                      </p:tavLst>
                    </p:anim>
                    <p:anim calcmode="lin" valueType="num">
                      <p:cBhvr additive="base">
                        <p:cTn dur="500" fill="hold"/>
                        <p:tgtEl>
                          <p:spTgt spid="23"/>
                        </p:tgtEl>
                        <p:attrNameLst>
                          <p:attrName>ppt_y</p:attrName>
                        </p:attrNameLst>
                      </p:cBhvr>
                      <p:tavLst>
                        <p:tav tm="0">
                          <p:val>
                            <p:strVal val="#ppt_y"/>
                          </p:val>
                        </p:tav>
                        <p:tav tm="100000">
                          <p:val>
                            <p:strVal val="#ppt_y"/>
                          </p:val>
                        </p:tav>
                      </p:tavLst>
                    </p:anim>
                  </p:childTnLst>
                </p:cTn>
              </p:par>
            </p:tnLst>
          </p:tmpl>
        </p:tmplLst>
      </p:bldP>
      <p:bldP spid="27" grpId="0" animBg="1"/>
      <p:bldP spid="27" grpId="1" animBg="1"/>
      <p:bldP spid="28" grpId="0" animBg="1"/>
      <p:bldP spid="28" grpId="1" animBg="1"/>
      <p:bldP spid="29" grpId="0" build="p">
        <p:tmplLst>
          <p:tmpl lvl="1">
            <p:tnLst>
              <p:par>
                <p:cTn presetID="2" presetClass="entr" presetSubtype="3" decel="100000" fill="hold" nodeType="withEffect">
                  <p:stCondLst>
                    <p:cond delay="500"/>
                  </p:stCondLst>
                  <p:iterate type="wd">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 Keywords and Descriptions">
    <p:spTree>
      <p:nvGrpSpPr>
        <p:cNvPr id="1" name=""/>
        <p:cNvGrpSpPr/>
        <p:nvPr/>
      </p:nvGrpSpPr>
      <p:grpSpPr>
        <a:xfrm>
          <a:off x="0" y="0"/>
          <a:ext cx="0" cy="0"/>
          <a:chOff x="0" y="0"/>
          <a:chExt cx="0" cy="0"/>
        </a:xfrm>
      </p:grpSpPr>
      <p:sp>
        <p:nvSpPr>
          <p:cNvPr id="38" name="角丸四角形 37"/>
          <p:cNvSpPr/>
          <p:nvPr userDrawn="1"/>
        </p:nvSpPr>
        <p:spPr>
          <a:xfrm>
            <a:off x="1246656" y="7912524"/>
            <a:ext cx="15794443" cy="1090364"/>
          </a:xfrm>
          <a:prstGeom prst="roundRect">
            <a:avLst>
              <a:gd name="adj" fmla="val 50000"/>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7" name="角丸四角形 36"/>
          <p:cNvSpPr/>
          <p:nvPr userDrawn="1"/>
        </p:nvSpPr>
        <p:spPr>
          <a:xfrm>
            <a:off x="1246656" y="6547141"/>
            <a:ext cx="15794443" cy="1090364"/>
          </a:xfrm>
          <a:prstGeom prst="roundRect">
            <a:avLst>
              <a:gd name="adj" fmla="val 50000"/>
            </a:avLst>
          </a:prstGeom>
          <a:solidFill>
            <a:schemeClr val="accent4">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6" name="角丸四角形 35"/>
          <p:cNvSpPr/>
          <p:nvPr userDrawn="1"/>
        </p:nvSpPr>
        <p:spPr>
          <a:xfrm>
            <a:off x="1246656" y="2450995"/>
            <a:ext cx="15794443" cy="1090364"/>
          </a:xfrm>
          <a:prstGeom prst="roundRect">
            <a:avLst>
              <a:gd name="adj" fmla="val 50000"/>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5" name="角丸四角形 34"/>
          <p:cNvSpPr/>
          <p:nvPr userDrawn="1"/>
        </p:nvSpPr>
        <p:spPr>
          <a:xfrm>
            <a:off x="1246656" y="3816377"/>
            <a:ext cx="15794443" cy="1090364"/>
          </a:xfrm>
          <a:prstGeom prst="roundRect">
            <a:avLst>
              <a:gd name="adj" fmla="val 50000"/>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3" name="角丸四角形 32"/>
          <p:cNvSpPr/>
          <p:nvPr userDrawn="1"/>
        </p:nvSpPr>
        <p:spPr>
          <a:xfrm>
            <a:off x="1246656" y="5181759"/>
            <a:ext cx="15794443" cy="1090364"/>
          </a:xfrm>
          <a:prstGeom prst="roundRect">
            <a:avLst>
              <a:gd name="adj" fmla="val 50000"/>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5" name="円/楕円 4"/>
          <p:cNvSpPr/>
          <p:nvPr userDrawn="1"/>
        </p:nvSpPr>
        <p:spPr>
          <a:xfrm>
            <a:off x="16057427" y="2582432"/>
            <a:ext cx="828000" cy="828000"/>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円/楕円 43"/>
          <p:cNvSpPr/>
          <p:nvPr userDrawn="1"/>
        </p:nvSpPr>
        <p:spPr>
          <a:xfrm>
            <a:off x="16057427" y="3947305"/>
            <a:ext cx="828000" cy="828000"/>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5" name="円/楕円 44"/>
          <p:cNvSpPr/>
          <p:nvPr userDrawn="1"/>
        </p:nvSpPr>
        <p:spPr>
          <a:xfrm>
            <a:off x="16057427" y="5312687"/>
            <a:ext cx="828000" cy="828000"/>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6" name="円/楕円 45"/>
          <p:cNvSpPr/>
          <p:nvPr userDrawn="1"/>
        </p:nvSpPr>
        <p:spPr>
          <a:xfrm>
            <a:off x="16057427" y="6678578"/>
            <a:ext cx="828000" cy="828000"/>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4"/>
              </a:solidFill>
            </a:endParaRPr>
          </a:p>
        </p:txBody>
      </p:sp>
      <p:sp>
        <p:nvSpPr>
          <p:cNvPr id="47" name="円/楕円 46"/>
          <p:cNvSpPr/>
          <p:nvPr userDrawn="1"/>
        </p:nvSpPr>
        <p:spPr>
          <a:xfrm>
            <a:off x="16057427" y="8043961"/>
            <a:ext cx="828000" cy="828000"/>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16" hasCustomPrompt="1"/>
          </p:nvPr>
        </p:nvSpPr>
        <p:spPr>
          <a:xfrm>
            <a:off x="6922703" y="2456986"/>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20" hasCustomPrompt="1"/>
          </p:nvPr>
        </p:nvSpPr>
        <p:spPr>
          <a:xfrm>
            <a:off x="6922703" y="3822368"/>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2" hasCustomPrompt="1"/>
          </p:nvPr>
        </p:nvSpPr>
        <p:spPr>
          <a:xfrm>
            <a:off x="6922703" y="5187750"/>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6922703" y="6553132"/>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6" hasCustomPrompt="1"/>
          </p:nvPr>
        </p:nvSpPr>
        <p:spPr>
          <a:xfrm>
            <a:off x="6922703" y="7918515"/>
            <a:ext cx="8996169" cy="1078383"/>
          </a:xfrm>
        </p:spPr>
        <p:txBody>
          <a:bodyPr anchor="ctr">
            <a:norm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9" name="角丸四角形 18"/>
          <p:cNvSpPr/>
          <p:nvPr userDrawn="1"/>
        </p:nvSpPr>
        <p:spPr>
          <a:xfrm>
            <a:off x="1385199" y="2581923"/>
            <a:ext cx="5112067" cy="828509"/>
          </a:xfrm>
          <a:prstGeom prst="roundRect">
            <a:avLst>
              <a:gd name="adj" fmla="val 50000"/>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0" name="角丸四角形 19"/>
          <p:cNvSpPr/>
          <p:nvPr userDrawn="1"/>
        </p:nvSpPr>
        <p:spPr>
          <a:xfrm>
            <a:off x="1385199" y="3947305"/>
            <a:ext cx="5112067" cy="828509"/>
          </a:xfrm>
          <a:prstGeom prst="roundRect">
            <a:avLst>
              <a:gd name="adj" fmla="val 50000"/>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1" name="角丸四角形 20"/>
          <p:cNvSpPr/>
          <p:nvPr userDrawn="1"/>
        </p:nvSpPr>
        <p:spPr>
          <a:xfrm>
            <a:off x="1385199" y="8043452"/>
            <a:ext cx="5112067" cy="828509"/>
          </a:xfrm>
          <a:prstGeom prst="roundRect">
            <a:avLst>
              <a:gd name="adj" fmla="val 50000"/>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3" name="角丸四角形 22"/>
          <p:cNvSpPr/>
          <p:nvPr userDrawn="1"/>
        </p:nvSpPr>
        <p:spPr>
          <a:xfrm>
            <a:off x="1385199" y="5312687"/>
            <a:ext cx="5112067" cy="828509"/>
          </a:xfrm>
          <a:prstGeom prst="roundRect">
            <a:avLst>
              <a:gd name="adj" fmla="val 50000"/>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25" name="角丸四角形 24"/>
          <p:cNvSpPr/>
          <p:nvPr userDrawn="1"/>
        </p:nvSpPr>
        <p:spPr>
          <a:xfrm>
            <a:off x="1385199" y="6678069"/>
            <a:ext cx="5112067" cy="828509"/>
          </a:xfrm>
          <a:prstGeom prst="roundRect">
            <a:avLst>
              <a:gd name="adj" fmla="val 50000"/>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bg1"/>
              </a:solidFill>
              <a:latin typeface="Route 159 Light" pitchFamily="50" charset="0"/>
            </a:endParaRPr>
          </a:p>
        </p:txBody>
      </p:sp>
      <p:sp>
        <p:nvSpPr>
          <p:cNvPr id="39" name="テキスト プレースホルダー 6"/>
          <p:cNvSpPr>
            <a:spLocks noGrp="1"/>
          </p:cNvSpPr>
          <p:nvPr>
            <p:ph type="body" sz="quarter" idx="27" hasCustomPrompt="1"/>
          </p:nvPr>
        </p:nvSpPr>
        <p:spPr>
          <a:xfrm>
            <a:off x="1680652" y="2723411"/>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28" hasCustomPrompt="1"/>
          </p:nvPr>
        </p:nvSpPr>
        <p:spPr>
          <a:xfrm>
            <a:off x="1680652" y="8184940"/>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29" hasCustomPrompt="1"/>
          </p:nvPr>
        </p:nvSpPr>
        <p:spPr>
          <a:xfrm>
            <a:off x="1680652" y="4088792"/>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2" name="テキスト プレースホルダー 6"/>
          <p:cNvSpPr>
            <a:spLocks noGrp="1"/>
          </p:cNvSpPr>
          <p:nvPr>
            <p:ph type="body" sz="quarter" idx="30" hasCustomPrompt="1"/>
          </p:nvPr>
        </p:nvSpPr>
        <p:spPr>
          <a:xfrm>
            <a:off x="1680652" y="5454174"/>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31" hasCustomPrompt="1"/>
          </p:nvPr>
        </p:nvSpPr>
        <p:spPr>
          <a:xfrm>
            <a:off x="1680652" y="6819556"/>
            <a:ext cx="4521160" cy="545533"/>
          </a:xfrm>
        </p:spPr>
        <p:txBody>
          <a:bodyPr anchor="ctr">
            <a:noAutofit/>
          </a:bodyPr>
          <a:lstStyle>
            <a:lvl1pPr algn="ctr">
              <a:defRPr sz="28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4283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750" fill="hold"/>
                                        <p:tgtEl>
                                          <p:spTgt spid="19"/>
                                        </p:tgtEl>
                                        <p:attrNameLst>
                                          <p:attrName>ppt_x</p:attrName>
                                        </p:attrNameLst>
                                      </p:cBhvr>
                                      <p:tavLst>
                                        <p:tav tm="0">
                                          <p:val>
                                            <p:strVal val="#ppt_x"/>
                                          </p:val>
                                        </p:tav>
                                        <p:tav tm="100000">
                                          <p:val>
                                            <p:strVal val="#ppt_x"/>
                                          </p:val>
                                        </p:tav>
                                      </p:tavLst>
                                    </p:anim>
                                    <p:anim calcmode="lin" valueType="num">
                                      <p:cBhvr additive="base">
                                        <p:cTn id="16" dur="75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39">
                                            <p:txEl>
                                              <p:pRg st="0" end="0"/>
                                            </p:txEl>
                                          </p:spTgt>
                                        </p:tgtEl>
                                        <p:attrNameLst>
                                          <p:attrName>style.visibility</p:attrName>
                                        </p:attrNameLst>
                                      </p:cBhvr>
                                      <p:to>
                                        <p:strVal val="visible"/>
                                      </p:to>
                                    </p:set>
                                    <p:anim calcmode="lin" valueType="num">
                                      <p:cBhvr additive="base">
                                        <p:cTn id="19" dur="75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0" dur="75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16" presetClass="entr" presetSubtype="37" fill="hold" grpId="0" nodeType="after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outVertical)">
                                      <p:cBhvr>
                                        <p:cTn id="24" dur="500"/>
                                        <p:tgtEl>
                                          <p:spTgt spid="36"/>
                                        </p:tgtEl>
                                      </p:cBhvr>
                                    </p:animEffect>
                                  </p:childTnLst>
                                </p:cTn>
                              </p:par>
                            </p:childTnLst>
                          </p:cTn>
                        </p:par>
                        <p:par>
                          <p:cTn id="25" fill="hold">
                            <p:stCondLst>
                              <p:cond delay="1750"/>
                            </p:stCondLst>
                            <p:childTnLst>
                              <p:par>
                                <p:cTn id="26" presetID="22" presetClass="entr" presetSubtype="8" fill="hold" grpId="0" nodeType="afterEffect">
                                  <p:stCondLst>
                                    <p:cond delay="25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wipe(left)">
                                      <p:cBhvr>
                                        <p:cTn id="28" dur="500"/>
                                        <p:tgtEl>
                                          <p:spTgt spid="18">
                                            <p:txEl>
                                              <p:pRg st="0" end="0"/>
                                            </p:txEl>
                                          </p:spTgt>
                                        </p:tgtEl>
                                      </p:cBhvr>
                                    </p:animEffect>
                                  </p:childTnLst>
                                </p:cTn>
                              </p:par>
                              <p:par>
                                <p:cTn id="29" presetID="2" presetClass="entr" presetSubtype="8" decel="10000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0-#ppt_w/2"/>
                                          </p:val>
                                        </p:tav>
                                        <p:tav tm="100000">
                                          <p:val>
                                            <p:strVal val="#ppt_x"/>
                                          </p:val>
                                        </p:tav>
                                      </p:tavLst>
                                    </p:anim>
                                    <p:anim calcmode="lin" valueType="num">
                                      <p:cBhvr additive="base">
                                        <p:cTn id="32" dur="1000" fill="hold"/>
                                        <p:tgtEl>
                                          <p:spTgt spid="5"/>
                                        </p:tgtEl>
                                        <p:attrNameLst>
                                          <p:attrName>ppt_y</p:attrName>
                                        </p:attrNameLst>
                                      </p:cBhvr>
                                      <p:tavLst>
                                        <p:tav tm="0">
                                          <p:val>
                                            <p:strVal val="#ppt_y"/>
                                          </p:val>
                                        </p:tav>
                                        <p:tav tm="100000">
                                          <p:val>
                                            <p:strVal val="#ppt_y"/>
                                          </p:val>
                                        </p:tav>
                                      </p:tavLst>
                                    </p:anim>
                                  </p:childTnLst>
                                </p:cTn>
                              </p:par>
                              <p:par>
                                <p:cTn id="33" presetID="10" presetClass="entr" presetSubtype="0" fill="hold" grpId="1"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750"/>
                                        <p:tgtEl>
                                          <p:spTgt spid="5"/>
                                        </p:tgtEl>
                                      </p:cBhvr>
                                    </p:animEffect>
                                  </p:childTnLst>
                                </p:cTn>
                              </p:par>
                            </p:childTnLst>
                          </p:cTn>
                        </p:par>
                        <p:par>
                          <p:cTn id="36" fill="hold">
                            <p:stCondLst>
                              <p:cond delay="2750"/>
                            </p:stCondLst>
                            <p:childTnLst>
                              <p:par>
                                <p:cTn id="37" presetID="2" presetClass="entr" presetSubtype="4" decel="100000" fill="hold" grpId="0" nodeType="afterEffect">
                                  <p:stCondLst>
                                    <p:cond delay="25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250"/>
                                  </p:stCondLst>
                                  <p:childTnLst>
                                    <p:set>
                                      <p:cBhvr>
                                        <p:cTn id="42" dur="1" fill="hold">
                                          <p:stCondLst>
                                            <p:cond delay="0"/>
                                          </p:stCondLst>
                                        </p:cTn>
                                        <p:tgtEl>
                                          <p:spTgt spid="41">
                                            <p:txEl>
                                              <p:pRg st="0" end="0"/>
                                            </p:txEl>
                                          </p:spTgt>
                                        </p:tgtEl>
                                        <p:attrNameLst>
                                          <p:attrName>style.visibility</p:attrName>
                                        </p:attrNameLst>
                                      </p:cBhvr>
                                      <p:to>
                                        <p:strVal val="visible"/>
                                      </p:to>
                                    </p:set>
                                    <p:anim calcmode="lin" valueType="num">
                                      <p:cBhvr additive="base">
                                        <p:cTn id="43"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44" dur="75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750"/>
                            </p:stCondLst>
                            <p:childTnLst>
                              <p:par>
                                <p:cTn id="46" presetID="16" presetClass="entr" presetSubtype="37"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barn(outVertical)">
                                      <p:cBhvr>
                                        <p:cTn id="48" dur="500"/>
                                        <p:tgtEl>
                                          <p:spTgt spid="35"/>
                                        </p:tgtEl>
                                      </p:cBhvr>
                                    </p:animEffect>
                                  </p:childTnLst>
                                </p:cTn>
                              </p:par>
                            </p:childTnLst>
                          </p:cTn>
                        </p:par>
                        <p:par>
                          <p:cTn id="49" fill="hold">
                            <p:stCondLst>
                              <p:cond delay="4250"/>
                            </p:stCondLst>
                            <p:childTnLst>
                              <p:par>
                                <p:cTn id="50" presetID="22" presetClass="entr" presetSubtype="8" fill="hold" grpId="0" nodeType="afterEffect">
                                  <p:stCondLst>
                                    <p:cond delay="250"/>
                                  </p:stCondLst>
                                  <p:childTnLst>
                                    <p:set>
                                      <p:cBhvr>
                                        <p:cTn id="51" dur="1" fill="hold">
                                          <p:stCondLst>
                                            <p:cond delay="0"/>
                                          </p:stCondLst>
                                        </p:cTn>
                                        <p:tgtEl>
                                          <p:spTgt spid="22">
                                            <p:txEl>
                                              <p:pRg st="0" end="0"/>
                                            </p:txEl>
                                          </p:spTgt>
                                        </p:tgtEl>
                                        <p:attrNameLst>
                                          <p:attrName>style.visibility</p:attrName>
                                        </p:attrNameLst>
                                      </p:cBhvr>
                                      <p:to>
                                        <p:strVal val="visible"/>
                                      </p:to>
                                    </p:set>
                                    <p:animEffect transition="in" filter="wipe(left)">
                                      <p:cBhvr>
                                        <p:cTn id="52" dur="500"/>
                                        <p:tgtEl>
                                          <p:spTgt spid="22">
                                            <p:txEl>
                                              <p:pRg st="0" end="0"/>
                                            </p:txEl>
                                          </p:spTgt>
                                        </p:tgtEl>
                                      </p:cBhvr>
                                    </p:animEffect>
                                  </p:childTnLst>
                                </p:cTn>
                              </p:par>
                              <p:par>
                                <p:cTn id="53" presetID="2" presetClass="entr" presetSubtype="8" decel="10000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 calcmode="lin" valueType="num">
                                      <p:cBhvr additive="base">
                                        <p:cTn id="55" dur="1000" fill="hold"/>
                                        <p:tgtEl>
                                          <p:spTgt spid="44"/>
                                        </p:tgtEl>
                                        <p:attrNameLst>
                                          <p:attrName>ppt_x</p:attrName>
                                        </p:attrNameLst>
                                      </p:cBhvr>
                                      <p:tavLst>
                                        <p:tav tm="0">
                                          <p:val>
                                            <p:strVal val="0-#ppt_w/2"/>
                                          </p:val>
                                        </p:tav>
                                        <p:tav tm="100000">
                                          <p:val>
                                            <p:strVal val="#ppt_x"/>
                                          </p:val>
                                        </p:tav>
                                      </p:tavLst>
                                    </p:anim>
                                    <p:anim calcmode="lin" valueType="num">
                                      <p:cBhvr additive="base">
                                        <p:cTn id="56" dur="1000" fill="hold"/>
                                        <p:tgtEl>
                                          <p:spTgt spid="44"/>
                                        </p:tgtEl>
                                        <p:attrNameLst>
                                          <p:attrName>ppt_y</p:attrName>
                                        </p:attrNameLst>
                                      </p:cBhvr>
                                      <p:tavLst>
                                        <p:tav tm="0">
                                          <p:val>
                                            <p:strVal val="#ppt_y"/>
                                          </p:val>
                                        </p:tav>
                                        <p:tav tm="100000">
                                          <p:val>
                                            <p:strVal val="#ppt_y"/>
                                          </p:val>
                                        </p:tav>
                                      </p:tavLst>
                                    </p:anim>
                                  </p:childTnLst>
                                </p:cTn>
                              </p:par>
                              <p:par>
                                <p:cTn id="57" presetID="10" presetClass="entr"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750"/>
                                        <p:tgtEl>
                                          <p:spTgt spid="44"/>
                                        </p:tgtEl>
                                      </p:cBhvr>
                                    </p:animEffect>
                                  </p:childTnLst>
                                </p:cTn>
                              </p:par>
                            </p:childTnLst>
                          </p:cTn>
                        </p:par>
                        <p:par>
                          <p:cTn id="60" fill="hold">
                            <p:stCondLst>
                              <p:cond delay="5250"/>
                            </p:stCondLst>
                            <p:childTnLst>
                              <p:par>
                                <p:cTn id="61" presetID="2" presetClass="entr" presetSubtype="4" decel="100000" fill="hold" grpId="0" nodeType="afterEffect">
                                  <p:stCondLst>
                                    <p:cond delay="25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750" fill="hold"/>
                                        <p:tgtEl>
                                          <p:spTgt spid="23"/>
                                        </p:tgtEl>
                                        <p:attrNameLst>
                                          <p:attrName>ppt_x</p:attrName>
                                        </p:attrNameLst>
                                      </p:cBhvr>
                                      <p:tavLst>
                                        <p:tav tm="0">
                                          <p:val>
                                            <p:strVal val="#ppt_x"/>
                                          </p:val>
                                        </p:tav>
                                        <p:tav tm="100000">
                                          <p:val>
                                            <p:strVal val="#ppt_x"/>
                                          </p:val>
                                        </p:tav>
                                      </p:tavLst>
                                    </p:anim>
                                    <p:anim calcmode="lin" valueType="num">
                                      <p:cBhvr additive="base">
                                        <p:cTn id="64" dur="750" fill="hold"/>
                                        <p:tgtEl>
                                          <p:spTgt spid="23"/>
                                        </p:tgtEl>
                                        <p:attrNameLst>
                                          <p:attrName>ppt_y</p:attrName>
                                        </p:attrNameLst>
                                      </p:cBhvr>
                                      <p:tavLst>
                                        <p:tav tm="0">
                                          <p:val>
                                            <p:strVal val="1+#ppt_h/2"/>
                                          </p:val>
                                        </p:tav>
                                        <p:tav tm="100000">
                                          <p:val>
                                            <p:strVal val="#ppt_y"/>
                                          </p:val>
                                        </p:tav>
                                      </p:tavLst>
                                    </p:anim>
                                  </p:childTnLst>
                                </p:cTn>
                              </p:par>
                              <p:par>
                                <p:cTn id="65" presetID="2" presetClass="entr" presetSubtype="4" decel="100000" fill="hold" grpId="0" nodeType="withEffect">
                                  <p:stCondLst>
                                    <p:cond delay="250"/>
                                  </p:stCondLst>
                                  <p:childTnLst>
                                    <p:set>
                                      <p:cBhvr>
                                        <p:cTn id="66" dur="1" fill="hold">
                                          <p:stCondLst>
                                            <p:cond delay="0"/>
                                          </p:stCondLst>
                                        </p:cTn>
                                        <p:tgtEl>
                                          <p:spTgt spid="42">
                                            <p:txEl>
                                              <p:pRg st="0" end="0"/>
                                            </p:txEl>
                                          </p:spTgt>
                                        </p:tgtEl>
                                        <p:attrNameLst>
                                          <p:attrName>style.visibility</p:attrName>
                                        </p:attrNameLst>
                                      </p:cBhvr>
                                      <p:to>
                                        <p:strVal val="visible"/>
                                      </p:to>
                                    </p:set>
                                    <p:anim calcmode="lin" valueType="num">
                                      <p:cBhvr additive="base">
                                        <p:cTn id="67" dur="75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68" dur="75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6250"/>
                            </p:stCondLst>
                            <p:childTnLst>
                              <p:par>
                                <p:cTn id="70" presetID="16" presetClass="entr" presetSubtype="37" fill="hold" grpId="0" nodeType="after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arn(outVertical)">
                                      <p:cBhvr>
                                        <p:cTn id="72" dur="500"/>
                                        <p:tgtEl>
                                          <p:spTgt spid="33"/>
                                        </p:tgtEl>
                                      </p:cBhvr>
                                    </p:animEffect>
                                  </p:childTnLst>
                                </p:cTn>
                              </p:par>
                            </p:childTnLst>
                          </p:cTn>
                        </p:par>
                        <p:par>
                          <p:cTn id="73" fill="hold">
                            <p:stCondLst>
                              <p:cond delay="6750"/>
                            </p:stCondLst>
                            <p:childTnLst>
                              <p:par>
                                <p:cTn id="74" presetID="22" presetClass="entr" presetSubtype="8" fill="hold" grpId="0" nodeType="afterEffect">
                                  <p:stCondLst>
                                    <p:cond delay="250"/>
                                  </p:stCondLst>
                                  <p:childTnLst>
                                    <p:set>
                                      <p:cBhvr>
                                        <p:cTn id="75" dur="1" fill="hold">
                                          <p:stCondLst>
                                            <p:cond delay="0"/>
                                          </p:stCondLst>
                                        </p:cTn>
                                        <p:tgtEl>
                                          <p:spTgt spid="24">
                                            <p:txEl>
                                              <p:pRg st="0" end="0"/>
                                            </p:txEl>
                                          </p:spTgt>
                                        </p:tgtEl>
                                        <p:attrNameLst>
                                          <p:attrName>style.visibility</p:attrName>
                                        </p:attrNameLst>
                                      </p:cBhvr>
                                      <p:to>
                                        <p:strVal val="visible"/>
                                      </p:to>
                                    </p:set>
                                    <p:animEffect transition="in" filter="wipe(left)">
                                      <p:cBhvr>
                                        <p:cTn id="76" dur="500"/>
                                        <p:tgtEl>
                                          <p:spTgt spid="24">
                                            <p:txEl>
                                              <p:pRg st="0" end="0"/>
                                            </p:txEl>
                                          </p:spTgt>
                                        </p:tgtEl>
                                      </p:cBhvr>
                                    </p:animEffect>
                                  </p:childTnLst>
                                </p:cTn>
                              </p:par>
                              <p:par>
                                <p:cTn id="77" presetID="2" presetClass="entr" presetSubtype="8" decel="10000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 calcmode="lin" valueType="num">
                                      <p:cBhvr additive="base">
                                        <p:cTn id="79" dur="1000" fill="hold"/>
                                        <p:tgtEl>
                                          <p:spTgt spid="45"/>
                                        </p:tgtEl>
                                        <p:attrNameLst>
                                          <p:attrName>ppt_x</p:attrName>
                                        </p:attrNameLst>
                                      </p:cBhvr>
                                      <p:tavLst>
                                        <p:tav tm="0">
                                          <p:val>
                                            <p:strVal val="0-#ppt_w/2"/>
                                          </p:val>
                                        </p:tav>
                                        <p:tav tm="100000">
                                          <p:val>
                                            <p:strVal val="#ppt_x"/>
                                          </p:val>
                                        </p:tav>
                                      </p:tavLst>
                                    </p:anim>
                                    <p:anim calcmode="lin" valueType="num">
                                      <p:cBhvr additive="base">
                                        <p:cTn id="80" dur="1000" fill="hold"/>
                                        <p:tgtEl>
                                          <p:spTgt spid="45"/>
                                        </p:tgtEl>
                                        <p:attrNameLst>
                                          <p:attrName>ppt_y</p:attrName>
                                        </p:attrNameLst>
                                      </p:cBhvr>
                                      <p:tavLst>
                                        <p:tav tm="0">
                                          <p:val>
                                            <p:strVal val="#ppt_y"/>
                                          </p:val>
                                        </p:tav>
                                        <p:tav tm="100000">
                                          <p:val>
                                            <p:strVal val="#ppt_y"/>
                                          </p:val>
                                        </p:tav>
                                      </p:tavLst>
                                    </p:anim>
                                  </p:childTnLst>
                                </p:cTn>
                              </p:par>
                              <p:par>
                                <p:cTn id="81" presetID="10" presetClass="entr" presetSubtype="0" fill="hold" grpId="1"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750"/>
                                        <p:tgtEl>
                                          <p:spTgt spid="45"/>
                                        </p:tgtEl>
                                      </p:cBhvr>
                                    </p:animEffect>
                                  </p:childTnLst>
                                </p:cTn>
                              </p:par>
                            </p:childTnLst>
                          </p:cTn>
                        </p:par>
                        <p:par>
                          <p:cTn id="84" fill="hold">
                            <p:stCondLst>
                              <p:cond delay="7750"/>
                            </p:stCondLst>
                            <p:childTnLst>
                              <p:par>
                                <p:cTn id="85" presetID="2" presetClass="entr" presetSubtype="4" decel="100000" fill="hold" grpId="0" nodeType="afterEffect">
                                  <p:stCondLst>
                                    <p:cond delay="25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750" fill="hold"/>
                                        <p:tgtEl>
                                          <p:spTgt spid="25"/>
                                        </p:tgtEl>
                                        <p:attrNameLst>
                                          <p:attrName>ppt_x</p:attrName>
                                        </p:attrNameLst>
                                      </p:cBhvr>
                                      <p:tavLst>
                                        <p:tav tm="0">
                                          <p:val>
                                            <p:strVal val="#ppt_x"/>
                                          </p:val>
                                        </p:tav>
                                        <p:tav tm="100000">
                                          <p:val>
                                            <p:strVal val="#ppt_x"/>
                                          </p:val>
                                        </p:tav>
                                      </p:tavLst>
                                    </p:anim>
                                    <p:anim calcmode="lin" valueType="num">
                                      <p:cBhvr additive="base">
                                        <p:cTn id="88" dur="75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decel="100000" fill="hold" grpId="0" nodeType="withEffect">
                                  <p:stCondLst>
                                    <p:cond delay="250"/>
                                  </p:stCondLst>
                                  <p:childTnLst>
                                    <p:set>
                                      <p:cBhvr>
                                        <p:cTn id="90" dur="1" fill="hold">
                                          <p:stCondLst>
                                            <p:cond delay="0"/>
                                          </p:stCondLst>
                                        </p:cTn>
                                        <p:tgtEl>
                                          <p:spTgt spid="43">
                                            <p:txEl>
                                              <p:pRg st="0" end="0"/>
                                            </p:txEl>
                                          </p:spTgt>
                                        </p:tgtEl>
                                        <p:attrNameLst>
                                          <p:attrName>style.visibility</p:attrName>
                                        </p:attrNameLst>
                                      </p:cBhvr>
                                      <p:to>
                                        <p:strVal val="visible"/>
                                      </p:to>
                                    </p:set>
                                    <p:anim calcmode="lin" valueType="num">
                                      <p:cBhvr additive="base">
                                        <p:cTn id="91" dur="75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92" dur="75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93" fill="hold">
                            <p:stCondLst>
                              <p:cond delay="8750"/>
                            </p:stCondLst>
                            <p:childTnLst>
                              <p:par>
                                <p:cTn id="94" presetID="16" presetClass="entr" presetSubtype="37"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barn(outVertical)">
                                      <p:cBhvr>
                                        <p:cTn id="96" dur="500"/>
                                        <p:tgtEl>
                                          <p:spTgt spid="37"/>
                                        </p:tgtEl>
                                      </p:cBhvr>
                                    </p:animEffect>
                                  </p:childTnLst>
                                </p:cTn>
                              </p:par>
                            </p:childTnLst>
                          </p:cTn>
                        </p:par>
                        <p:par>
                          <p:cTn id="97" fill="hold">
                            <p:stCondLst>
                              <p:cond delay="9250"/>
                            </p:stCondLst>
                            <p:childTnLst>
                              <p:par>
                                <p:cTn id="98" presetID="22" presetClass="entr" presetSubtype="8" fill="hold" grpId="0" nodeType="afterEffect">
                                  <p:stCondLst>
                                    <p:cond delay="250"/>
                                  </p:stCondLst>
                                  <p:childTnLst>
                                    <p:set>
                                      <p:cBhvr>
                                        <p:cTn id="99" dur="1" fill="hold">
                                          <p:stCondLst>
                                            <p:cond delay="0"/>
                                          </p:stCondLst>
                                        </p:cTn>
                                        <p:tgtEl>
                                          <p:spTgt spid="26">
                                            <p:txEl>
                                              <p:pRg st="0" end="0"/>
                                            </p:txEl>
                                          </p:spTgt>
                                        </p:tgtEl>
                                        <p:attrNameLst>
                                          <p:attrName>style.visibility</p:attrName>
                                        </p:attrNameLst>
                                      </p:cBhvr>
                                      <p:to>
                                        <p:strVal val="visible"/>
                                      </p:to>
                                    </p:set>
                                    <p:animEffect transition="in" filter="wipe(left)">
                                      <p:cBhvr>
                                        <p:cTn id="100" dur="500"/>
                                        <p:tgtEl>
                                          <p:spTgt spid="26">
                                            <p:txEl>
                                              <p:pRg st="0" end="0"/>
                                            </p:txEl>
                                          </p:spTgt>
                                        </p:tgtEl>
                                      </p:cBhvr>
                                    </p:animEffect>
                                  </p:childTnLst>
                                </p:cTn>
                              </p:par>
                              <p:par>
                                <p:cTn id="101" presetID="2" presetClass="entr" presetSubtype="8" decel="100000" fill="hold" grpId="0" nodeType="withEffect">
                                  <p:stCondLst>
                                    <p:cond delay="0"/>
                                  </p:stCondLst>
                                  <p:childTnLst>
                                    <p:set>
                                      <p:cBhvr>
                                        <p:cTn id="102" dur="1" fill="hold">
                                          <p:stCondLst>
                                            <p:cond delay="0"/>
                                          </p:stCondLst>
                                        </p:cTn>
                                        <p:tgtEl>
                                          <p:spTgt spid="46"/>
                                        </p:tgtEl>
                                        <p:attrNameLst>
                                          <p:attrName>style.visibility</p:attrName>
                                        </p:attrNameLst>
                                      </p:cBhvr>
                                      <p:to>
                                        <p:strVal val="visible"/>
                                      </p:to>
                                    </p:set>
                                    <p:anim calcmode="lin" valueType="num">
                                      <p:cBhvr additive="base">
                                        <p:cTn id="103" dur="1000" fill="hold"/>
                                        <p:tgtEl>
                                          <p:spTgt spid="46"/>
                                        </p:tgtEl>
                                        <p:attrNameLst>
                                          <p:attrName>ppt_x</p:attrName>
                                        </p:attrNameLst>
                                      </p:cBhvr>
                                      <p:tavLst>
                                        <p:tav tm="0">
                                          <p:val>
                                            <p:strVal val="0-#ppt_w/2"/>
                                          </p:val>
                                        </p:tav>
                                        <p:tav tm="100000">
                                          <p:val>
                                            <p:strVal val="#ppt_x"/>
                                          </p:val>
                                        </p:tav>
                                      </p:tavLst>
                                    </p:anim>
                                    <p:anim calcmode="lin" valueType="num">
                                      <p:cBhvr additive="base">
                                        <p:cTn id="104" dur="1000" fill="hold"/>
                                        <p:tgtEl>
                                          <p:spTgt spid="46"/>
                                        </p:tgtEl>
                                        <p:attrNameLst>
                                          <p:attrName>ppt_y</p:attrName>
                                        </p:attrNameLst>
                                      </p:cBhvr>
                                      <p:tavLst>
                                        <p:tav tm="0">
                                          <p:val>
                                            <p:strVal val="#ppt_y"/>
                                          </p:val>
                                        </p:tav>
                                        <p:tav tm="100000">
                                          <p:val>
                                            <p:strVal val="#ppt_y"/>
                                          </p:val>
                                        </p:tav>
                                      </p:tavLst>
                                    </p:anim>
                                  </p:childTnLst>
                                </p:cTn>
                              </p:par>
                              <p:par>
                                <p:cTn id="105" presetID="10" presetClass="entr" presetSubtype="0" fill="hold" grpId="1" nodeType="with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750"/>
                                        <p:tgtEl>
                                          <p:spTgt spid="46"/>
                                        </p:tgtEl>
                                      </p:cBhvr>
                                    </p:animEffect>
                                  </p:childTnLst>
                                </p:cTn>
                              </p:par>
                            </p:childTnLst>
                          </p:cTn>
                        </p:par>
                        <p:par>
                          <p:cTn id="108" fill="hold">
                            <p:stCondLst>
                              <p:cond delay="10250"/>
                            </p:stCondLst>
                            <p:childTnLst>
                              <p:par>
                                <p:cTn id="109" presetID="2" presetClass="entr" presetSubtype="4" decel="100000" fill="hold" grpId="0" nodeType="afterEffect">
                                  <p:stCondLst>
                                    <p:cond delay="25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750" fill="hold"/>
                                        <p:tgtEl>
                                          <p:spTgt spid="21"/>
                                        </p:tgtEl>
                                        <p:attrNameLst>
                                          <p:attrName>ppt_x</p:attrName>
                                        </p:attrNameLst>
                                      </p:cBhvr>
                                      <p:tavLst>
                                        <p:tav tm="0">
                                          <p:val>
                                            <p:strVal val="#ppt_x"/>
                                          </p:val>
                                        </p:tav>
                                        <p:tav tm="100000">
                                          <p:val>
                                            <p:strVal val="#ppt_x"/>
                                          </p:val>
                                        </p:tav>
                                      </p:tavLst>
                                    </p:anim>
                                    <p:anim calcmode="lin" valueType="num">
                                      <p:cBhvr additive="base">
                                        <p:cTn id="112" dur="75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decel="100000" fill="hold" grpId="0" nodeType="withEffect">
                                  <p:stCondLst>
                                    <p:cond delay="250"/>
                                  </p:stCondLst>
                                  <p:childTnLst>
                                    <p:set>
                                      <p:cBhvr>
                                        <p:cTn id="114" dur="1" fill="hold">
                                          <p:stCondLst>
                                            <p:cond delay="0"/>
                                          </p:stCondLst>
                                        </p:cTn>
                                        <p:tgtEl>
                                          <p:spTgt spid="40">
                                            <p:txEl>
                                              <p:pRg st="0" end="0"/>
                                            </p:txEl>
                                          </p:spTgt>
                                        </p:tgtEl>
                                        <p:attrNameLst>
                                          <p:attrName>style.visibility</p:attrName>
                                        </p:attrNameLst>
                                      </p:cBhvr>
                                      <p:to>
                                        <p:strVal val="visible"/>
                                      </p:to>
                                    </p:set>
                                    <p:anim calcmode="lin" valueType="num">
                                      <p:cBhvr additive="base">
                                        <p:cTn id="115" dur="75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116" dur="75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117" fill="hold">
                            <p:stCondLst>
                              <p:cond delay="11250"/>
                            </p:stCondLst>
                            <p:childTnLst>
                              <p:par>
                                <p:cTn id="118" presetID="16" presetClass="entr" presetSubtype="37" fill="hold" grpId="0" nodeType="after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barn(outVertical)">
                                      <p:cBhvr>
                                        <p:cTn id="120" dur="500"/>
                                        <p:tgtEl>
                                          <p:spTgt spid="38"/>
                                        </p:tgtEl>
                                      </p:cBhvr>
                                    </p:animEffect>
                                  </p:childTnLst>
                                </p:cTn>
                              </p:par>
                            </p:childTnLst>
                          </p:cTn>
                        </p:par>
                        <p:par>
                          <p:cTn id="121" fill="hold">
                            <p:stCondLst>
                              <p:cond delay="11750"/>
                            </p:stCondLst>
                            <p:childTnLst>
                              <p:par>
                                <p:cTn id="122" presetID="22" presetClass="entr" presetSubtype="8" fill="hold" grpId="0" nodeType="afterEffect">
                                  <p:stCondLst>
                                    <p:cond delay="250"/>
                                  </p:stCondLst>
                                  <p:childTnLst>
                                    <p:set>
                                      <p:cBhvr>
                                        <p:cTn id="123" dur="1" fill="hold">
                                          <p:stCondLst>
                                            <p:cond delay="0"/>
                                          </p:stCondLst>
                                        </p:cTn>
                                        <p:tgtEl>
                                          <p:spTgt spid="28">
                                            <p:txEl>
                                              <p:pRg st="0" end="0"/>
                                            </p:txEl>
                                          </p:spTgt>
                                        </p:tgtEl>
                                        <p:attrNameLst>
                                          <p:attrName>style.visibility</p:attrName>
                                        </p:attrNameLst>
                                      </p:cBhvr>
                                      <p:to>
                                        <p:strVal val="visible"/>
                                      </p:to>
                                    </p:set>
                                    <p:animEffect transition="in" filter="wipe(left)">
                                      <p:cBhvr>
                                        <p:cTn id="124" dur="500"/>
                                        <p:tgtEl>
                                          <p:spTgt spid="28">
                                            <p:txEl>
                                              <p:pRg st="0" end="0"/>
                                            </p:txEl>
                                          </p:spTgt>
                                        </p:tgtEl>
                                      </p:cBhvr>
                                    </p:animEffect>
                                  </p:childTnLst>
                                </p:cTn>
                              </p:par>
                              <p:par>
                                <p:cTn id="125" presetID="2" presetClass="entr" presetSubtype="8" decel="100000"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1000" fill="hold"/>
                                        <p:tgtEl>
                                          <p:spTgt spid="47"/>
                                        </p:tgtEl>
                                        <p:attrNameLst>
                                          <p:attrName>ppt_x</p:attrName>
                                        </p:attrNameLst>
                                      </p:cBhvr>
                                      <p:tavLst>
                                        <p:tav tm="0">
                                          <p:val>
                                            <p:strVal val="0-#ppt_w/2"/>
                                          </p:val>
                                        </p:tav>
                                        <p:tav tm="100000">
                                          <p:val>
                                            <p:strVal val="#ppt_x"/>
                                          </p:val>
                                        </p:tav>
                                      </p:tavLst>
                                    </p:anim>
                                    <p:anim calcmode="lin" valueType="num">
                                      <p:cBhvr additive="base">
                                        <p:cTn id="128" dur="1000" fill="hold"/>
                                        <p:tgtEl>
                                          <p:spTgt spid="47"/>
                                        </p:tgtEl>
                                        <p:attrNameLst>
                                          <p:attrName>ppt_y</p:attrName>
                                        </p:attrNameLst>
                                      </p:cBhvr>
                                      <p:tavLst>
                                        <p:tav tm="0">
                                          <p:val>
                                            <p:strVal val="#ppt_y"/>
                                          </p:val>
                                        </p:tav>
                                        <p:tav tm="100000">
                                          <p:val>
                                            <p:strVal val="#ppt_y"/>
                                          </p:val>
                                        </p:tav>
                                      </p:tavLst>
                                    </p:anim>
                                  </p:childTnLst>
                                </p:cTn>
                              </p:par>
                              <p:par>
                                <p:cTn id="129" presetID="10" presetClass="entr" presetSubtype="0" fill="hold" grpId="1"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fade">
                                      <p:cBhvr>
                                        <p:cTn id="131" dur="7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7" grpId="0" animBg="1"/>
      <p:bldP spid="36" grpId="0" animBg="1"/>
      <p:bldP spid="35" grpId="0" animBg="1"/>
      <p:bldP spid="33" grpId="0" animBg="1"/>
      <p:bldP spid="5" grpId="0" animBg="1"/>
      <p:bldP spid="5" grpId="1" animBg="1"/>
      <p:bldP spid="44" grpId="0" animBg="1"/>
      <p:bldP spid="44" grpId="1" animBg="1"/>
      <p:bldP spid="45" grpId="0" animBg="1"/>
      <p:bldP spid="45" grpId="1" animBg="1"/>
      <p:bldP spid="46" grpId="0" animBg="1"/>
      <p:bldP spid="46" grpId="1" animBg="1"/>
      <p:bldP spid="47" grpId="0" animBg="1"/>
      <p:bldP spid="47"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2" grpId="0" build="p">
        <p:tmplLst>
          <p:tmpl lvl="1">
            <p:tnLst>
              <p:par>
                <p:cTn presetID="22" presetClass="entr" presetSubtype="8"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2" presetClass="entr" presetSubtype="8"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6" grpId="0" build="p">
        <p:tmplLst>
          <p:tmpl lvl="1">
            <p:tnLst>
              <p:par>
                <p:cTn presetID="22" presetClass="entr" presetSubtype="8"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8" grpId="0" build="p">
        <p:tmplLst>
          <p:tmpl lvl="1">
            <p:tnLst>
              <p:par>
                <p:cTn presetID="22" presetClass="entr" presetSubtype="8" fill="hold" nodeType="after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9" grpId="0" animBg="1"/>
      <p:bldP spid="20" grpId="0" animBg="1"/>
      <p:bldP spid="21" grpId="0" animBg="1"/>
      <p:bldP spid="23" grpId="0" animBg="1"/>
      <p:bldP spid="25" grpId="0" animBg="1"/>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ppt_x"/>
                          </p:val>
                        </p:tav>
                        <p:tav tm="100000">
                          <p:val>
                            <p:strVal val="#ppt_x"/>
                          </p:val>
                        </p:tav>
                      </p:tavLst>
                    </p:anim>
                    <p:anim calcmode="lin" valueType="num">
                      <p:cBhvr additive="base">
                        <p:cTn dur="75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ppt_x"/>
                          </p:val>
                        </p:tav>
                        <p:tav tm="100000">
                          <p:val>
                            <p:strVal val="#ppt_x"/>
                          </p:val>
                        </p:tav>
                      </p:tavLst>
                    </p:anim>
                    <p:anim calcmode="lin" valueType="num">
                      <p:cBhvr additive="base">
                        <p:cTn dur="75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decel="10000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ppt_x"/>
                          </p:val>
                        </p:tav>
                        <p:tav tm="100000">
                          <p:val>
                            <p:strVal val="#ppt_x"/>
                          </p:val>
                        </p:tav>
                      </p:tavLst>
                    </p:anim>
                    <p:anim calcmode="lin" valueType="num">
                      <p:cBhvr additive="base">
                        <p:cTn dur="75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750" fill="hold"/>
                        <p:tgtEl>
                          <p:spTgt spid="43"/>
                        </p:tgtEl>
                        <p:attrNameLst>
                          <p:attrName>ppt_x</p:attrName>
                        </p:attrNameLst>
                      </p:cBhvr>
                      <p:tavLst>
                        <p:tav tm="0">
                          <p:val>
                            <p:strVal val="#ppt_x"/>
                          </p:val>
                        </p:tav>
                        <p:tav tm="100000">
                          <p:val>
                            <p:strVal val="#ppt_x"/>
                          </p:val>
                        </p:tav>
                      </p:tavLst>
                    </p:anim>
                    <p:anim calcmode="lin" valueType="num">
                      <p:cBhvr additive="base">
                        <p:cTn dur="750" fill="hold"/>
                        <p:tgtEl>
                          <p:spTgt spid="4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sp>
        <p:nvSpPr>
          <p:cNvPr id="76" name="フリーフォーム 75"/>
          <p:cNvSpPr/>
          <p:nvPr userDrawn="1"/>
        </p:nvSpPr>
        <p:spPr>
          <a:xfrm>
            <a:off x="0" y="4364182"/>
            <a:ext cx="18288000" cy="2604654"/>
          </a:xfrm>
          <a:custGeom>
            <a:avLst/>
            <a:gdLst>
              <a:gd name="connsiteX0" fmla="*/ 0 w 18288000"/>
              <a:gd name="connsiteY0" fmla="*/ 1343891 h 2604654"/>
              <a:gd name="connsiteX1" fmla="*/ 2854036 w 18288000"/>
              <a:gd name="connsiteY1" fmla="*/ 2604654 h 2604654"/>
              <a:gd name="connsiteX2" fmla="*/ 5320145 w 18288000"/>
              <a:gd name="connsiteY2" fmla="*/ 1052945 h 2604654"/>
              <a:gd name="connsiteX3" fmla="*/ 7772400 w 18288000"/>
              <a:gd name="connsiteY3" fmla="*/ 2119745 h 2604654"/>
              <a:gd name="connsiteX4" fmla="*/ 10224655 w 18288000"/>
              <a:gd name="connsiteY4" fmla="*/ 512618 h 2604654"/>
              <a:gd name="connsiteX5" fmla="*/ 12718473 w 18288000"/>
              <a:gd name="connsiteY5" fmla="*/ 1579418 h 2604654"/>
              <a:gd name="connsiteX6" fmla="*/ 15184582 w 18288000"/>
              <a:gd name="connsiteY6" fmla="*/ 0 h 2604654"/>
              <a:gd name="connsiteX7" fmla="*/ 18288000 w 18288000"/>
              <a:gd name="connsiteY7" fmla="*/ 969818 h 2604654"/>
              <a:gd name="connsiteX8" fmla="*/ 18288000 w 18288000"/>
              <a:gd name="connsiteY8" fmla="*/ 969818 h 2604654"/>
              <a:gd name="connsiteX9" fmla="*/ 18288000 w 18288000"/>
              <a:gd name="connsiteY9" fmla="*/ 969818 h 2604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88000" h="2604654">
                <a:moveTo>
                  <a:pt x="0" y="1343891"/>
                </a:moveTo>
                <a:lnTo>
                  <a:pt x="2854036" y="2604654"/>
                </a:lnTo>
                <a:lnTo>
                  <a:pt x="5320145" y="1052945"/>
                </a:lnTo>
                <a:lnTo>
                  <a:pt x="7772400" y="2119745"/>
                </a:lnTo>
                <a:lnTo>
                  <a:pt x="10224655" y="512618"/>
                </a:lnTo>
                <a:lnTo>
                  <a:pt x="12718473" y="1579418"/>
                </a:lnTo>
                <a:lnTo>
                  <a:pt x="15184582" y="0"/>
                </a:lnTo>
                <a:lnTo>
                  <a:pt x="18288000" y="969818"/>
                </a:lnTo>
                <a:lnTo>
                  <a:pt x="18288000" y="969818"/>
                </a:lnTo>
                <a:lnTo>
                  <a:pt x="18288000" y="969818"/>
                </a:lnTo>
              </a:path>
            </a:pathLst>
          </a:custGeom>
          <a:noFill/>
          <a:ln>
            <a:solidFill>
              <a:schemeClr val="tx2">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userDrawn="1"/>
        </p:nvSpPr>
        <p:spPr>
          <a:xfrm>
            <a:off x="2492804" y="6636573"/>
            <a:ext cx="711250" cy="71125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4958781" y="5060322"/>
            <a:ext cx="711250" cy="711250"/>
          </a:xfrm>
          <a:prstGeom prst="ellipse">
            <a:avLst/>
          </a:prstGeom>
          <a:solidFill>
            <a:schemeClr val="bg1"/>
          </a:solid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7424758" y="6111156"/>
            <a:ext cx="711250" cy="711250"/>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9890735" y="4534905"/>
            <a:ext cx="711250" cy="711250"/>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2356712" y="5585739"/>
            <a:ext cx="711250" cy="711250"/>
          </a:xfrm>
          <a:prstGeom prst="ellipse">
            <a:avLst/>
          </a:prstGeom>
          <a:solidFill>
            <a:schemeClr val="bg1"/>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4822689" y="4009488"/>
            <a:ext cx="711250" cy="711250"/>
          </a:xfrm>
          <a:prstGeom prst="ellipse">
            <a:avLst/>
          </a:prstGeom>
          <a:solidFill>
            <a:schemeClr val="bg1"/>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9774395"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2619829" y="6763598"/>
            <a:ext cx="457200" cy="4572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5085806" y="5187347"/>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551783" y="6238181"/>
            <a:ext cx="457200" cy="457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017760" y="4661930"/>
            <a:ext cx="457200" cy="457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483737" y="5712764"/>
            <a:ext cx="457200" cy="4572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4949714" y="4136513"/>
            <a:ext cx="457200" cy="4572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6"/>
          <p:cNvSpPr>
            <a:spLocks noGrp="1"/>
          </p:cNvSpPr>
          <p:nvPr>
            <p:ph type="body" sz="quarter" idx="21" hasCustomPrompt="1"/>
          </p:nvPr>
        </p:nvSpPr>
        <p:spPr>
          <a:xfrm>
            <a:off x="828986" y="7499181"/>
            <a:ext cx="4038886" cy="720080"/>
          </a:xfrm>
        </p:spPr>
        <p:txBody>
          <a:bodyPr anchor="b">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4" hasCustomPrompt="1"/>
          </p:nvPr>
        </p:nvSpPr>
        <p:spPr>
          <a:xfrm>
            <a:off x="820329" y="825482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0" name="正方形/長方形 49"/>
          <p:cNvSpPr/>
          <p:nvPr userDrawn="1"/>
        </p:nvSpPr>
        <p:spPr>
          <a:xfrm>
            <a:off x="1228249" y="815741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プレースホルダー 6"/>
          <p:cNvSpPr>
            <a:spLocks noGrp="1"/>
          </p:cNvSpPr>
          <p:nvPr>
            <p:ph type="body" sz="quarter" idx="25" hasCustomPrompt="1"/>
          </p:nvPr>
        </p:nvSpPr>
        <p:spPr>
          <a:xfrm>
            <a:off x="3269317" y="4166956"/>
            <a:ext cx="4038886" cy="720080"/>
          </a:xfrm>
        </p:spPr>
        <p:txBody>
          <a:bodyPr anchor="b">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26" hasCustomPrompt="1"/>
          </p:nvPr>
        </p:nvSpPr>
        <p:spPr>
          <a:xfrm>
            <a:off x="3260660" y="285777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6" name="正方形/長方形 55"/>
          <p:cNvSpPr/>
          <p:nvPr userDrawn="1"/>
        </p:nvSpPr>
        <p:spPr>
          <a:xfrm>
            <a:off x="3668580" y="413651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プレースホルダー 6"/>
          <p:cNvSpPr>
            <a:spLocks noGrp="1"/>
          </p:cNvSpPr>
          <p:nvPr>
            <p:ph type="body" sz="quarter" idx="27" hasCustomPrompt="1"/>
          </p:nvPr>
        </p:nvSpPr>
        <p:spPr>
          <a:xfrm>
            <a:off x="5780871" y="6987783"/>
            <a:ext cx="4038886" cy="720080"/>
          </a:xfrm>
        </p:spPr>
        <p:txBody>
          <a:bodyPr anchor="b">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8" hasCustomPrompt="1"/>
          </p:nvPr>
        </p:nvSpPr>
        <p:spPr>
          <a:xfrm>
            <a:off x="5772214" y="7743427"/>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2" name="正方形/長方形 61"/>
          <p:cNvSpPr/>
          <p:nvPr userDrawn="1"/>
        </p:nvSpPr>
        <p:spPr>
          <a:xfrm>
            <a:off x="6180134" y="7646019"/>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プレースホルダー 6"/>
          <p:cNvSpPr>
            <a:spLocks noGrp="1"/>
          </p:cNvSpPr>
          <p:nvPr>
            <p:ph type="body" sz="quarter" idx="29" hasCustomPrompt="1"/>
          </p:nvPr>
        </p:nvSpPr>
        <p:spPr>
          <a:xfrm>
            <a:off x="8213061" y="3710116"/>
            <a:ext cx="4038886" cy="720080"/>
          </a:xfrm>
        </p:spPr>
        <p:txBody>
          <a:bodyPr anchor="b">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30" hasCustomPrompt="1"/>
          </p:nvPr>
        </p:nvSpPr>
        <p:spPr>
          <a:xfrm>
            <a:off x="8204404" y="2400931"/>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5" name="正方形/長方形 64"/>
          <p:cNvSpPr/>
          <p:nvPr userDrawn="1"/>
        </p:nvSpPr>
        <p:spPr>
          <a:xfrm>
            <a:off x="8612324" y="3679673"/>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プレースホルダー 6"/>
          <p:cNvSpPr>
            <a:spLocks noGrp="1"/>
          </p:cNvSpPr>
          <p:nvPr>
            <p:ph type="body" sz="quarter" idx="31" hasCustomPrompt="1"/>
          </p:nvPr>
        </p:nvSpPr>
        <p:spPr>
          <a:xfrm>
            <a:off x="10698970" y="6448511"/>
            <a:ext cx="4038886" cy="720080"/>
          </a:xfrm>
        </p:spPr>
        <p:txBody>
          <a:bodyPr anchor="b">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7" name="テキスト プレースホルダー 6"/>
          <p:cNvSpPr>
            <a:spLocks noGrp="1"/>
          </p:cNvSpPr>
          <p:nvPr>
            <p:ph type="body" sz="quarter" idx="32" hasCustomPrompt="1"/>
          </p:nvPr>
        </p:nvSpPr>
        <p:spPr>
          <a:xfrm>
            <a:off x="10690313" y="7204155"/>
            <a:ext cx="4056201" cy="1223322"/>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68" name="正方形/長方形 67"/>
          <p:cNvSpPr/>
          <p:nvPr userDrawn="1"/>
        </p:nvSpPr>
        <p:spPr>
          <a:xfrm>
            <a:off x="11098233" y="7106747"/>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プレースホルダー 6"/>
          <p:cNvSpPr>
            <a:spLocks noGrp="1"/>
          </p:cNvSpPr>
          <p:nvPr>
            <p:ph type="body" sz="quarter" idx="33" hasCustomPrompt="1"/>
          </p:nvPr>
        </p:nvSpPr>
        <p:spPr>
          <a:xfrm>
            <a:off x="13145015" y="3169429"/>
            <a:ext cx="4038886" cy="720080"/>
          </a:xfrm>
        </p:spPr>
        <p:txBody>
          <a:bodyPr anchor="b">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70" name="テキスト プレースホルダー 6"/>
          <p:cNvSpPr>
            <a:spLocks noGrp="1"/>
          </p:cNvSpPr>
          <p:nvPr>
            <p:ph type="body" sz="quarter" idx="34" hasCustomPrompt="1"/>
          </p:nvPr>
        </p:nvSpPr>
        <p:spPr>
          <a:xfrm>
            <a:off x="13136358" y="1860244"/>
            <a:ext cx="4056201" cy="1223322"/>
          </a:xfrm>
        </p:spPr>
        <p:txBody>
          <a:bodyPr anchor="b">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71" name="正方形/長方形 70"/>
          <p:cNvSpPr/>
          <p:nvPr userDrawn="1"/>
        </p:nvSpPr>
        <p:spPr>
          <a:xfrm>
            <a:off x="13544278" y="3138986"/>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1702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750" fill="hold"/>
                                        <p:tgtEl>
                                          <p:spTgt spid="11"/>
                                        </p:tgtEl>
                                        <p:attrNameLst>
                                          <p:attrName>ppt_x</p:attrName>
                                        </p:attrNameLst>
                                      </p:cBhvr>
                                      <p:tavLst>
                                        <p:tav tm="0">
                                          <p:val>
                                            <p:strVal val="0-#ppt_w/2"/>
                                          </p:val>
                                        </p:tav>
                                        <p:tav tm="100000">
                                          <p:val>
                                            <p:strVal val="#ppt_x"/>
                                          </p:val>
                                        </p:tav>
                                      </p:tavLst>
                                    </p:anim>
                                    <p:anim calcmode="lin" valueType="num">
                                      <p:cBhvr additive="base">
                                        <p:cTn id="20" dur="75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750" fill="hold"/>
                                        <p:tgtEl>
                                          <p:spTgt spid="12"/>
                                        </p:tgtEl>
                                        <p:attrNameLst>
                                          <p:attrName>ppt_x</p:attrName>
                                        </p:attrNameLst>
                                      </p:cBhvr>
                                      <p:tavLst>
                                        <p:tav tm="0">
                                          <p:val>
                                            <p:strVal val="0-#ppt_w/2"/>
                                          </p:val>
                                        </p:tav>
                                        <p:tav tm="100000">
                                          <p:val>
                                            <p:strVal val="#ppt_x"/>
                                          </p:val>
                                        </p:tav>
                                      </p:tavLst>
                                    </p:anim>
                                    <p:anim calcmode="lin" valueType="num">
                                      <p:cBhvr additive="base">
                                        <p:cTn id="24" dur="75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750" fill="hold"/>
                                        <p:tgtEl>
                                          <p:spTgt spid="13"/>
                                        </p:tgtEl>
                                        <p:attrNameLst>
                                          <p:attrName>ppt_x</p:attrName>
                                        </p:attrNameLst>
                                      </p:cBhvr>
                                      <p:tavLst>
                                        <p:tav tm="0">
                                          <p:val>
                                            <p:strVal val="0-#ppt_w/2"/>
                                          </p:val>
                                        </p:tav>
                                        <p:tav tm="100000">
                                          <p:val>
                                            <p:strVal val="#ppt_x"/>
                                          </p:val>
                                        </p:tav>
                                      </p:tavLst>
                                    </p:anim>
                                    <p:anim calcmode="lin" valueType="num">
                                      <p:cBhvr additive="base">
                                        <p:cTn id="28" dur="75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12" decel="10000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0-#ppt_w/2"/>
                                          </p:val>
                                        </p:tav>
                                        <p:tav tm="100000">
                                          <p:val>
                                            <p:strVal val="#ppt_x"/>
                                          </p:val>
                                        </p:tav>
                                      </p:tavLst>
                                    </p:anim>
                                    <p:anim calcmode="lin" valueType="num">
                                      <p:cBhvr additive="base">
                                        <p:cTn id="32" dur="750" fill="hold"/>
                                        <p:tgtEl>
                                          <p:spTgt spid="14"/>
                                        </p:tgtEl>
                                        <p:attrNameLst>
                                          <p:attrName>ppt_y</p:attrName>
                                        </p:attrNameLst>
                                      </p:cBhvr>
                                      <p:tavLst>
                                        <p:tav tm="0">
                                          <p:val>
                                            <p:strVal val="1+#ppt_h/2"/>
                                          </p:val>
                                        </p:tav>
                                        <p:tav tm="100000">
                                          <p:val>
                                            <p:strVal val="#ppt_y"/>
                                          </p:val>
                                        </p:tav>
                                      </p:tavLst>
                                    </p:anim>
                                  </p:childTnLst>
                                </p:cTn>
                              </p:par>
                              <p:par>
                                <p:cTn id="33" presetID="2" presetClass="entr" presetSubtype="12" decel="10000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750" fill="hold"/>
                                        <p:tgtEl>
                                          <p:spTgt spid="15"/>
                                        </p:tgtEl>
                                        <p:attrNameLst>
                                          <p:attrName>ppt_x</p:attrName>
                                        </p:attrNameLst>
                                      </p:cBhvr>
                                      <p:tavLst>
                                        <p:tav tm="0">
                                          <p:val>
                                            <p:strVal val="0-#ppt_w/2"/>
                                          </p:val>
                                        </p:tav>
                                        <p:tav tm="100000">
                                          <p:val>
                                            <p:strVal val="#ppt_x"/>
                                          </p:val>
                                        </p:tav>
                                      </p:tavLst>
                                    </p:anim>
                                    <p:anim calcmode="lin" valueType="num">
                                      <p:cBhvr additive="base">
                                        <p:cTn id="36" dur="750" fill="hold"/>
                                        <p:tgtEl>
                                          <p:spTgt spid="15"/>
                                        </p:tgtEl>
                                        <p:attrNameLst>
                                          <p:attrName>ppt_y</p:attrName>
                                        </p:attrNameLst>
                                      </p:cBhvr>
                                      <p:tavLst>
                                        <p:tav tm="0">
                                          <p:val>
                                            <p:strVal val="1+#ppt_h/2"/>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wipe(left)">
                                      <p:cBhvr>
                                        <p:cTn id="39" dur="1250"/>
                                        <p:tgtEl>
                                          <p:spTgt spid="76"/>
                                        </p:tgtEl>
                                      </p:cBhvr>
                                    </p:animEffect>
                                  </p:childTnLst>
                                </p:cTn>
                              </p:par>
                            </p:childTnLst>
                          </p:cTn>
                        </p:par>
                        <p:par>
                          <p:cTn id="40" fill="hold">
                            <p:stCondLst>
                              <p:cond delay="1750"/>
                            </p:stCondLst>
                            <p:childTnLst>
                              <p:par>
                                <p:cTn id="41" presetID="2" presetClass="entr" presetSubtype="4" decel="100000" fill="hold" grpId="0" nodeType="afterEffect">
                                  <p:stCondLst>
                                    <p:cond delay="0"/>
                                  </p:stCondLst>
                                  <p:childTnLst>
                                    <p:set>
                                      <p:cBhvr>
                                        <p:cTn id="42" dur="1" fill="hold">
                                          <p:stCondLst>
                                            <p:cond delay="0"/>
                                          </p:stCondLst>
                                        </p:cTn>
                                        <p:tgtEl>
                                          <p:spTgt spid="48">
                                            <p:txEl>
                                              <p:pRg st="0" end="0"/>
                                            </p:txEl>
                                          </p:spTgt>
                                        </p:tgtEl>
                                        <p:attrNameLst>
                                          <p:attrName>style.visibility</p:attrName>
                                        </p:attrNameLst>
                                      </p:cBhvr>
                                      <p:to>
                                        <p:strVal val="visible"/>
                                      </p:to>
                                    </p:set>
                                    <p:anim calcmode="lin" valueType="num">
                                      <p:cBhvr additive="base">
                                        <p:cTn id="43"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
                                            <p:txEl>
                                              <p:pRg st="0" end="0"/>
                                            </p:txEl>
                                          </p:spTgt>
                                        </p:tgtEl>
                                        <p:attrNameLst>
                                          <p:attrName>ppt_y</p:attrName>
                                        </p:attrNameLst>
                                      </p:cBhvr>
                                      <p:tavLst>
                                        <p:tav tm="0">
                                          <p:val>
                                            <p:strVal val="1+#ppt_h/2"/>
                                          </p:val>
                                        </p:tav>
                                        <p:tav tm="100000">
                                          <p:val>
                                            <p:strVal val="#ppt_y"/>
                                          </p:val>
                                        </p:tav>
                                      </p:tavLst>
                                    </p:anim>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1500"/>
                                        <p:tgtEl>
                                          <p:spTgt spid="16"/>
                                        </p:tgtEl>
                                      </p:cBhvr>
                                    </p:animEffect>
                                  </p:childTnLst>
                                </p:cTn>
                              </p:par>
                              <p:par>
                                <p:cTn id="48" presetID="2" presetClass="entr" presetSubtype="4" decel="100000" fill="hold" grpId="0" nodeType="withEffect">
                                  <p:stCondLst>
                                    <p:cond delay="100"/>
                                  </p:stCondLst>
                                  <p:childTnLst>
                                    <p:set>
                                      <p:cBhvr>
                                        <p:cTn id="49" dur="1" fill="hold">
                                          <p:stCondLst>
                                            <p:cond delay="0"/>
                                          </p:stCondLst>
                                        </p:cTn>
                                        <p:tgtEl>
                                          <p:spTgt spid="50"/>
                                        </p:tgtEl>
                                        <p:attrNameLst>
                                          <p:attrName>style.visibility</p:attrName>
                                        </p:attrNameLst>
                                      </p:cBhvr>
                                      <p:to>
                                        <p:strVal val="visible"/>
                                      </p:to>
                                    </p:set>
                                    <p:anim calcmode="lin" valueType="num">
                                      <p:cBhvr additive="base">
                                        <p:cTn id="50" dur="500" fill="hold"/>
                                        <p:tgtEl>
                                          <p:spTgt spid="50"/>
                                        </p:tgtEl>
                                        <p:attrNameLst>
                                          <p:attrName>ppt_x</p:attrName>
                                        </p:attrNameLst>
                                      </p:cBhvr>
                                      <p:tavLst>
                                        <p:tav tm="0">
                                          <p:val>
                                            <p:strVal val="#ppt_x"/>
                                          </p:val>
                                        </p:tav>
                                        <p:tav tm="100000">
                                          <p:val>
                                            <p:strVal val="#ppt_x"/>
                                          </p:val>
                                        </p:tav>
                                      </p:tavLst>
                                    </p:anim>
                                    <p:anim calcmode="lin" valueType="num">
                                      <p:cBhvr additive="base">
                                        <p:cTn id="51" dur="500" fill="hold"/>
                                        <p:tgtEl>
                                          <p:spTgt spid="50"/>
                                        </p:tgtEl>
                                        <p:attrNameLst>
                                          <p:attrName>ppt_y</p:attrName>
                                        </p:attrNameLst>
                                      </p:cBhvr>
                                      <p:tavLst>
                                        <p:tav tm="0">
                                          <p:val>
                                            <p:strVal val="1+#ppt_h/2"/>
                                          </p:val>
                                        </p:tav>
                                        <p:tav tm="100000">
                                          <p:val>
                                            <p:strVal val="#ppt_y"/>
                                          </p:val>
                                        </p:tav>
                                      </p:tavLst>
                                    </p:anim>
                                  </p:childTnLst>
                                </p:cTn>
                              </p:par>
                            </p:childTnLst>
                          </p:cTn>
                        </p:par>
                        <p:par>
                          <p:cTn id="52" fill="hold">
                            <p:stCondLst>
                              <p:cond delay="3250"/>
                            </p:stCondLst>
                            <p:childTnLst>
                              <p:par>
                                <p:cTn id="53" presetID="22" presetClass="entr" presetSubtype="8" fill="hold" grpId="0" nodeType="afterEffect">
                                  <p:stCondLst>
                                    <p:cond delay="0"/>
                                  </p:stCondLst>
                                  <p:childTnLst>
                                    <p:set>
                                      <p:cBhvr>
                                        <p:cTn id="54" dur="1" fill="hold">
                                          <p:stCondLst>
                                            <p:cond delay="0"/>
                                          </p:stCondLst>
                                        </p:cTn>
                                        <p:tgtEl>
                                          <p:spTgt spid="49">
                                            <p:txEl>
                                              <p:pRg st="0" end="0"/>
                                            </p:txEl>
                                          </p:spTgt>
                                        </p:tgtEl>
                                        <p:attrNameLst>
                                          <p:attrName>style.visibility</p:attrName>
                                        </p:attrNameLst>
                                      </p:cBhvr>
                                      <p:to>
                                        <p:strVal val="visible"/>
                                      </p:to>
                                    </p:set>
                                    <p:animEffect transition="in" filter="wipe(left)">
                                      <p:cBhvr>
                                        <p:cTn id="55" dur="500"/>
                                        <p:tgtEl>
                                          <p:spTgt spid="49">
                                            <p:txEl>
                                              <p:pRg st="0" end="0"/>
                                            </p:txEl>
                                          </p:spTgt>
                                        </p:tgtEl>
                                      </p:cBhvr>
                                    </p:animEffect>
                                  </p:childTnLst>
                                </p:cTn>
                              </p:par>
                            </p:childTnLst>
                          </p:cTn>
                        </p:par>
                        <p:par>
                          <p:cTn id="56" fill="hold">
                            <p:stCondLst>
                              <p:cond delay="3750"/>
                            </p:stCondLst>
                            <p:childTnLst>
                              <p:par>
                                <p:cTn id="57" presetID="2" presetClass="entr" presetSubtype="1" decel="100000" fill="hold" grpId="0" nodeType="afterEffect">
                                  <p:stCondLst>
                                    <p:cond delay="250"/>
                                  </p:stCondLst>
                                  <p:childTnLst>
                                    <p:set>
                                      <p:cBhvr>
                                        <p:cTn id="58" dur="1" fill="hold">
                                          <p:stCondLst>
                                            <p:cond delay="0"/>
                                          </p:stCondLst>
                                        </p:cTn>
                                        <p:tgtEl>
                                          <p:spTgt spid="54">
                                            <p:txEl>
                                              <p:pRg st="0" end="0"/>
                                            </p:txEl>
                                          </p:spTgt>
                                        </p:tgtEl>
                                        <p:attrNameLst>
                                          <p:attrName>style.visibility</p:attrName>
                                        </p:attrNameLst>
                                      </p:cBhvr>
                                      <p:to>
                                        <p:strVal val="visible"/>
                                      </p:to>
                                    </p:set>
                                    <p:anim calcmode="lin" valueType="num">
                                      <p:cBhvr additive="base">
                                        <p:cTn id="59" dur="500" fill="hold"/>
                                        <p:tgtEl>
                                          <p:spTgt spid="54">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4">
                                            <p:txEl>
                                              <p:pRg st="0" end="0"/>
                                            </p:txEl>
                                          </p:spTgt>
                                        </p:tgtEl>
                                        <p:attrNameLst>
                                          <p:attrName>ppt_y</p:attrName>
                                        </p:attrNameLst>
                                      </p:cBhvr>
                                      <p:tavLst>
                                        <p:tav tm="0">
                                          <p:val>
                                            <p:strVal val="0-#ppt_h/2"/>
                                          </p:val>
                                        </p:tav>
                                        <p:tav tm="100000">
                                          <p:val>
                                            <p:strVal val="#ppt_y"/>
                                          </p:val>
                                        </p:tav>
                                      </p:tavLst>
                                    </p:anim>
                                  </p:childTnLst>
                                </p:cTn>
                              </p:par>
                              <p:par>
                                <p:cTn id="61" presetID="21" presetClass="entr" presetSubtype="1" fill="hold" grpId="0" nodeType="withEffect">
                                  <p:stCondLst>
                                    <p:cond delay="250"/>
                                  </p:stCondLst>
                                  <p:childTnLst>
                                    <p:set>
                                      <p:cBhvr>
                                        <p:cTn id="62" dur="1" fill="hold">
                                          <p:stCondLst>
                                            <p:cond delay="0"/>
                                          </p:stCondLst>
                                        </p:cTn>
                                        <p:tgtEl>
                                          <p:spTgt spid="17"/>
                                        </p:tgtEl>
                                        <p:attrNameLst>
                                          <p:attrName>style.visibility</p:attrName>
                                        </p:attrNameLst>
                                      </p:cBhvr>
                                      <p:to>
                                        <p:strVal val="visible"/>
                                      </p:to>
                                    </p:set>
                                    <p:animEffect transition="in" filter="wheel(1)">
                                      <p:cBhvr>
                                        <p:cTn id="63" dur="1500"/>
                                        <p:tgtEl>
                                          <p:spTgt spid="17"/>
                                        </p:tgtEl>
                                      </p:cBhvr>
                                    </p:animEffect>
                                  </p:childTnLst>
                                </p:cTn>
                              </p:par>
                              <p:par>
                                <p:cTn id="64" presetID="2" presetClass="entr" presetSubtype="1" decel="100000" fill="hold" grpId="0" nodeType="withEffect">
                                  <p:stCondLst>
                                    <p:cond delay="350"/>
                                  </p:stCondLst>
                                  <p:childTnLst>
                                    <p:set>
                                      <p:cBhvr>
                                        <p:cTn id="65" dur="1" fill="hold">
                                          <p:stCondLst>
                                            <p:cond delay="0"/>
                                          </p:stCondLst>
                                        </p:cTn>
                                        <p:tgtEl>
                                          <p:spTgt spid="56"/>
                                        </p:tgtEl>
                                        <p:attrNameLst>
                                          <p:attrName>style.visibility</p:attrName>
                                        </p:attrNameLst>
                                      </p:cBhvr>
                                      <p:to>
                                        <p:strVal val="visible"/>
                                      </p:to>
                                    </p:set>
                                    <p:anim calcmode="lin" valueType="num">
                                      <p:cBhvr additive="base">
                                        <p:cTn id="66" dur="500" fill="hold"/>
                                        <p:tgtEl>
                                          <p:spTgt spid="56"/>
                                        </p:tgtEl>
                                        <p:attrNameLst>
                                          <p:attrName>ppt_x</p:attrName>
                                        </p:attrNameLst>
                                      </p:cBhvr>
                                      <p:tavLst>
                                        <p:tav tm="0">
                                          <p:val>
                                            <p:strVal val="#ppt_x"/>
                                          </p:val>
                                        </p:tav>
                                        <p:tav tm="100000">
                                          <p:val>
                                            <p:strVal val="#ppt_x"/>
                                          </p:val>
                                        </p:tav>
                                      </p:tavLst>
                                    </p:anim>
                                    <p:anim calcmode="lin" valueType="num">
                                      <p:cBhvr additive="base">
                                        <p:cTn id="67" dur="500" fill="hold"/>
                                        <p:tgtEl>
                                          <p:spTgt spid="56"/>
                                        </p:tgtEl>
                                        <p:attrNameLst>
                                          <p:attrName>ppt_y</p:attrName>
                                        </p:attrNameLst>
                                      </p:cBhvr>
                                      <p:tavLst>
                                        <p:tav tm="0">
                                          <p:val>
                                            <p:strVal val="0-#ppt_h/2"/>
                                          </p:val>
                                        </p:tav>
                                        <p:tav tm="100000">
                                          <p:val>
                                            <p:strVal val="#ppt_y"/>
                                          </p:val>
                                        </p:tav>
                                      </p:tavLst>
                                    </p:anim>
                                  </p:childTnLst>
                                </p:cTn>
                              </p:par>
                            </p:childTnLst>
                          </p:cTn>
                        </p:par>
                        <p:par>
                          <p:cTn id="68" fill="hold">
                            <p:stCondLst>
                              <p:cond delay="5500"/>
                            </p:stCondLst>
                            <p:childTnLst>
                              <p:par>
                                <p:cTn id="69" presetID="22" presetClass="entr" presetSubtype="8" fill="hold" grpId="0" nodeType="afterEffect">
                                  <p:stCondLst>
                                    <p:cond delay="0"/>
                                  </p:stCondLst>
                                  <p:childTnLst>
                                    <p:set>
                                      <p:cBhvr>
                                        <p:cTn id="70" dur="1" fill="hold">
                                          <p:stCondLst>
                                            <p:cond delay="0"/>
                                          </p:stCondLst>
                                        </p:cTn>
                                        <p:tgtEl>
                                          <p:spTgt spid="55">
                                            <p:txEl>
                                              <p:pRg st="0" end="0"/>
                                            </p:txEl>
                                          </p:spTgt>
                                        </p:tgtEl>
                                        <p:attrNameLst>
                                          <p:attrName>style.visibility</p:attrName>
                                        </p:attrNameLst>
                                      </p:cBhvr>
                                      <p:to>
                                        <p:strVal val="visible"/>
                                      </p:to>
                                    </p:set>
                                    <p:animEffect transition="in" filter="wipe(left)">
                                      <p:cBhvr>
                                        <p:cTn id="71" dur="500"/>
                                        <p:tgtEl>
                                          <p:spTgt spid="55">
                                            <p:txEl>
                                              <p:pRg st="0" end="0"/>
                                            </p:txEl>
                                          </p:spTgt>
                                        </p:tgtEl>
                                      </p:cBhvr>
                                    </p:animEffect>
                                  </p:childTnLst>
                                </p:cTn>
                              </p:par>
                            </p:childTnLst>
                          </p:cTn>
                        </p:par>
                        <p:par>
                          <p:cTn id="72" fill="hold">
                            <p:stCondLst>
                              <p:cond delay="6000"/>
                            </p:stCondLst>
                            <p:childTnLst>
                              <p:par>
                                <p:cTn id="73" presetID="2" presetClass="entr" presetSubtype="4" decel="100000" fill="hold" grpId="0" nodeType="afterEffect">
                                  <p:stCondLst>
                                    <p:cond delay="250"/>
                                  </p:stCondLst>
                                  <p:childTnLst>
                                    <p:set>
                                      <p:cBhvr>
                                        <p:cTn id="74" dur="1" fill="hold">
                                          <p:stCondLst>
                                            <p:cond delay="0"/>
                                          </p:stCondLst>
                                        </p:cTn>
                                        <p:tgtEl>
                                          <p:spTgt spid="60">
                                            <p:txEl>
                                              <p:pRg st="0" end="0"/>
                                            </p:txEl>
                                          </p:spTgt>
                                        </p:tgtEl>
                                        <p:attrNameLst>
                                          <p:attrName>style.visibility</p:attrName>
                                        </p:attrNameLst>
                                      </p:cBhvr>
                                      <p:to>
                                        <p:strVal val="visible"/>
                                      </p:to>
                                    </p:set>
                                    <p:anim calcmode="lin" valueType="num">
                                      <p:cBhvr additive="base">
                                        <p:cTn id="75" dur="500" fill="hold"/>
                                        <p:tgtEl>
                                          <p:spTgt spid="60">
                                            <p:txEl>
                                              <p:pRg st="0" end="0"/>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0">
                                            <p:txEl>
                                              <p:pRg st="0" end="0"/>
                                            </p:txEl>
                                          </p:spTgt>
                                        </p:tgtEl>
                                        <p:attrNameLst>
                                          <p:attrName>ppt_y</p:attrName>
                                        </p:attrNameLst>
                                      </p:cBhvr>
                                      <p:tavLst>
                                        <p:tav tm="0">
                                          <p:val>
                                            <p:strVal val="1+#ppt_h/2"/>
                                          </p:val>
                                        </p:tav>
                                        <p:tav tm="100000">
                                          <p:val>
                                            <p:strVal val="#ppt_y"/>
                                          </p:val>
                                        </p:tav>
                                      </p:tavLst>
                                    </p:anim>
                                  </p:childTnLst>
                                </p:cTn>
                              </p:par>
                              <p:par>
                                <p:cTn id="77" presetID="21" presetClass="entr" presetSubtype="1" fill="hold" grpId="0" nodeType="withEffect">
                                  <p:stCondLst>
                                    <p:cond delay="250"/>
                                  </p:stCondLst>
                                  <p:childTnLst>
                                    <p:set>
                                      <p:cBhvr>
                                        <p:cTn id="78" dur="1" fill="hold">
                                          <p:stCondLst>
                                            <p:cond delay="0"/>
                                          </p:stCondLst>
                                        </p:cTn>
                                        <p:tgtEl>
                                          <p:spTgt spid="18"/>
                                        </p:tgtEl>
                                        <p:attrNameLst>
                                          <p:attrName>style.visibility</p:attrName>
                                        </p:attrNameLst>
                                      </p:cBhvr>
                                      <p:to>
                                        <p:strVal val="visible"/>
                                      </p:to>
                                    </p:set>
                                    <p:animEffect transition="in" filter="wheel(1)">
                                      <p:cBhvr>
                                        <p:cTn id="79" dur="1500"/>
                                        <p:tgtEl>
                                          <p:spTgt spid="18"/>
                                        </p:tgtEl>
                                      </p:cBhvr>
                                    </p:animEffect>
                                  </p:childTnLst>
                                </p:cTn>
                              </p:par>
                              <p:par>
                                <p:cTn id="80" presetID="2" presetClass="entr" presetSubtype="4" decel="100000" fill="hold" grpId="0" nodeType="withEffect">
                                  <p:stCondLst>
                                    <p:cond delay="350"/>
                                  </p:stCondLst>
                                  <p:childTnLst>
                                    <p:set>
                                      <p:cBhvr>
                                        <p:cTn id="81" dur="1" fill="hold">
                                          <p:stCondLst>
                                            <p:cond delay="0"/>
                                          </p:stCondLst>
                                        </p:cTn>
                                        <p:tgtEl>
                                          <p:spTgt spid="62"/>
                                        </p:tgtEl>
                                        <p:attrNameLst>
                                          <p:attrName>style.visibility</p:attrName>
                                        </p:attrNameLst>
                                      </p:cBhvr>
                                      <p:to>
                                        <p:strVal val="visible"/>
                                      </p:to>
                                    </p:set>
                                    <p:anim calcmode="lin" valueType="num">
                                      <p:cBhvr additive="base">
                                        <p:cTn id="82" dur="500" fill="hold"/>
                                        <p:tgtEl>
                                          <p:spTgt spid="62"/>
                                        </p:tgtEl>
                                        <p:attrNameLst>
                                          <p:attrName>ppt_x</p:attrName>
                                        </p:attrNameLst>
                                      </p:cBhvr>
                                      <p:tavLst>
                                        <p:tav tm="0">
                                          <p:val>
                                            <p:strVal val="#ppt_x"/>
                                          </p:val>
                                        </p:tav>
                                        <p:tav tm="100000">
                                          <p:val>
                                            <p:strVal val="#ppt_x"/>
                                          </p:val>
                                        </p:tav>
                                      </p:tavLst>
                                    </p:anim>
                                    <p:anim calcmode="lin" valueType="num">
                                      <p:cBhvr additive="base">
                                        <p:cTn id="83" dur="500" fill="hold"/>
                                        <p:tgtEl>
                                          <p:spTgt spid="62"/>
                                        </p:tgtEl>
                                        <p:attrNameLst>
                                          <p:attrName>ppt_y</p:attrName>
                                        </p:attrNameLst>
                                      </p:cBhvr>
                                      <p:tavLst>
                                        <p:tav tm="0">
                                          <p:val>
                                            <p:strVal val="1+#ppt_h/2"/>
                                          </p:val>
                                        </p:tav>
                                        <p:tav tm="100000">
                                          <p:val>
                                            <p:strVal val="#ppt_y"/>
                                          </p:val>
                                        </p:tav>
                                      </p:tavLst>
                                    </p:anim>
                                  </p:childTnLst>
                                </p:cTn>
                              </p:par>
                            </p:childTnLst>
                          </p:cTn>
                        </p:par>
                        <p:par>
                          <p:cTn id="84" fill="hold">
                            <p:stCondLst>
                              <p:cond delay="7750"/>
                            </p:stCondLst>
                            <p:childTnLst>
                              <p:par>
                                <p:cTn id="85" presetID="22" presetClass="entr" presetSubtype="8" fill="hold" grpId="0" nodeType="afterEffect">
                                  <p:stCondLst>
                                    <p:cond delay="0"/>
                                  </p:stCondLst>
                                  <p:childTnLst>
                                    <p:set>
                                      <p:cBhvr>
                                        <p:cTn id="86" dur="1" fill="hold">
                                          <p:stCondLst>
                                            <p:cond delay="0"/>
                                          </p:stCondLst>
                                        </p:cTn>
                                        <p:tgtEl>
                                          <p:spTgt spid="61">
                                            <p:txEl>
                                              <p:pRg st="0" end="0"/>
                                            </p:txEl>
                                          </p:spTgt>
                                        </p:tgtEl>
                                        <p:attrNameLst>
                                          <p:attrName>style.visibility</p:attrName>
                                        </p:attrNameLst>
                                      </p:cBhvr>
                                      <p:to>
                                        <p:strVal val="visible"/>
                                      </p:to>
                                    </p:set>
                                    <p:animEffect transition="in" filter="wipe(left)">
                                      <p:cBhvr>
                                        <p:cTn id="87" dur="500"/>
                                        <p:tgtEl>
                                          <p:spTgt spid="61">
                                            <p:txEl>
                                              <p:pRg st="0" end="0"/>
                                            </p:txEl>
                                          </p:spTgt>
                                        </p:tgtEl>
                                      </p:cBhvr>
                                    </p:animEffect>
                                  </p:childTnLst>
                                </p:cTn>
                              </p:par>
                            </p:childTnLst>
                          </p:cTn>
                        </p:par>
                        <p:par>
                          <p:cTn id="88" fill="hold">
                            <p:stCondLst>
                              <p:cond delay="8250"/>
                            </p:stCondLst>
                            <p:childTnLst>
                              <p:par>
                                <p:cTn id="89" presetID="2" presetClass="entr" presetSubtype="1" decel="100000" fill="hold" grpId="0" nodeType="afterEffect">
                                  <p:stCondLst>
                                    <p:cond delay="250"/>
                                  </p:stCondLst>
                                  <p:childTnLst>
                                    <p:set>
                                      <p:cBhvr>
                                        <p:cTn id="90" dur="1" fill="hold">
                                          <p:stCondLst>
                                            <p:cond delay="0"/>
                                          </p:stCondLst>
                                        </p:cTn>
                                        <p:tgtEl>
                                          <p:spTgt spid="63">
                                            <p:txEl>
                                              <p:pRg st="0" end="0"/>
                                            </p:txEl>
                                          </p:spTgt>
                                        </p:tgtEl>
                                        <p:attrNameLst>
                                          <p:attrName>style.visibility</p:attrName>
                                        </p:attrNameLst>
                                      </p:cBhvr>
                                      <p:to>
                                        <p:strVal val="visible"/>
                                      </p:to>
                                    </p:set>
                                    <p:anim calcmode="lin" valueType="num">
                                      <p:cBhvr additive="base">
                                        <p:cTn id="91" dur="500" fill="hold"/>
                                        <p:tgtEl>
                                          <p:spTgt spid="63">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63">
                                            <p:txEl>
                                              <p:pRg st="0" end="0"/>
                                            </p:txEl>
                                          </p:spTgt>
                                        </p:tgtEl>
                                        <p:attrNameLst>
                                          <p:attrName>ppt_y</p:attrName>
                                        </p:attrNameLst>
                                      </p:cBhvr>
                                      <p:tavLst>
                                        <p:tav tm="0">
                                          <p:val>
                                            <p:strVal val="0-#ppt_h/2"/>
                                          </p:val>
                                        </p:tav>
                                        <p:tav tm="100000">
                                          <p:val>
                                            <p:strVal val="#ppt_y"/>
                                          </p:val>
                                        </p:tav>
                                      </p:tavLst>
                                    </p:anim>
                                  </p:childTnLst>
                                </p:cTn>
                              </p:par>
                              <p:par>
                                <p:cTn id="93" presetID="21" presetClass="entr" presetSubtype="1" fill="hold" grpId="0" nodeType="withEffect">
                                  <p:stCondLst>
                                    <p:cond delay="250"/>
                                  </p:stCondLst>
                                  <p:childTnLst>
                                    <p:set>
                                      <p:cBhvr>
                                        <p:cTn id="94" dur="1" fill="hold">
                                          <p:stCondLst>
                                            <p:cond delay="0"/>
                                          </p:stCondLst>
                                        </p:cTn>
                                        <p:tgtEl>
                                          <p:spTgt spid="19"/>
                                        </p:tgtEl>
                                        <p:attrNameLst>
                                          <p:attrName>style.visibility</p:attrName>
                                        </p:attrNameLst>
                                      </p:cBhvr>
                                      <p:to>
                                        <p:strVal val="visible"/>
                                      </p:to>
                                    </p:set>
                                    <p:animEffect transition="in" filter="wheel(1)">
                                      <p:cBhvr>
                                        <p:cTn id="95" dur="1500"/>
                                        <p:tgtEl>
                                          <p:spTgt spid="19"/>
                                        </p:tgtEl>
                                      </p:cBhvr>
                                    </p:animEffect>
                                  </p:childTnLst>
                                </p:cTn>
                              </p:par>
                              <p:par>
                                <p:cTn id="96" presetID="2" presetClass="entr" presetSubtype="1" decel="100000" fill="hold" grpId="0" nodeType="withEffect">
                                  <p:stCondLst>
                                    <p:cond delay="350"/>
                                  </p:stCondLst>
                                  <p:childTnLst>
                                    <p:set>
                                      <p:cBhvr>
                                        <p:cTn id="97" dur="1" fill="hold">
                                          <p:stCondLst>
                                            <p:cond delay="0"/>
                                          </p:stCondLst>
                                        </p:cTn>
                                        <p:tgtEl>
                                          <p:spTgt spid="65"/>
                                        </p:tgtEl>
                                        <p:attrNameLst>
                                          <p:attrName>style.visibility</p:attrName>
                                        </p:attrNameLst>
                                      </p:cBhvr>
                                      <p:to>
                                        <p:strVal val="visible"/>
                                      </p:to>
                                    </p:set>
                                    <p:anim calcmode="lin" valueType="num">
                                      <p:cBhvr additive="base">
                                        <p:cTn id="98" dur="500" fill="hold"/>
                                        <p:tgtEl>
                                          <p:spTgt spid="65"/>
                                        </p:tgtEl>
                                        <p:attrNameLst>
                                          <p:attrName>ppt_x</p:attrName>
                                        </p:attrNameLst>
                                      </p:cBhvr>
                                      <p:tavLst>
                                        <p:tav tm="0">
                                          <p:val>
                                            <p:strVal val="#ppt_x"/>
                                          </p:val>
                                        </p:tav>
                                        <p:tav tm="100000">
                                          <p:val>
                                            <p:strVal val="#ppt_x"/>
                                          </p:val>
                                        </p:tav>
                                      </p:tavLst>
                                    </p:anim>
                                    <p:anim calcmode="lin" valueType="num">
                                      <p:cBhvr additive="base">
                                        <p:cTn id="99" dur="500" fill="hold"/>
                                        <p:tgtEl>
                                          <p:spTgt spid="65"/>
                                        </p:tgtEl>
                                        <p:attrNameLst>
                                          <p:attrName>ppt_y</p:attrName>
                                        </p:attrNameLst>
                                      </p:cBhvr>
                                      <p:tavLst>
                                        <p:tav tm="0">
                                          <p:val>
                                            <p:strVal val="0-#ppt_h/2"/>
                                          </p:val>
                                        </p:tav>
                                        <p:tav tm="100000">
                                          <p:val>
                                            <p:strVal val="#ppt_y"/>
                                          </p:val>
                                        </p:tav>
                                      </p:tavLst>
                                    </p:anim>
                                  </p:childTnLst>
                                </p:cTn>
                              </p:par>
                            </p:childTnLst>
                          </p:cTn>
                        </p:par>
                        <p:par>
                          <p:cTn id="100" fill="hold">
                            <p:stCondLst>
                              <p:cond delay="10000"/>
                            </p:stCondLst>
                            <p:childTnLst>
                              <p:par>
                                <p:cTn id="101" presetID="22" presetClass="entr" presetSubtype="8" fill="hold" grpId="0" nodeType="after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wipe(left)">
                                      <p:cBhvr>
                                        <p:cTn id="103" dur="500"/>
                                        <p:tgtEl>
                                          <p:spTgt spid="64">
                                            <p:txEl>
                                              <p:pRg st="0" end="0"/>
                                            </p:txEl>
                                          </p:spTgt>
                                        </p:tgtEl>
                                      </p:cBhvr>
                                    </p:animEffect>
                                  </p:childTnLst>
                                </p:cTn>
                              </p:par>
                            </p:childTnLst>
                          </p:cTn>
                        </p:par>
                        <p:par>
                          <p:cTn id="104" fill="hold">
                            <p:stCondLst>
                              <p:cond delay="10500"/>
                            </p:stCondLst>
                            <p:childTnLst>
                              <p:par>
                                <p:cTn id="105" presetID="2" presetClass="entr" presetSubtype="4" decel="100000" fill="hold" grpId="0" nodeType="afterEffect">
                                  <p:stCondLst>
                                    <p:cond delay="250"/>
                                  </p:stCondLst>
                                  <p:childTnLst>
                                    <p:set>
                                      <p:cBhvr>
                                        <p:cTn id="106" dur="1" fill="hold">
                                          <p:stCondLst>
                                            <p:cond delay="0"/>
                                          </p:stCondLst>
                                        </p:cTn>
                                        <p:tgtEl>
                                          <p:spTgt spid="66">
                                            <p:txEl>
                                              <p:pRg st="0" end="0"/>
                                            </p:txEl>
                                          </p:spTgt>
                                        </p:tgtEl>
                                        <p:attrNameLst>
                                          <p:attrName>style.visibility</p:attrName>
                                        </p:attrNameLst>
                                      </p:cBhvr>
                                      <p:to>
                                        <p:strVal val="visible"/>
                                      </p:to>
                                    </p:set>
                                    <p:anim calcmode="lin" valueType="num">
                                      <p:cBhvr additive="base">
                                        <p:cTn id="107" dur="500" fill="hold"/>
                                        <p:tgtEl>
                                          <p:spTgt spid="66">
                                            <p:txEl>
                                              <p:pRg st="0" end="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66">
                                            <p:txEl>
                                              <p:pRg st="0" end="0"/>
                                            </p:txEl>
                                          </p:spTgt>
                                        </p:tgtEl>
                                        <p:attrNameLst>
                                          <p:attrName>ppt_y</p:attrName>
                                        </p:attrNameLst>
                                      </p:cBhvr>
                                      <p:tavLst>
                                        <p:tav tm="0">
                                          <p:val>
                                            <p:strVal val="1+#ppt_h/2"/>
                                          </p:val>
                                        </p:tav>
                                        <p:tav tm="100000">
                                          <p:val>
                                            <p:strVal val="#ppt_y"/>
                                          </p:val>
                                        </p:tav>
                                      </p:tavLst>
                                    </p:anim>
                                  </p:childTnLst>
                                </p:cTn>
                              </p:par>
                              <p:par>
                                <p:cTn id="109" presetID="21" presetClass="entr" presetSubtype="1" fill="hold" grpId="0" nodeType="withEffect">
                                  <p:stCondLst>
                                    <p:cond delay="250"/>
                                  </p:stCondLst>
                                  <p:childTnLst>
                                    <p:set>
                                      <p:cBhvr>
                                        <p:cTn id="110" dur="1" fill="hold">
                                          <p:stCondLst>
                                            <p:cond delay="0"/>
                                          </p:stCondLst>
                                        </p:cTn>
                                        <p:tgtEl>
                                          <p:spTgt spid="20"/>
                                        </p:tgtEl>
                                        <p:attrNameLst>
                                          <p:attrName>style.visibility</p:attrName>
                                        </p:attrNameLst>
                                      </p:cBhvr>
                                      <p:to>
                                        <p:strVal val="visible"/>
                                      </p:to>
                                    </p:set>
                                    <p:animEffect transition="in" filter="wheel(1)">
                                      <p:cBhvr>
                                        <p:cTn id="111" dur="1500"/>
                                        <p:tgtEl>
                                          <p:spTgt spid="20"/>
                                        </p:tgtEl>
                                      </p:cBhvr>
                                    </p:animEffect>
                                  </p:childTnLst>
                                </p:cTn>
                              </p:par>
                              <p:par>
                                <p:cTn id="112" presetID="2" presetClass="entr" presetSubtype="4" decel="100000" fill="hold" grpId="0" nodeType="withEffect">
                                  <p:stCondLst>
                                    <p:cond delay="350"/>
                                  </p:stCondLst>
                                  <p:childTnLst>
                                    <p:set>
                                      <p:cBhvr>
                                        <p:cTn id="113" dur="1" fill="hold">
                                          <p:stCondLst>
                                            <p:cond delay="0"/>
                                          </p:stCondLst>
                                        </p:cTn>
                                        <p:tgtEl>
                                          <p:spTgt spid="68"/>
                                        </p:tgtEl>
                                        <p:attrNameLst>
                                          <p:attrName>style.visibility</p:attrName>
                                        </p:attrNameLst>
                                      </p:cBhvr>
                                      <p:to>
                                        <p:strVal val="visible"/>
                                      </p:to>
                                    </p:set>
                                    <p:anim calcmode="lin" valueType="num">
                                      <p:cBhvr additive="base">
                                        <p:cTn id="114" dur="500" fill="hold"/>
                                        <p:tgtEl>
                                          <p:spTgt spid="68"/>
                                        </p:tgtEl>
                                        <p:attrNameLst>
                                          <p:attrName>ppt_x</p:attrName>
                                        </p:attrNameLst>
                                      </p:cBhvr>
                                      <p:tavLst>
                                        <p:tav tm="0">
                                          <p:val>
                                            <p:strVal val="#ppt_x"/>
                                          </p:val>
                                        </p:tav>
                                        <p:tav tm="100000">
                                          <p:val>
                                            <p:strVal val="#ppt_x"/>
                                          </p:val>
                                        </p:tav>
                                      </p:tavLst>
                                    </p:anim>
                                    <p:anim calcmode="lin" valueType="num">
                                      <p:cBhvr additive="base">
                                        <p:cTn id="115" dur="500" fill="hold"/>
                                        <p:tgtEl>
                                          <p:spTgt spid="68"/>
                                        </p:tgtEl>
                                        <p:attrNameLst>
                                          <p:attrName>ppt_y</p:attrName>
                                        </p:attrNameLst>
                                      </p:cBhvr>
                                      <p:tavLst>
                                        <p:tav tm="0">
                                          <p:val>
                                            <p:strVal val="1+#ppt_h/2"/>
                                          </p:val>
                                        </p:tav>
                                        <p:tav tm="100000">
                                          <p:val>
                                            <p:strVal val="#ppt_y"/>
                                          </p:val>
                                        </p:tav>
                                      </p:tavLst>
                                    </p:anim>
                                  </p:childTnLst>
                                </p:cTn>
                              </p:par>
                            </p:childTnLst>
                          </p:cTn>
                        </p:par>
                        <p:par>
                          <p:cTn id="116" fill="hold">
                            <p:stCondLst>
                              <p:cond delay="12250"/>
                            </p:stCondLst>
                            <p:childTnLst>
                              <p:par>
                                <p:cTn id="117" presetID="22" presetClass="entr" presetSubtype="8" fill="hold" grpId="0" nodeType="afterEffect">
                                  <p:stCondLst>
                                    <p:cond delay="0"/>
                                  </p:stCondLst>
                                  <p:childTnLst>
                                    <p:set>
                                      <p:cBhvr>
                                        <p:cTn id="118" dur="1" fill="hold">
                                          <p:stCondLst>
                                            <p:cond delay="0"/>
                                          </p:stCondLst>
                                        </p:cTn>
                                        <p:tgtEl>
                                          <p:spTgt spid="67">
                                            <p:txEl>
                                              <p:pRg st="0" end="0"/>
                                            </p:txEl>
                                          </p:spTgt>
                                        </p:tgtEl>
                                        <p:attrNameLst>
                                          <p:attrName>style.visibility</p:attrName>
                                        </p:attrNameLst>
                                      </p:cBhvr>
                                      <p:to>
                                        <p:strVal val="visible"/>
                                      </p:to>
                                    </p:set>
                                    <p:animEffect transition="in" filter="wipe(left)">
                                      <p:cBhvr>
                                        <p:cTn id="119" dur="500"/>
                                        <p:tgtEl>
                                          <p:spTgt spid="67">
                                            <p:txEl>
                                              <p:pRg st="0" end="0"/>
                                            </p:txEl>
                                          </p:spTgt>
                                        </p:tgtEl>
                                      </p:cBhvr>
                                    </p:animEffect>
                                  </p:childTnLst>
                                </p:cTn>
                              </p:par>
                            </p:childTnLst>
                          </p:cTn>
                        </p:par>
                        <p:par>
                          <p:cTn id="120" fill="hold">
                            <p:stCondLst>
                              <p:cond delay="12750"/>
                            </p:stCondLst>
                            <p:childTnLst>
                              <p:par>
                                <p:cTn id="121" presetID="2" presetClass="entr" presetSubtype="1" decel="100000" fill="hold" grpId="0" nodeType="afterEffect">
                                  <p:stCondLst>
                                    <p:cond delay="250"/>
                                  </p:stCondLst>
                                  <p:childTnLst>
                                    <p:set>
                                      <p:cBhvr>
                                        <p:cTn id="122" dur="1" fill="hold">
                                          <p:stCondLst>
                                            <p:cond delay="0"/>
                                          </p:stCondLst>
                                        </p:cTn>
                                        <p:tgtEl>
                                          <p:spTgt spid="69">
                                            <p:txEl>
                                              <p:pRg st="0" end="0"/>
                                            </p:txEl>
                                          </p:spTgt>
                                        </p:tgtEl>
                                        <p:attrNameLst>
                                          <p:attrName>style.visibility</p:attrName>
                                        </p:attrNameLst>
                                      </p:cBhvr>
                                      <p:to>
                                        <p:strVal val="visible"/>
                                      </p:to>
                                    </p:set>
                                    <p:anim calcmode="lin" valueType="num">
                                      <p:cBhvr additive="base">
                                        <p:cTn id="123"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69">
                                            <p:txEl>
                                              <p:pRg st="0" end="0"/>
                                            </p:txEl>
                                          </p:spTgt>
                                        </p:tgtEl>
                                        <p:attrNameLst>
                                          <p:attrName>ppt_y</p:attrName>
                                        </p:attrNameLst>
                                      </p:cBhvr>
                                      <p:tavLst>
                                        <p:tav tm="0">
                                          <p:val>
                                            <p:strVal val="0-#ppt_h/2"/>
                                          </p:val>
                                        </p:tav>
                                        <p:tav tm="100000">
                                          <p:val>
                                            <p:strVal val="#ppt_y"/>
                                          </p:val>
                                        </p:tav>
                                      </p:tavLst>
                                    </p:anim>
                                  </p:childTnLst>
                                </p:cTn>
                              </p:par>
                              <p:par>
                                <p:cTn id="125" presetID="21" presetClass="entr" presetSubtype="1" fill="hold" grpId="0" nodeType="withEffect">
                                  <p:stCondLst>
                                    <p:cond delay="250"/>
                                  </p:stCondLst>
                                  <p:childTnLst>
                                    <p:set>
                                      <p:cBhvr>
                                        <p:cTn id="126" dur="1" fill="hold">
                                          <p:stCondLst>
                                            <p:cond delay="0"/>
                                          </p:stCondLst>
                                        </p:cTn>
                                        <p:tgtEl>
                                          <p:spTgt spid="21"/>
                                        </p:tgtEl>
                                        <p:attrNameLst>
                                          <p:attrName>style.visibility</p:attrName>
                                        </p:attrNameLst>
                                      </p:cBhvr>
                                      <p:to>
                                        <p:strVal val="visible"/>
                                      </p:to>
                                    </p:set>
                                    <p:animEffect transition="in" filter="wheel(1)">
                                      <p:cBhvr>
                                        <p:cTn id="127" dur="1500"/>
                                        <p:tgtEl>
                                          <p:spTgt spid="21"/>
                                        </p:tgtEl>
                                      </p:cBhvr>
                                    </p:animEffect>
                                  </p:childTnLst>
                                </p:cTn>
                              </p:par>
                              <p:par>
                                <p:cTn id="128" presetID="2" presetClass="entr" presetSubtype="1" decel="100000" fill="hold" grpId="0" nodeType="withEffect">
                                  <p:stCondLst>
                                    <p:cond delay="350"/>
                                  </p:stCondLst>
                                  <p:childTnLst>
                                    <p:set>
                                      <p:cBhvr>
                                        <p:cTn id="129" dur="1" fill="hold">
                                          <p:stCondLst>
                                            <p:cond delay="0"/>
                                          </p:stCondLst>
                                        </p:cTn>
                                        <p:tgtEl>
                                          <p:spTgt spid="71"/>
                                        </p:tgtEl>
                                        <p:attrNameLst>
                                          <p:attrName>style.visibility</p:attrName>
                                        </p:attrNameLst>
                                      </p:cBhvr>
                                      <p:to>
                                        <p:strVal val="visible"/>
                                      </p:to>
                                    </p:set>
                                    <p:anim calcmode="lin" valueType="num">
                                      <p:cBhvr additive="base">
                                        <p:cTn id="130" dur="500" fill="hold"/>
                                        <p:tgtEl>
                                          <p:spTgt spid="71"/>
                                        </p:tgtEl>
                                        <p:attrNameLst>
                                          <p:attrName>ppt_x</p:attrName>
                                        </p:attrNameLst>
                                      </p:cBhvr>
                                      <p:tavLst>
                                        <p:tav tm="0">
                                          <p:val>
                                            <p:strVal val="#ppt_x"/>
                                          </p:val>
                                        </p:tav>
                                        <p:tav tm="100000">
                                          <p:val>
                                            <p:strVal val="#ppt_x"/>
                                          </p:val>
                                        </p:tav>
                                      </p:tavLst>
                                    </p:anim>
                                    <p:anim calcmode="lin" valueType="num">
                                      <p:cBhvr additive="base">
                                        <p:cTn id="131" dur="500" fill="hold"/>
                                        <p:tgtEl>
                                          <p:spTgt spid="71"/>
                                        </p:tgtEl>
                                        <p:attrNameLst>
                                          <p:attrName>ppt_y</p:attrName>
                                        </p:attrNameLst>
                                      </p:cBhvr>
                                      <p:tavLst>
                                        <p:tav tm="0">
                                          <p:val>
                                            <p:strVal val="0-#ppt_h/2"/>
                                          </p:val>
                                        </p:tav>
                                        <p:tav tm="100000">
                                          <p:val>
                                            <p:strVal val="#ppt_y"/>
                                          </p:val>
                                        </p:tav>
                                      </p:tavLst>
                                    </p:anim>
                                  </p:childTnLst>
                                </p:cTn>
                              </p:par>
                            </p:childTnLst>
                          </p:cTn>
                        </p:par>
                        <p:par>
                          <p:cTn id="132" fill="hold">
                            <p:stCondLst>
                              <p:cond delay="14500"/>
                            </p:stCondLst>
                            <p:childTnLst>
                              <p:par>
                                <p:cTn id="133" presetID="22" presetClass="entr" presetSubtype="8" fill="hold" grpId="0" nodeType="afterEffect">
                                  <p:stCondLst>
                                    <p:cond delay="0"/>
                                  </p:stCondLst>
                                  <p:childTnLst>
                                    <p:set>
                                      <p:cBhvr>
                                        <p:cTn id="134" dur="1" fill="hold">
                                          <p:stCondLst>
                                            <p:cond delay="0"/>
                                          </p:stCondLst>
                                        </p:cTn>
                                        <p:tgtEl>
                                          <p:spTgt spid="70">
                                            <p:txEl>
                                              <p:pRg st="0" end="0"/>
                                            </p:txEl>
                                          </p:spTgt>
                                        </p:tgtEl>
                                        <p:attrNameLst>
                                          <p:attrName>style.visibility</p:attrName>
                                        </p:attrNameLst>
                                      </p:cBhvr>
                                      <p:to>
                                        <p:strVal val="visible"/>
                                      </p:to>
                                    </p:set>
                                    <p:animEffect transition="in" filter="wipe(left)">
                                      <p:cBhvr>
                                        <p:cTn id="135"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16" grpId="0" animBg="1"/>
      <p:bldP spid="17" grpId="0" animBg="1"/>
      <p:bldP spid="18" grpId="0" animBg="1"/>
      <p:bldP spid="19" grpId="0" animBg="1"/>
      <p:bldP spid="20" grpId="0" animBg="1"/>
      <p:bldP spid="21"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11" grpId="0" animBg="1"/>
      <p:bldP spid="12" grpId="0" animBg="1"/>
      <p:bldP spid="13" grpId="0" animBg="1"/>
      <p:bldP spid="14" grpId="0" animBg="1"/>
      <p:bldP spid="15" grpId="0" animBg="1"/>
      <p:bldP spid="48" grpId="0" build="p">
        <p:tmplLst>
          <p:tmpl lvl="1">
            <p:tnLst>
              <p:par>
                <p:cTn presetID="2" presetClass="entr" presetSubtype="4" decel="10000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animBg="1"/>
      <p:bldP spid="54" grpId="0" build="p">
        <p:tmplLst>
          <p:tmpl lvl="1">
            <p:tnLst>
              <p:par>
                <p:cTn presetID="2" presetClass="entr" presetSubtype="1"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ppt_x"/>
                          </p:val>
                        </p:tav>
                        <p:tav tm="100000">
                          <p:val>
                            <p:strVal val="#ppt_x"/>
                          </p:val>
                        </p:tav>
                      </p:tavLst>
                    </p:anim>
                    <p:anim calcmode="lin" valueType="num">
                      <p:cBhvr additive="base">
                        <p:cTn dur="500" fill="hold"/>
                        <p:tgtEl>
                          <p:spTgt spid="54"/>
                        </p:tgtEl>
                        <p:attrNameLst>
                          <p:attrName>ppt_y</p:attrName>
                        </p:attrNameLst>
                      </p:cBhvr>
                      <p:tavLst>
                        <p:tav tm="0">
                          <p:val>
                            <p:strVal val="0-#ppt_h/2"/>
                          </p:val>
                        </p:tav>
                        <p:tav tm="100000">
                          <p:val>
                            <p:strVal val="#ppt_y"/>
                          </p:val>
                        </p:tav>
                      </p:tavLst>
                    </p:anim>
                  </p:childTnLst>
                </p:cTn>
              </p:par>
            </p:tnLst>
          </p:tmpl>
        </p:tmplLst>
      </p:bldP>
      <p:bldP spid="55" grpId="0" build="p">
        <p:tmplLst>
          <p:tmpl lvl="1">
            <p:tnLst>
              <p:par>
                <p:cTn presetID="22" presetClass="entr" presetSubtype="8"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60" grpId="0" build="p">
        <p:tmplLst>
          <p:tmpl lvl="1">
            <p:tnLst>
              <p:par>
                <p:cTn presetID="2" presetClass="entr" presetSubtype="4" decel="10000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fill="hold"/>
                        <p:tgtEl>
                          <p:spTgt spid="60"/>
                        </p:tgtEl>
                        <p:attrNameLst>
                          <p:attrName>ppt_x</p:attrName>
                        </p:attrNameLst>
                      </p:cBhvr>
                      <p:tavLst>
                        <p:tav tm="0">
                          <p:val>
                            <p:strVal val="#ppt_x"/>
                          </p:val>
                        </p:tav>
                        <p:tav tm="100000">
                          <p:val>
                            <p:strVal val="#ppt_x"/>
                          </p:val>
                        </p:tav>
                      </p:tavLst>
                    </p:anim>
                    <p:anim calcmode="lin" valueType="num">
                      <p:cBhvr additive="base">
                        <p:cTn dur="500" fill="hold"/>
                        <p:tgtEl>
                          <p:spTgt spid="60"/>
                        </p:tgtEl>
                        <p:attrNameLst>
                          <p:attrName>ppt_y</p:attrName>
                        </p:attrNameLst>
                      </p:cBhvr>
                      <p:tavLst>
                        <p:tav tm="0">
                          <p:val>
                            <p:strVal val="1+#ppt_h/2"/>
                          </p:val>
                        </p:tav>
                        <p:tav tm="100000">
                          <p:val>
                            <p:strVal val="#ppt_y"/>
                          </p:val>
                        </p:tav>
                      </p:tavLst>
                    </p:anim>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animBg="1"/>
      <p:bldP spid="63" grpId="0" build="p">
        <p:tmplLst>
          <p:tmpl lvl="1">
            <p:tnLst>
              <p:par>
                <p:cTn presetID="2" presetClass="entr" presetSubtype="1" decel="100000" fill="hold" nodeType="afterEffect">
                  <p:stCondLst>
                    <p:cond delay="25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ppt_x"/>
                          </p:val>
                        </p:tav>
                        <p:tav tm="100000">
                          <p:val>
                            <p:strVal val="#ppt_x"/>
                          </p:val>
                        </p:tav>
                      </p:tavLst>
                    </p:anim>
                    <p:anim calcmode="lin" valueType="num">
                      <p:cBhvr additive="base">
                        <p:cTn dur="500" fill="hold"/>
                        <p:tgtEl>
                          <p:spTgt spid="63"/>
                        </p:tgtEl>
                        <p:attrNameLst>
                          <p:attrName>ppt_y</p:attrName>
                        </p:attrNameLst>
                      </p:cBhvr>
                      <p:tavLst>
                        <p:tav tm="0">
                          <p:val>
                            <p:strVal val="0-#ppt_h/2"/>
                          </p:val>
                        </p:tav>
                        <p:tav tm="100000">
                          <p:val>
                            <p:strVal val="#ppt_y"/>
                          </p:val>
                        </p:tav>
                      </p:tavLst>
                    </p:anim>
                  </p:childTnLst>
                </p:cTn>
              </p:par>
            </p:tnLst>
          </p:tmpl>
        </p:tmplLst>
      </p:bldP>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animBg="1"/>
      <p:bldP spid="66" grpId="0" build="p">
        <p:tmplLst>
          <p:tmpl lvl="1">
            <p:tnLst>
              <p:par>
                <p:cTn presetID="2" presetClass="entr" presetSubtype="4" decel="100000" fill="hold" nodeType="afterEffect">
                  <p:stCondLst>
                    <p:cond delay="25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500" fill="hold"/>
                        <p:tgtEl>
                          <p:spTgt spid="66"/>
                        </p:tgtEl>
                        <p:attrNameLst>
                          <p:attrName>ppt_x</p:attrName>
                        </p:attrNameLst>
                      </p:cBhvr>
                      <p:tavLst>
                        <p:tav tm="0">
                          <p:val>
                            <p:strVal val="#ppt_x"/>
                          </p:val>
                        </p:tav>
                        <p:tav tm="100000">
                          <p:val>
                            <p:strVal val="#ppt_x"/>
                          </p:val>
                        </p:tav>
                      </p:tavLst>
                    </p:anim>
                    <p:anim calcmode="lin" valueType="num">
                      <p:cBhvr additive="base">
                        <p:cTn dur="500" fill="hold"/>
                        <p:tgtEl>
                          <p:spTgt spid="66"/>
                        </p:tgtEl>
                        <p:attrNameLst>
                          <p:attrName>ppt_y</p:attrName>
                        </p:attrNameLst>
                      </p:cBhvr>
                      <p:tavLst>
                        <p:tav tm="0">
                          <p:val>
                            <p:strVal val="1+#ppt_h/2"/>
                          </p:val>
                        </p:tav>
                        <p:tav tm="100000">
                          <p:val>
                            <p:strVal val="#ppt_y"/>
                          </p:val>
                        </p:tav>
                      </p:tavLst>
                    </p:anim>
                  </p:childTnLst>
                </p:cTn>
              </p:par>
            </p:tnLst>
          </p:tmpl>
        </p:tmplLst>
      </p:bldP>
      <p:bldP spid="67" grpId="0" build="p">
        <p:tmplLst>
          <p:tmpl lvl="1">
            <p:tnLst>
              <p:par>
                <p:cTn presetID="22" presetClass="entr" presetSubtype="8"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animBg="1"/>
      <p:bldP spid="69" grpId="0" build="p">
        <p:tmplLst>
          <p:tmpl lvl="1">
            <p:tnLst>
              <p:par>
                <p:cTn presetID="2" presetClass="entr" presetSubtype="1" decel="100000" fill="hold" nodeType="afterEffect">
                  <p:stCondLst>
                    <p:cond delay="25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0-#ppt_h/2"/>
                          </p:val>
                        </p:tav>
                        <p:tav tm="100000">
                          <p:val>
                            <p:strVal val="#ppt_y"/>
                          </p:val>
                        </p:tav>
                      </p:tavLst>
                    </p:anim>
                  </p:childTnLst>
                </p:cTn>
              </p:par>
            </p:tnLst>
          </p:tmpl>
        </p:tmplLst>
      </p:bldP>
      <p:bldP spid="70" grpId="0" build="p">
        <p:tmplLst>
          <p:tmpl lvl="1">
            <p:tnLst>
              <p:par>
                <p:cTn presetID="22" presetClass="entr" presetSubtype="8" fill="hold" nodeType="after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wipe(left)">
                      <p:cBhvr>
                        <p:cTn dur="500"/>
                        <p:tgtEl>
                          <p:spTgt spid="70"/>
                        </p:tgtEl>
                      </p:cBhvr>
                    </p:animEffect>
                  </p:childTnLst>
                </p:cTn>
              </p:par>
            </p:tnLst>
          </p:tmpl>
        </p:tmplLst>
      </p:bldP>
      <p:bldP spid="71"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a:off x="8911773" y="4274459"/>
            <a:ext cx="1748970" cy="174897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角三角形 10"/>
          <p:cNvSpPr/>
          <p:nvPr userDrawn="1"/>
        </p:nvSpPr>
        <p:spPr>
          <a:xfrm rot="10800000">
            <a:off x="8911771" y="4274458"/>
            <a:ext cx="1748970" cy="174897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a:off x="8911773" y="2525488"/>
            <a:ext cx="1748970" cy="174897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75000"/>
                </a:schemeClr>
              </a:solidFill>
            </a:endParaRPr>
          </a:p>
        </p:txBody>
      </p:sp>
      <p:sp>
        <p:nvSpPr>
          <p:cNvPr id="13" name="直角三角形 12"/>
          <p:cNvSpPr/>
          <p:nvPr userDrawn="1"/>
        </p:nvSpPr>
        <p:spPr>
          <a:xfrm rot="5400000">
            <a:off x="8911773" y="6023429"/>
            <a:ext cx="1748970" cy="1748970"/>
          </a:xfrm>
          <a:prstGeom prst="rtTriangl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6200000">
            <a:off x="8911774" y="6023428"/>
            <a:ext cx="1748970" cy="174897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p:cNvSpPr/>
          <p:nvPr userDrawn="1"/>
        </p:nvSpPr>
        <p:spPr>
          <a:xfrm rot="5400000">
            <a:off x="10660744" y="6023429"/>
            <a:ext cx="1748970" cy="1748970"/>
          </a:xfrm>
          <a:prstGeom prst="r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162800" y="6023430"/>
            <a:ext cx="1748970" cy="1748970"/>
          </a:xfrm>
          <a:prstGeom prst="r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直角三角形 16"/>
          <p:cNvSpPr/>
          <p:nvPr userDrawn="1"/>
        </p:nvSpPr>
        <p:spPr>
          <a:xfrm>
            <a:off x="7162802" y="6023431"/>
            <a:ext cx="1748970" cy="174897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直角三角形 17"/>
          <p:cNvSpPr/>
          <p:nvPr userDrawn="1"/>
        </p:nvSpPr>
        <p:spPr>
          <a:xfrm rot="10800000">
            <a:off x="7162800" y="7772401"/>
            <a:ext cx="1748970" cy="1748970"/>
          </a:xfrm>
          <a:prstGeom prst="r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直角三角形 18"/>
          <p:cNvSpPr/>
          <p:nvPr userDrawn="1"/>
        </p:nvSpPr>
        <p:spPr>
          <a:xfrm rot="16200000">
            <a:off x="7162798" y="4274460"/>
            <a:ext cx="1748970" cy="1748970"/>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直角三角形 19"/>
          <p:cNvSpPr/>
          <p:nvPr userDrawn="1"/>
        </p:nvSpPr>
        <p:spPr>
          <a:xfrm rot="5400000">
            <a:off x="7162797" y="4274462"/>
            <a:ext cx="1748970" cy="1748970"/>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直角三角形 20"/>
          <p:cNvSpPr/>
          <p:nvPr userDrawn="1"/>
        </p:nvSpPr>
        <p:spPr>
          <a:xfrm rot="16200000">
            <a:off x="5413827" y="4274460"/>
            <a:ext cx="1748970" cy="1748970"/>
          </a:xfrm>
          <a:prstGeom prst="r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山形 21"/>
          <p:cNvSpPr/>
          <p:nvPr userDrawn="1"/>
        </p:nvSpPr>
        <p:spPr>
          <a:xfrm rot="5400000">
            <a:off x="9251837" y="5325560"/>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山形 22"/>
          <p:cNvSpPr/>
          <p:nvPr userDrawn="1"/>
        </p:nvSpPr>
        <p:spPr>
          <a:xfrm rot="10800000">
            <a:off x="9251837"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山形 23"/>
          <p:cNvSpPr/>
          <p:nvPr userDrawn="1"/>
        </p:nvSpPr>
        <p:spPr>
          <a:xfrm rot="16200000">
            <a:off x="8140363" y="6370589"/>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山形 24"/>
          <p:cNvSpPr/>
          <p:nvPr userDrawn="1"/>
        </p:nvSpPr>
        <p:spPr>
          <a:xfrm>
            <a:off x="8118169" y="5347754"/>
            <a:ext cx="360040" cy="40442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図プレースホルダー 12"/>
          <p:cNvSpPr>
            <a:spLocks noGrp="1"/>
          </p:cNvSpPr>
          <p:nvPr userDrawn="1">
            <p:ph type="pic" sz="quarter" idx="17" hasCustomPrompt="1"/>
          </p:nvPr>
        </p:nvSpPr>
        <p:spPr>
          <a:xfrm>
            <a:off x="9897908"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12"/>
          <p:cNvSpPr>
            <a:spLocks noGrp="1"/>
          </p:cNvSpPr>
          <p:nvPr userDrawn="1">
            <p:ph type="pic" sz="quarter" idx="18" hasCustomPrompt="1"/>
          </p:nvPr>
        </p:nvSpPr>
        <p:spPr>
          <a:xfrm>
            <a:off x="9897908"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8" name="図プレースホルダー 12"/>
          <p:cNvSpPr>
            <a:spLocks noGrp="1"/>
          </p:cNvSpPr>
          <p:nvPr userDrawn="1">
            <p:ph type="pic" sz="quarter" idx="19" hasCustomPrompt="1"/>
          </p:nvPr>
        </p:nvSpPr>
        <p:spPr>
          <a:xfrm>
            <a:off x="7285334" y="7013519"/>
            <a:ext cx="625191" cy="625191"/>
          </a:xfrm>
        </p:spPr>
        <p:txBody>
          <a:bodyPr>
            <a:normAutofit/>
          </a:bodyPr>
          <a:lstStyle>
            <a:lvl1pPr>
              <a:defRPr sz="1600"/>
            </a:lvl1pPr>
          </a:lstStyle>
          <a:p>
            <a:r>
              <a:rPr kumimoji="1" lang="en-US" altLang="ja-JP" dirty="0"/>
              <a:t>Icon</a:t>
            </a:r>
            <a:endParaRPr kumimoji="1" lang="ja-JP" altLang="en-US" dirty="0"/>
          </a:p>
        </p:txBody>
      </p:sp>
      <p:sp>
        <p:nvSpPr>
          <p:cNvPr id="29" name="図プレースホルダー 12"/>
          <p:cNvSpPr>
            <a:spLocks noGrp="1"/>
          </p:cNvSpPr>
          <p:nvPr userDrawn="1">
            <p:ph type="pic" sz="quarter" idx="20" hasCustomPrompt="1"/>
          </p:nvPr>
        </p:nvSpPr>
        <p:spPr>
          <a:xfrm>
            <a:off x="7285334" y="4415458"/>
            <a:ext cx="625191" cy="625191"/>
          </a:xfrm>
        </p:spPr>
        <p:txBody>
          <a:bodyPr>
            <a:normAutofit/>
          </a:bodyPr>
          <a:lstStyle>
            <a:lvl1pPr>
              <a:defRPr sz="1600"/>
            </a:lvl1pPr>
          </a:lstStyle>
          <a:p>
            <a:r>
              <a:rPr kumimoji="1" lang="en-US" altLang="ja-JP" dirty="0"/>
              <a:t>Icon</a:t>
            </a:r>
            <a:endParaRPr kumimoji="1" lang="ja-JP" altLang="en-US" dirty="0"/>
          </a:p>
        </p:txBody>
      </p:sp>
      <p:sp>
        <p:nvSpPr>
          <p:cNvPr id="30" name="テキスト プレースホルダー 6"/>
          <p:cNvSpPr>
            <a:spLocks noGrp="1"/>
          </p:cNvSpPr>
          <p:nvPr userDrawn="1">
            <p:ph type="body" sz="quarter" idx="21" hasCustomPrompt="1"/>
          </p:nvPr>
        </p:nvSpPr>
        <p:spPr>
          <a:xfrm>
            <a:off x="10711541" y="4310738"/>
            <a:ext cx="5828323"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userDrawn="1">
            <p:ph type="body" sz="quarter" idx="23" hasCustomPrompt="1"/>
          </p:nvPr>
        </p:nvSpPr>
        <p:spPr>
          <a:xfrm>
            <a:off x="10711541" y="4898573"/>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24" hasCustomPrompt="1"/>
          </p:nvPr>
        </p:nvSpPr>
        <p:spPr>
          <a:xfrm>
            <a:off x="8982905" y="7837714"/>
            <a:ext cx="5828323"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userDrawn="1">
            <p:ph type="body" sz="quarter" idx="25" hasCustomPrompt="1"/>
          </p:nvPr>
        </p:nvSpPr>
        <p:spPr>
          <a:xfrm>
            <a:off x="8982905" y="8425549"/>
            <a:ext cx="6561895" cy="950680"/>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userDrawn="1">
            <p:ph type="body" sz="quarter" idx="26" hasCustomPrompt="1"/>
          </p:nvPr>
        </p:nvSpPr>
        <p:spPr>
          <a:xfrm>
            <a:off x="1283667" y="6163369"/>
            <a:ext cx="5828323"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27" hasCustomPrompt="1"/>
          </p:nvPr>
        </p:nvSpPr>
        <p:spPr>
          <a:xfrm>
            <a:off x="769257" y="6751204"/>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userDrawn="1">
            <p:ph type="body" sz="quarter" idx="28" hasCustomPrompt="1"/>
          </p:nvPr>
        </p:nvSpPr>
        <p:spPr>
          <a:xfrm>
            <a:off x="3010870" y="2599783"/>
            <a:ext cx="5828323" cy="720080"/>
          </a:xfrm>
        </p:spPr>
        <p:txBody>
          <a:bodyPr anchor="t">
            <a:noAutofit/>
          </a:bodyPr>
          <a:lstStyle>
            <a:lvl1pPr algn="r">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userDrawn="1">
            <p:ph type="body" sz="quarter" idx="29" hasCustomPrompt="1"/>
          </p:nvPr>
        </p:nvSpPr>
        <p:spPr>
          <a:xfrm>
            <a:off x="2496460" y="3187618"/>
            <a:ext cx="6333787" cy="950680"/>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4761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2" decel="10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0-#ppt_w/2"/>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10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8" decel="100000" fill="hold" grpId="0" nodeType="withEffect">
                                  <p:stCondLst>
                                    <p:cond delay="20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par>
                                <p:cTn id="25" presetID="2" presetClass="entr" presetSubtype="9" decel="100000" fill="hold" grpId="0" nodeType="withEffect">
                                  <p:stCondLst>
                                    <p:cond delay="3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9" decel="100000" fill="hold" grpId="0" nodeType="withEffect">
                                  <p:stCondLst>
                                    <p:cond delay="4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1+#ppt_w/2"/>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2" decel="100000" fill="hold" grpId="0" nodeType="withEffect">
                                  <p:stCondLst>
                                    <p:cond delay="6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12" decel="100000" fill="hold" grpId="0" nodeType="withEffect">
                                  <p:stCondLst>
                                    <p:cond delay="70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0-#ppt_w/2"/>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800"/>
                                  </p:stCondLst>
                                  <p:childTnLst>
                                    <p:set>
                                      <p:cBhvr>
                                        <p:cTn id="46" dur="1" fill="hold">
                                          <p:stCondLst>
                                            <p:cond delay="0"/>
                                          </p:stCondLst>
                                        </p:cTn>
                                        <p:tgtEl>
                                          <p:spTgt spid="21"/>
                                        </p:tgtEl>
                                        <p:attrNameLst>
                                          <p:attrName>style.visibility</p:attrName>
                                        </p:attrNameLst>
                                      </p:cBhvr>
                                      <p:to>
                                        <p:strVal val="visible"/>
                                      </p:to>
                                    </p:set>
                                    <p:anim calcmode="lin" valueType="num">
                                      <p:cBhvr additive="base">
                                        <p:cTn id="47" dur="500" fill="hold"/>
                                        <p:tgtEl>
                                          <p:spTgt spid="21"/>
                                        </p:tgtEl>
                                        <p:attrNameLst>
                                          <p:attrName>ppt_x</p:attrName>
                                        </p:attrNameLst>
                                      </p:cBhvr>
                                      <p:tavLst>
                                        <p:tav tm="0">
                                          <p:val>
                                            <p:strVal val="#ppt_x"/>
                                          </p:val>
                                        </p:tav>
                                        <p:tav tm="100000">
                                          <p:val>
                                            <p:strVal val="#ppt_x"/>
                                          </p:val>
                                        </p:tav>
                                      </p:tavLst>
                                    </p:anim>
                                    <p:anim calcmode="lin" valueType="num">
                                      <p:cBhvr additive="base">
                                        <p:cTn id="48" dur="500" fill="hold"/>
                                        <p:tgtEl>
                                          <p:spTgt spid="21"/>
                                        </p:tgtEl>
                                        <p:attrNameLst>
                                          <p:attrName>ppt_y</p:attrName>
                                        </p:attrNameLst>
                                      </p:cBhvr>
                                      <p:tavLst>
                                        <p:tav tm="0">
                                          <p:val>
                                            <p:strVal val="1+#ppt_h/2"/>
                                          </p:val>
                                        </p:tav>
                                        <p:tav tm="100000">
                                          <p:val>
                                            <p:strVal val="#ppt_y"/>
                                          </p:val>
                                        </p:tav>
                                      </p:tavLst>
                                    </p:anim>
                                  </p:childTnLst>
                                </p:cTn>
                              </p:par>
                              <p:par>
                                <p:cTn id="49" presetID="2" presetClass="entr" presetSubtype="8" decel="100000" fill="hold" grpId="0" nodeType="withEffect">
                                  <p:stCondLst>
                                    <p:cond delay="90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0-#ppt_w/2"/>
                                          </p:val>
                                        </p:tav>
                                        <p:tav tm="100000">
                                          <p:val>
                                            <p:strVal val="#ppt_x"/>
                                          </p:val>
                                        </p:tav>
                                      </p:tavLst>
                                    </p:anim>
                                    <p:anim calcmode="lin" valueType="num">
                                      <p:cBhvr additive="base">
                                        <p:cTn id="52" dur="500" fill="hold"/>
                                        <p:tgtEl>
                                          <p:spTgt spid="18"/>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100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1+#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cTn>
                              </p:par>
                              <p:par>
                                <p:cTn id="57" presetID="2" presetClass="entr" presetSubtype="3" decel="100000" fill="hold" grpId="0" nodeType="withEffect">
                                  <p:stCondLst>
                                    <p:cond delay="110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fill="hold"/>
                                        <p:tgtEl>
                                          <p:spTgt spid="16"/>
                                        </p:tgtEl>
                                        <p:attrNameLst>
                                          <p:attrName>ppt_x</p:attrName>
                                        </p:attrNameLst>
                                      </p:cBhvr>
                                      <p:tavLst>
                                        <p:tav tm="0">
                                          <p:val>
                                            <p:strVal val="1+#ppt_w/2"/>
                                          </p:val>
                                        </p:tav>
                                        <p:tav tm="100000">
                                          <p:val>
                                            <p:strVal val="#ppt_x"/>
                                          </p:val>
                                        </p:tav>
                                      </p:tavLst>
                                    </p:anim>
                                    <p:anim calcmode="lin" valueType="num">
                                      <p:cBhvr additive="base">
                                        <p:cTn id="60" dur="500" fill="hold"/>
                                        <p:tgtEl>
                                          <p:spTgt spid="16"/>
                                        </p:tgtEl>
                                        <p:attrNameLst>
                                          <p:attrName>ppt_y</p:attrName>
                                        </p:attrNameLst>
                                      </p:cBhvr>
                                      <p:tavLst>
                                        <p:tav tm="0">
                                          <p:val>
                                            <p:strVal val="0-#ppt_h/2"/>
                                          </p:val>
                                        </p:tav>
                                        <p:tav tm="100000">
                                          <p:val>
                                            <p:strVal val="#ppt_y"/>
                                          </p:val>
                                        </p:tav>
                                      </p:tavLst>
                                    </p:anim>
                                  </p:childTnLst>
                                </p:cTn>
                              </p:par>
                            </p:childTnLst>
                          </p:cTn>
                        </p:par>
                        <p:par>
                          <p:cTn id="61" fill="hold">
                            <p:stCondLst>
                              <p:cond delay="2100"/>
                            </p:stCondLst>
                            <p:childTnLst>
                              <p:par>
                                <p:cTn id="62" presetID="10" presetClass="entr" presetSubtype="0" fill="hold" grpId="0" nodeType="after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childTnLst>
                          </p:cTn>
                        </p:par>
                        <p:par>
                          <p:cTn id="65" fill="hold">
                            <p:stCondLst>
                              <p:cond delay="2600"/>
                            </p:stCondLst>
                            <p:childTnLst>
                              <p:par>
                                <p:cTn id="66" presetID="2" presetClass="entr" presetSubtype="1" decel="10000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additive="base">
                                        <p:cTn id="68" dur="500" fill="hold"/>
                                        <p:tgtEl>
                                          <p:spTgt spid="22"/>
                                        </p:tgtEl>
                                        <p:attrNameLst>
                                          <p:attrName>ppt_x</p:attrName>
                                        </p:attrNameLst>
                                      </p:cBhvr>
                                      <p:tavLst>
                                        <p:tav tm="0">
                                          <p:val>
                                            <p:strVal val="#ppt_x"/>
                                          </p:val>
                                        </p:tav>
                                        <p:tav tm="100000">
                                          <p:val>
                                            <p:strVal val="#ppt_x"/>
                                          </p:val>
                                        </p:tav>
                                      </p:tavLst>
                                    </p:anim>
                                    <p:anim calcmode="lin" valueType="num">
                                      <p:cBhvr additive="base">
                                        <p:cTn id="69" dur="500" fill="hold"/>
                                        <p:tgtEl>
                                          <p:spTgt spid="22"/>
                                        </p:tgtEl>
                                        <p:attrNameLst>
                                          <p:attrName>ppt_y</p:attrName>
                                        </p:attrNameLst>
                                      </p:cBhvr>
                                      <p:tavLst>
                                        <p:tav tm="0">
                                          <p:val>
                                            <p:strVal val="0-#ppt_h/2"/>
                                          </p:val>
                                        </p:tav>
                                        <p:tav tm="100000">
                                          <p:val>
                                            <p:strVal val="#ppt_y"/>
                                          </p:val>
                                        </p:tav>
                                      </p:tavLst>
                                    </p:anim>
                                  </p:childTnLst>
                                </p:cTn>
                              </p:par>
                            </p:childTnLst>
                          </p:cTn>
                        </p:par>
                        <p:par>
                          <p:cTn id="70" fill="hold">
                            <p:stCondLst>
                              <p:cond delay="3100"/>
                            </p:stCondLst>
                            <p:childTnLst>
                              <p:par>
                                <p:cTn id="71" presetID="10"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3600"/>
                            </p:stCondLst>
                            <p:childTnLst>
                              <p:par>
                                <p:cTn id="75" presetID="2" presetClass="entr" presetSubtype="2" decel="100000" fill="hold" grpId="0" nodeType="after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1+#ppt_w/2"/>
                                          </p:val>
                                        </p:tav>
                                        <p:tav tm="100000">
                                          <p:val>
                                            <p:strVal val="#ppt_x"/>
                                          </p:val>
                                        </p:tav>
                                      </p:tavLst>
                                    </p:anim>
                                    <p:anim calcmode="lin" valueType="num">
                                      <p:cBhvr additive="base">
                                        <p:cTn id="78" dur="500" fill="hold"/>
                                        <p:tgtEl>
                                          <p:spTgt spid="23"/>
                                        </p:tgtEl>
                                        <p:attrNameLst>
                                          <p:attrName>ppt_y</p:attrName>
                                        </p:attrNameLst>
                                      </p:cBhvr>
                                      <p:tavLst>
                                        <p:tav tm="0">
                                          <p:val>
                                            <p:strVal val="#ppt_y"/>
                                          </p:val>
                                        </p:tav>
                                        <p:tav tm="100000">
                                          <p:val>
                                            <p:strVal val="#ppt_y"/>
                                          </p:val>
                                        </p:tav>
                                      </p:tavLst>
                                    </p:anim>
                                  </p:childTnLst>
                                </p:cTn>
                              </p:par>
                            </p:childTnLst>
                          </p:cTn>
                        </p:par>
                        <p:par>
                          <p:cTn id="79" fill="hold">
                            <p:stCondLst>
                              <p:cond delay="41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4600"/>
                            </p:stCondLst>
                            <p:childTnLst>
                              <p:par>
                                <p:cTn id="84" presetID="2" presetClass="entr" presetSubtype="4" decel="10000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500" fill="hold"/>
                                        <p:tgtEl>
                                          <p:spTgt spid="24"/>
                                        </p:tgtEl>
                                        <p:attrNameLst>
                                          <p:attrName>ppt_x</p:attrName>
                                        </p:attrNameLst>
                                      </p:cBhvr>
                                      <p:tavLst>
                                        <p:tav tm="0">
                                          <p:val>
                                            <p:strVal val="#ppt_x"/>
                                          </p:val>
                                        </p:tav>
                                        <p:tav tm="100000">
                                          <p:val>
                                            <p:strVal val="#ppt_x"/>
                                          </p:val>
                                        </p:tav>
                                      </p:tavLst>
                                    </p:anim>
                                    <p:anim calcmode="lin" valueType="num">
                                      <p:cBhvr additive="base">
                                        <p:cTn id="87" dur="50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5100"/>
                            </p:stCondLst>
                            <p:childTnLst>
                              <p:par>
                                <p:cTn id="89" presetID="10"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500"/>
                                        <p:tgtEl>
                                          <p:spTgt spid="29"/>
                                        </p:tgtEl>
                                      </p:cBhvr>
                                    </p:animEffect>
                                  </p:childTnLst>
                                </p:cTn>
                              </p:par>
                            </p:childTnLst>
                          </p:cTn>
                        </p:par>
                        <p:par>
                          <p:cTn id="92" fill="hold">
                            <p:stCondLst>
                              <p:cond delay="5600"/>
                            </p:stCondLst>
                            <p:childTnLst>
                              <p:par>
                                <p:cTn id="93" presetID="2" presetClass="entr" presetSubtype="8" decel="100000" fill="hold" grpId="0" nodeType="afterEffect">
                                  <p:stCondLst>
                                    <p:cond delay="0"/>
                                  </p:stCondLst>
                                  <p:childTnLst>
                                    <p:set>
                                      <p:cBhvr>
                                        <p:cTn id="94" dur="1" fill="hold">
                                          <p:stCondLst>
                                            <p:cond delay="0"/>
                                          </p:stCondLst>
                                        </p:cTn>
                                        <p:tgtEl>
                                          <p:spTgt spid="25"/>
                                        </p:tgtEl>
                                        <p:attrNameLst>
                                          <p:attrName>style.visibility</p:attrName>
                                        </p:attrNameLst>
                                      </p:cBhvr>
                                      <p:to>
                                        <p:strVal val="visible"/>
                                      </p:to>
                                    </p:set>
                                    <p:anim calcmode="lin" valueType="num">
                                      <p:cBhvr additive="base">
                                        <p:cTn id="95" dur="500" fill="hold"/>
                                        <p:tgtEl>
                                          <p:spTgt spid="25"/>
                                        </p:tgtEl>
                                        <p:attrNameLst>
                                          <p:attrName>ppt_x</p:attrName>
                                        </p:attrNameLst>
                                      </p:cBhvr>
                                      <p:tavLst>
                                        <p:tav tm="0">
                                          <p:val>
                                            <p:strVal val="0-#ppt_w/2"/>
                                          </p:val>
                                        </p:tav>
                                        <p:tav tm="100000">
                                          <p:val>
                                            <p:strVal val="#ppt_x"/>
                                          </p:val>
                                        </p:tav>
                                      </p:tavLst>
                                    </p:anim>
                                    <p:anim calcmode="lin" valueType="num">
                                      <p:cBhvr additive="base">
                                        <p:cTn id="96" dur="500" fill="hold"/>
                                        <p:tgtEl>
                                          <p:spTgt spid="25"/>
                                        </p:tgtEl>
                                        <p:attrNameLst>
                                          <p:attrName>ppt_y</p:attrName>
                                        </p:attrNameLst>
                                      </p:cBhvr>
                                      <p:tavLst>
                                        <p:tav tm="0">
                                          <p:val>
                                            <p:strVal val="#ppt_y"/>
                                          </p:val>
                                        </p:tav>
                                        <p:tav tm="100000">
                                          <p:val>
                                            <p:strVal val="#ppt_y"/>
                                          </p:val>
                                        </p:tav>
                                      </p:tavLst>
                                    </p:anim>
                                  </p:childTnLst>
                                </p:cTn>
                              </p:par>
                            </p:childTnLst>
                          </p:cTn>
                        </p:par>
                        <p:par>
                          <p:cTn id="97" fill="hold">
                            <p:stCondLst>
                              <p:cond delay="6100"/>
                            </p:stCondLst>
                            <p:childTnLst>
                              <p:par>
                                <p:cTn id="98" presetID="2" presetClass="entr" presetSubtype="1" decel="100000" fill="hold" grpId="0" nodeType="afterEffect">
                                  <p:stCondLst>
                                    <p:cond delay="250"/>
                                  </p:stCondLst>
                                  <p:childTnLst>
                                    <p:set>
                                      <p:cBhvr>
                                        <p:cTn id="99" dur="1" fill="hold">
                                          <p:stCondLst>
                                            <p:cond delay="0"/>
                                          </p:stCondLst>
                                        </p:cTn>
                                        <p:tgtEl>
                                          <p:spTgt spid="30">
                                            <p:txEl>
                                              <p:pRg st="0" end="0"/>
                                            </p:txEl>
                                          </p:spTgt>
                                        </p:tgtEl>
                                        <p:attrNameLst>
                                          <p:attrName>style.visibility</p:attrName>
                                        </p:attrNameLst>
                                      </p:cBhvr>
                                      <p:to>
                                        <p:strVal val="visible"/>
                                      </p:to>
                                    </p:set>
                                    <p:anim calcmode="lin" valueType="num">
                                      <p:cBhvr additive="base">
                                        <p:cTn id="100"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30">
                                            <p:txEl>
                                              <p:pRg st="0" end="0"/>
                                            </p:txEl>
                                          </p:spTgt>
                                        </p:tgtEl>
                                        <p:attrNameLst>
                                          <p:attrName>ppt_y</p:attrName>
                                        </p:attrNameLst>
                                      </p:cBhvr>
                                      <p:tavLst>
                                        <p:tav tm="0">
                                          <p:val>
                                            <p:strVal val="0-#ppt_h/2"/>
                                          </p:val>
                                        </p:tav>
                                        <p:tav tm="100000">
                                          <p:val>
                                            <p:strVal val="#ppt_y"/>
                                          </p:val>
                                        </p:tav>
                                      </p:tavLst>
                                    </p:anim>
                                  </p:childTnLst>
                                </p:cTn>
                              </p:par>
                              <p:par>
                                <p:cTn id="102" presetID="2" presetClass="entr" presetSubtype="1" decel="100000" fill="hold" grpId="0" nodeType="withEffect">
                                  <p:stCondLst>
                                    <p:cond delay="350"/>
                                  </p:stCondLst>
                                  <p:childTnLst>
                                    <p:set>
                                      <p:cBhvr>
                                        <p:cTn id="103" dur="1" fill="hold">
                                          <p:stCondLst>
                                            <p:cond delay="0"/>
                                          </p:stCondLst>
                                        </p:cTn>
                                        <p:tgtEl>
                                          <p:spTgt spid="31">
                                            <p:txEl>
                                              <p:pRg st="0" end="0"/>
                                            </p:txEl>
                                          </p:spTgt>
                                        </p:tgtEl>
                                        <p:attrNameLst>
                                          <p:attrName>style.visibility</p:attrName>
                                        </p:attrNameLst>
                                      </p:cBhvr>
                                      <p:to>
                                        <p:strVal val="visible"/>
                                      </p:to>
                                    </p:set>
                                    <p:anim calcmode="lin" valueType="num">
                                      <p:cBhvr additive="base">
                                        <p:cTn id="10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1">
                                            <p:txEl>
                                              <p:pRg st="0" end="0"/>
                                            </p:txEl>
                                          </p:spTgt>
                                        </p:tgtEl>
                                        <p:attrNameLst>
                                          <p:attrName>ppt_y</p:attrName>
                                        </p:attrNameLst>
                                      </p:cBhvr>
                                      <p:tavLst>
                                        <p:tav tm="0">
                                          <p:val>
                                            <p:strVal val="0-#ppt_h/2"/>
                                          </p:val>
                                        </p:tav>
                                        <p:tav tm="100000">
                                          <p:val>
                                            <p:strVal val="#ppt_y"/>
                                          </p:val>
                                        </p:tav>
                                      </p:tavLst>
                                    </p:anim>
                                  </p:childTnLst>
                                </p:cTn>
                              </p:par>
                            </p:childTnLst>
                          </p:cTn>
                        </p:par>
                        <p:par>
                          <p:cTn id="106" fill="hold">
                            <p:stCondLst>
                              <p:cond delay="6950"/>
                            </p:stCondLst>
                            <p:childTnLst>
                              <p:par>
                                <p:cTn id="107" presetID="2" presetClass="entr" presetSubtype="2" decel="100000" fill="hold" grpId="0" nodeType="afterEffect">
                                  <p:stCondLst>
                                    <p:cond delay="250"/>
                                  </p:stCondLst>
                                  <p:childTnLst>
                                    <p:set>
                                      <p:cBhvr>
                                        <p:cTn id="108" dur="1" fill="hold">
                                          <p:stCondLst>
                                            <p:cond delay="0"/>
                                          </p:stCondLst>
                                        </p:cTn>
                                        <p:tgtEl>
                                          <p:spTgt spid="32">
                                            <p:txEl>
                                              <p:pRg st="0" end="0"/>
                                            </p:txEl>
                                          </p:spTgt>
                                        </p:tgtEl>
                                        <p:attrNameLst>
                                          <p:attrName>style.visibility</p:attrName>
                                        </p:attrNameLst>
                                      </p:cBhvr>
                                      <p:to>
                                        <p:strVal val="visible"/>
                                      </p:to>
                                    </p:set>
                                    <p:anim calcmode="lin" valueType="num">
                                      <p:cBhvr additive="base">
                                        <p:cTn id="109"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2">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350"/>
                                  </p:stCondLst>
                                  <p:childTnLst>
                                    <p:set>
                                      <p:cBhvr>
                                        <p:cTn id="112" dur="1" fill="hold">
                                          <p:stCondLst>
                                            <p:cond delay="0"/>
                                          </p:stCondLst>
                                        </p:cTn>
                                        <p:tgtEl>
                                          <p:spTgt spid="33">
                                            <p:txEl>
                                              <p:pRg st="0" end="0"/>
                                            </p:txEl>
                                          </p:spTgt>
                                        </p:tgtEl>
                                        <p:attrNameLst>
                                          <p:attrName>style.visibility</p:attrName>
                                        </p:attrNameLst>
                                      </p:cBhvr>
                                      <p:to>
                                        <p:strVal val="visible"/>
                                      </p:to>
                                    </p:set>
                                    <p:anim calcmode="lin" valueType="num">
                                      <p:cBhvr additive="base">
                                        <p:cTn id="113"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14" dur="50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115" fill="hold">
                            <p:stCondLst>
                              <p:cond delay="7800"/>
                            </p:stCondLst>
                            <p:childTnLst>
                              <p:par>
                                <p:cTn id="116" presetID="2" presetClass="entr" presetSubtype="4" decel="100000" fill="hold" grpId="0" nodeType="afterEffect">
                                  <p:stCondLst>
                                    <p:cond delay="250"/>
                                  </p:stCondLst>
                                  <p:childTnLst>
                                    <p:set>
                                      <p:cBhvr>
                                        <p:cTn id="117" dur="1" fill="hold">
                                          <p:stCondLst>
                                            <p:cond delay="0"/>
                                          </p:stCondLst>
                                        </p:cTn>
                                        <p:tgtEl>
                                          <p:spTgt spid="34">
                                            <p:txEl>
                                              <p:pRg st="0" end="0"/>
                                            </p:txEl>
                                          </p:spTgt>
                                        </p:tgtEl>
                                        <p:attrNameLst>
                                          <p:attrName>style.visibility</p:attrName>
                                        </p:attrNameLst>
                                      </p:cBhvr>
                                      <p:to>
                                        <p:strVal val="visible"/>
                                      </p:to>
                                    </p:set>
                                    <p:anim calcmode="lin" valueType="num">
                                      <p:cBhvr additive="base">
                                        <p:cTn id="118" dur="5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34">
                                            <p:txEl>
                                              <p:pRg st="0" end="0"/>
                                            </p:txEl>
                                          </p:spTgt>
                                        </p:tgtEl>
                                        <p:attrNameLst>
                                          <p:attrName>ppt_y</p:attrName>
                                        </p:attrNameLst>
                                      </p:cBhvr>
                                      <p:tavLst>
                                        <p:tav tm="0">
                                          <p:val>
                                            <p:strVal val="1+#ppt_h/2"/>
                                          </p:val>
                                        </p:tav>
                                        <p:tav tm="100000">
                                          <p:val>
                                            <p:strVal val="#ppt_y"/>
                                          </p:val>
                                        </p:tav>
                                      </p:tavLst>
                                    </p:anim>
                                  </p:childTnLst>
                                </p:cTn>
                              </p:par>
                              <p:par>
                                <p:cTn id="120" presetID="2" presetClass="entr" presetSubtype="4" decel="100000" fill="hold" grpId="0" nodeType="withEffect">
                                  <p:stCondLst>
                                    <p:cond delay="350"/>
                                  </p:stCondLst>
                                  <p:childTnLst>
                                    <p:set>
                                      <p:cBhvr>
                                        <p:cTn id="121" dur="1" fill="hold">
                                          <p:stCondLst>
                                            <p:cond delay="0"/>
                                          </p:stCondLst>
                                        </p:cTn>
                                        <p:tgtEl>
                                          <p:spTgt spid="35">
                                            <p:txEl>
                                              <p:pRg st="0" end="0"/>
                                            </p:txEl>
                                          </p:spTgt>
                                        </p:tgtEl>
                                        <p:attrNameLst>
                                          <p:attrName>style.visibility</p:attrName>
                                        </p:attrNameLst>
                                      </p:cBhvr>
                                      <p:to>
                                        <p:strVal val="visible"/>
                                      </p:to>
                                    </p:set>
                                    <p:anim calcmode="lin" valueType="num">
                                      <p:cBhvr additive="base">
                                        <p:cTn id="122"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124" fill="hold">
                            <p:stCondLst>
                              <p:cond delay="8650"/>
                            </p:stCondLst>
                            <p:childTnLst>
                              <p:par>
                                <p:cTn id="125" presetID="2" presetClass="entr" presetSubtype="8" decel="100000" fill="hold" grpId="0" nodeType="afterEffect">
                                  <p:stCondLst>
                                    <p:cond delay="250"/>
                                  </p:stCondLst>
                                  <p:childTnLst>
                                    <p:set>
                                      <p:cBhvr>
                                        <p:cTn id="126" dur="1" fill="hold">
                                          <p:stCondLst>
                                            <p:cond delay="0"/>
                                          </p:stCondLst>
                                        </p:cTn>
                                        <p:tgtEl>
                                          <p:spTgt spid="36">
                                            <p:txEl>
                                              <p:pRg st="0" end="0"/>
                                            </p:txEl>
                                          </p:spTgt>
                                        </p:tgtEl>
                                        <p:attrNameLst>
                                          <p:attrName>style.visibility</p:attrName>
                                        </p:attrNameLst>
                                      </p:cBhvr>
                                      <p:to>
                                        <p:strVal val="visible"/>
                                      </p:to>
                                    </p:set>
                                    <p:anim calcmode="lin" valueType="num">
                                      <p:cBhvr additive="base">
                                        <p:cTn id="127"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128" dur="500" fill="hold"/>
                                        <p:tgtEl>
                                          <p:spTgt spid="3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8" decel="100000" fill="hold" grpId="0" nodeType="withEffect">
                                  <p:stCondLst>
                                    <p:cond delay="350"/>
                                  </p:stCondLst>
                                  <p:childTnLst>
                                    <p:set>
                                      <p:cBhvr>
                                        <p:cTn id="130" dur="1" fill="hold">
                                          <p:stCondLst>
                                            <p:cond delay="0"/>
                                          </p:stCondLst>
                                        </p:cTn>
                                        <p:tgtEl>
                                          <p:spTgt spid="37">
                                            <p:txEl>
                                              <p:pRg st="0" end="0"/>
                                            </p:txEl>
                                          </p:spTgt>
                                        </p:tgtEl>
                                        <p:attrNameLst>
                                          <p:attrName>style.visibility</p:attrName>
                                        </p:attrNameLst>
                                      </p:cBhvr>
                                      <p:to>
                                        <p:strVal val="visible"/>
                                      </p:to>
                                    </p:set>
                                    <p:anim calcmode="lin" valueType="num">
                                      <p:cBhvr additive="base">
                                        <p:cTn id="131" dur="5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132"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P spid="27" grpId="0"/>
      <p:bldP spid="28" grpId="0"/>
      <p:bldP spid="29" grpId="0"/>
      <p:bldP spid="30" grpId="0" build="p">
        <p:tmplLst>
          <p:tmpl lvl="1">
            <p:tnLst>
              <p:par>
                <p:cTn presetID="2" presetClass="entr" presetSubtype="1" decel="10000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build="p">
        <p:tmplLst>
          <p:tmpl lvl="1">
            <p:tnLst>
              <p:par>
                <p:cTn presetID="2" presetClass="entr" presetSubtype="1" decel="100000" fill="hold" nodeType="withEffect">
                  <p:stCondLst>
                    <p:cond delay="3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build="p">
        <p:tmplLst>
          <p:tmpl lvl="1">
            <p:tnLst>
              <p:par>
                <p:cTn presetID="2" presetClass="entr" presetSubtype="2" decel="100000" fill="hold" nodeType="after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35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4" decel="100000" fill="hold" nodeType="afterEffect">
                  <p:stCondLst>
                    <p:cond delay="25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build="p">
        <p:tmplLst>
          <p:tmpl lvl="1">
            <p:tnLst>
              <p:par>
                <p:cTn presetID="2" presetClass="entr" presetSubtype="4" decel="100000" fill="hold" nodeType="withEffect">
                  <p:stCondLst>
                    <p:cond delay="3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8" decel="100000" fill="hold" nodeType="after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8" decel="100000" fill="hold" nodeType="withEffect">
                  <p:stCondLst>
                    <p:cond delay="3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0-#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Points 2">
    <p:spTree>
      <p:nvGrpSpPr>
        <p:cNvPr id="1" name=""/>
        <p:cNvGrpSpPr/>
        <p:nvPr/>
      </p:nvGrpSpPr>
      <p:grpSpPr>
        <a:xfrm>
          <a:off x="0" y="0"/>
          <a:ext cx="0" cy="0"/>
          <a:chOff x="0" y="0"/>
          <a:chExt cx="0" cy="0"/>
        </a:xfrm>
      </p:grpSpPr>
      <p:grpSp>
        <p:nvGrpSpPr>
          <p:cNvPr id="5" name="グループ化 4"/>
          <p:cNvGrpSpPr/>
          <p:nvPr userDrawn="1"/>
        </p:nvGrpSpPr>
        <p:grpSpPr>
          <a:xfrm>
            <a:off x="725872" y="2982872"/>
            <a:ext cx="17560541" cy="2475756"/>
            <a:chOff x="725872" y="2982872"/>
            <a:chExt cx="17560541" cy="2475756"/>
          </a:xfrm>
        </p:grpSpPr>
        <p:sp>
          <p:nvSpPr>
            <p:cNvPr id="25"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6" name="グループ化 5"/>
          <p:cNvGrpSpPr/>
          <p:nvPr userDrawn="1"/>
        </p:nvGrpSpPr>
        <p:grpSpPr>
          <a:xfrm>
            <a:off x="487876" y="4364335"/>
            <a:ext cx="17798537" cy="1332290"/>
            <a:chOff x="487876" y="4364335"/>
            <a:chExt cx="17798537" cy="1332290"/>
          </a:xfrm>
        </p:grpSpPr>
        <p:sp>
          <p:nvSpPr>
            <p:cNvPr id="24"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8"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7" name="グループ化 36"/>
          <p:cNvGrpSpPr/>
          <p:nvPr userDrawn="1"/>
        </p:nvGrpSpPr>
        <p:grpSpPr>
          <a:xfrm>
            <a:off x="725872" y="5984782"/>
            <a:ext cx="17560541" cy="2475756"/>
            <a:chOff x="725872" y="5984782"/>
            <a:chExt cx="17560541" cy="2475756"/>
          </a:xfrm>
        </p:grpSpPr>
        <p:sp>
          <p:nvSpPr>
            <p:cNvPr id="31" name="正方形/長方形 30"/>
            <p:cNvSpPr/>
            <p:nvPr userDrawn="1"/>
          </p:nvSpPr>
          <p:spPr>
            <a:xfrm flipV="1">
              <a:off x="10548745" y="7128248"/>
              <a:ext cx="7737668" cy="133228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2"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6" name="グループ化 35"/>
          <p:cNvGrpSpPr/>
          <p:nvPr userDrawn="1"/>
        </p:nvGrpSpPr>
        <p:grpSpPr>
          <a:xfrm>
            <a:off x="487876" y="5746786"/>
            <a:ext cx="17798537" cy="1332289"/>
            <a:chOff x="487876" y="5746786"/>
            <a:chExt cx="17798537" cy="1332289"/>
          </a:xfrm>
        </p:grpSpPr>
        <p:sp>
          <p:nvSpPr>
            <p:cNvPr id="3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userDrawn="1">
            <p:ph type="pic" sz="quarter" idx="16" hasCustomPrompt="1"/>
          </p:nvPr>
        </p:nvSpPr>
        <p:spPr>
          <a:xfrm>
            <a:off x="10798684" y="3330403"/>
            <a:ext cx="629562" cy="629562"/>
          </a:xfrm>
        </p:spPr>
        <p:txBody>
          <a:bodyPr>
            <a:normAutofit/>
          </a:bodyPr>
          <a:lstStyle>
            <a:lvl1pPr>
              <a:defRPr sz="1100"/>
            </a:lvl1pPr>
          </a:lstStyle>
          <a:p>
            <a:r>
              <a:rPr kumimoji="1" lang="en-US" altLang="ja-JP" dirty="0"/>
              <a:t>ICON</a:t>
            </a:r>
            <a:endParaRPr kumimoji="1" lang="ja-JP" altLang="en-US" dirty="0"/>
          </a:p>
        </p:txBody>
      </p:sp>
      <p:sp>
        <p:nvSpPr>
          <p:cNvPr id="14" name="図プレースホルダー 7"/>
          <p:cNvSpPr>
            <a:spLocks noGrp="1"/>
          </p:cNvSpPr>
          <p:nvPr userDrawn="1">
            <p:ph type="pic" sz="quarter" idx="17" hasCustomPrompt="1"/>
          </p:nvPr>
        </p:nvSpPr>
        <p:spPr>
          <a:xfrm>
            <a:off x="10798684" y="4707315"/>
            <a:ext cx="629562" cy="629562"/>
          </a:xfrm>
        </p:spPr>
        <p:txBody>
          <a:bodyPr>
            <a:normAutofit/>
          </a:bodyPr>
          <a:lstStyle>
            <a:lvl1pPr>
              <a:defRPr sz="1100"/>
            </a:lvl1pPr>
          </a:lstStyle>
          <a:p>
            <a:r>
              <a:rPr kumimoji="1" lang="en-US" altLang="ja-JP" dirty="0"/>
              <a:t>ICON</a:t>
            </a:r>
            <a:endParaRPr kumimoji="1" lang="ja-JP" altLang="en-US" dirty="0"/>
          </a:p>
        </p:txBody>
      </p:sp>
      <p:sp>
        <p:nvSpPr>
          <p:cNvPr id="15" name="図プレースホルダー 7"/>
          <p:cNvSpPr>
            <a:spLocks noGrp="1"/>
          </p:cNvSpPr>
          <p:nvPr userDrawn="1">
            <p:ph type="pic" sz="quarter" idx="18" hasCustomPrompt="1"/>
          </p:nvPr>
        </p:nvSpPr>
        <p:spPr>
          <a:xfrm>
            <a:off x="10798684" y="6071701"/>
            <a:ext cx="629562" cy="629562"/>
          </a:xfrm>
        </p:spPr>
        <p:txBody>
          <a:bodyPr>
            <a:normAutofit/>
          </a:bodyPr>
          <a:lstStyle>
            <a:lvl1pPr>
              <a:defRPr sz="1100"/>
            </a:lvl1pPr>
          </a:lstStyle>
          <a:p>
            <a:r>
              <a:rPr kumimoji="1" lang="en-US" altLang="ja-JP" dirty="0"/>
              <a:t>ICON</a:t>
            </a:r>
            <a:endParaRPr kumimoji="1" lang="ja-JP" altLang="en-US" dirty="0"/>
          </a:p>
        </p:txBody>
      </p:sp>
      <p:sp>
        <p:nvSpPr>
          <p:cNvPr id="16" name="図プレースホルダー 7"/>
          <p:cNvSpPr>
            <a:spLocks noGrp="1"/>
          </p:cNvSpPr>
          <p:nvPr userDrawn="1">
            <p:ph type="pic" sz="quarter" idx="19" hasCustomPrompt="1"/>
          </p:nvPr>
        </p:nvSpPr>
        <p:spPr>
          <a:xfrm>
            <a:off x="10798684" y="7436088"/>
            <a:ext cx="629562" cy="629562"/>
          </a:xfrm>
        </p:spPr>
        <p:txBody>
          <a:bodyPr>
            <a:normAutofit/>
          </a:bodyPr>
          <a:lstStyle>
            <a:lvl1pPr>
              <a:defRPr sz="1100"/>
            </a:lvl1pPr>
          </a:lstStyle>
          <a:p>
            <a:r>
              <a:rPr kumimoji="1" lang="en-US" altLang="ja-JP" dirty="0"/>
              <a:t>ICON</a:t>
            </a:r>
            <a:endParaRPr kumimoji="1" lang="ja-JP" altLang="en-US" dirty="0"/>
          </a:p>
        </p:txBody>
      </p:sp>
      <p:sp>
        <p:nvSpPr>
          <p:cNvPr id="17" name="テキスト プレースホルダー 11"/>
          <p:cNvSpPr>
            <a:spLocks noGrp="1"/>
          </p:cNvSpPr>
          <p:nvPr userDrawn="1">
            <p:ph type="body" sz="quarter" idx="31" hasCustomPrompt="1"/>
          </p:nvPr>
        </p:nvSpPr>
        <p:spPr>
          <a:xfrm>
            <a:off x="11572026" y="3048998"/>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userDrawn="1">
            <p:ph type="body" sz="quarter" idx="32" hasCustomPrompt="1"/>
          </p:nvPr>
        </p:nvSpPr>
        <p:spPr>
          <a:xfrm>
            <a:off x="11572026" y="4443163"/>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userDrawn="1">
            <p:ph type="body" sz="quarter" idx="33" hasCustomPrompt="1"/>
          </p:nvPr>
        </p:nvSpPr>
        <p:spPr>
          <a:xfrm>
            <a:off x="11572026" y="581860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userDrawn="1">
            <p:ph type="body" sz="quarter" idx="34" hasCustomPrompt="1"/>
          </p:nvPr>
        </p:nvSpPr>
        <p:spPr>
          <a:xfrm>
            <a:off x="11572026" y="7194559"/>
            <a:ext cx="5972971" cy="1182197"/>
          </a:xfrm>
        </p:spPr>
        <p:txBody>
          <a:bodyPr anchor="ctr">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userDrawn="1">
            <p:ph type="body" sz="quarter" idx="14" hasCustomPrompt="1"/>
          </p:nvPr>
        </p:nvSpPr>
        <p:spPr>
          <a:xfrm>
            <a:off x="1042306" y="3021842"/>
            <a:ext cx="6840760" cy="2213144"/>
          </a:xfrm>
        </p:spPr>
        <p:txBody>
          <a:bodyPr anchor="b">
            <a:noAutofit/>
          </a:bodyPr>
          <a:lstStyle>
            <a:lvl1pPr algn="l">
              <a:lnSpc>
                <a:spcPct val="100000"/>
              </a:lnSpc>
              <a:spcBef>
                <a:spcPts val="0"/>
              </a:spcBef>
              <a:defRPr sz="4400" spc="0" baseline="0">
                <a:solidFill>
                  <a:schemeClr val="tx2"/>
                </a:solidFill>
                <a:latin typeface="Route 159 Light" pitchFamily="50" charset="0"/>
              </a:defRPr>
            </a:lvl1pPr>
          </a:lstStyle>
          <a:p>
            <a:pPr lvl="0"/>
            <a:r>
              <a:rPr lang="en-US" altLang="ja-JP" dirty="0"/>
              <a:t>Text Here</a:t>
            </a:r>
            <a:endParaRPr lang="en-US" dirty="0"/>
          </a:p>
        </p:txBody>
      </p:sp>
      <p:sp>
        <p:nvSpPr>
          <p:cNvPr id="22" name="テキスト プレースホルダー 11"/>
          <p:cNvSpPr>
            <a:spLocks noGrp="1"/>
          </p:cNvSpPr>
          <p:nvPr userDrawn="1">
            <p:ph type="body" sz="quarter" idx="15" hasCustomPrompt="1"/>
          </p:nvPr>
        </p:nvSpPr>
        <p:spPr>
          <a:xfrm>
            <a:off x="1042306" y="6316961"/>
            <a:ext cx="6840760" cy="2554850"/>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1364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1000"/>
                                        <p:tgtEl>
                                          <p:spTgt spid="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500"/>
                            </p:stCondLst>
                            <p:childTnLst>
                              <p:par>
                                <p:cTn id="35" presetID="22" presetClass="entr" presetSubtype="8" fill="hold" nodeType="after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left)">
                                      <p:cBhvr>
                                        <p:cTn id="37" dur="1000"/>
                                        <p:tgtEl>
                                          <p:spTgt spid="36"/>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fade">
                                      <p:cBhvr>
                                        <p:cTn id="44" dur="500"/>
                                        <p:tgtEl>
                                          <p:spTgt spid="19">
                                            <p:txEl>
                                              <p:pRg st="0" end="0"/>
                                            </p:txEl>
                                          </p:spTgt>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1000"/>
                                        <p:tgtEl>
                                          <p:spTgt spid="37"/>
                                        </p:tgtEl>
                                      </p:cBhvr>
                                    </p:animEffect>
                                  </p:childTnLst>
                                </p:cTn>
                              </p:par>
                            </p:childTnLst>
                          </p:cTn>
                        </p:par>
                        <p:par>
                          <p:cTn id="49" fill="hold">
                            <p:stCondLst>
                              <p:cond delay="6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animEffect transition="in" filter="fade">
                                      <p:cBhvr>
                                        <p:cTn id="55" dur="500"/>
                                        <p:tgtEl>
                                          <p:spTgt spid="20">
                                            <p:txEl>
                                              <p:pRg st="0" end="0"/>
                                            </p:txEl>
                                          </p:spTgt>
                                        </p:tgtEl>
                                      </p:cBhvr>
                                    </p:animEffect>
                                  </p:childTnLst>
                                </p:cTn>
                              </p:par>
                            </p:childTnLst>
                          </p:cTn>
                        </p:par>
                        <p:par>
                          <p:cTn id="56" fill="hold">
                            <p:stCondLst>
                              <p:cond delay="6500"/>
                            </p:stCondLst>
                            <p:childTnLst>
                              <p:par>
                                <p:cTn id="57" presetID="2" presetClass="entr" presetSubtype="9" decel="100000" fill="hold" grpId="0" nodeType="afterEffect">
                                  <p:stCondLst>
                                    <p:cond delay="0"/>
                                  </p:stCondLst>
                                  <p:iterate type="wd">
                                    <p:tmPct val="10000"/>
                                  </p:iterate>
                                  <p:childTnLst>
                                    <p:set>
                                      <p:cBhvr>
                                        <p:cTn id="58" dur="1" fill="hold">
                                          <p:stCondLst>
                                            <p:cond delay="0"/>
                                          </p:stCondLst>
                                        </p:cTn>
                                        <p:tgtEl>
                                          <p:spTgt spid="21">
                                            <p:txEl>
                                              <p:pRg st="0" end="0"/>
                                            </p:txEl>
                                          </p:spTgt>
                                        </p:tgtEl>
                                        <p:attrNameLst>
                                          <p:attrName>style.visibility</p:attrName>
                                        </p:attrNameLst>
                                      </p:cBhvr>
                                      <p:to>
                                        <p:strVal val="visible"/>
                                      </p:to>
                                    </p:set>
                                    <p:anim calcmode="lin" valueType="num">
                                      <p:cBhvr additive="base">
                                        <p:cTn id="5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61" fill="hold">
                            <p:stCondLst>
                              <p:cond delay="7050"/>
                            </p:stCondLst>
                            <p:childTnLst>
                              <p:par>
                                <p:cTn id="62" presetID="2" presetClass="entr" presetSubtype="8" decel="100000" fill="hold" grpId="0" nodeType="afterEffect">
                                  <p:stCondLst>
                                    <p:cond delay="50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3" grpId="0"/>
      <p:bldP spid="14" grpId="0"/>
      <p:bldP spid="15" grpId="0"/>
      <p:bldP spid="16" grpId="0"/>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2" presetClass="entr" presetSubtype="9"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8" decel="100000" fill="hold" nodeType="afterEffect">
                  <p:stCondLst>
                    <p:cond delay="5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0-#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Point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8924620" y="4038600"/>
            <a:ext cx="137886" cy="6248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223905" y="3285719"/>
            <a:ext cx="137886" cy="700128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523189" y="4989169"/>
            <a:ext cx="137889" cy="52978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8625334" y="7342910"/>
            <a:ext cx="137888" cy="294409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a:off x="8326050" y="5686379"/>
            <a:ext cx="136227" cy="460062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a:off x="9822476" y="6692619"/>
            <a:ext cx="137886" cy="359438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userDrawn="1"/>
        </p:nvSpPr>
        <p:spPr>
          <a:xfrm rot="16200000">
            <a:off x="5841639" y="1306532"/>
            <a:ext cx="136802" cy="750207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121100" y="4475678"/>
            <a:ext cx="1163782" cy="116378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3694948" y="2772229"/>
            <a:ext cx="1163782" cy="11637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656659" y="6179128"/>
            <a:ext cx="1163782" cy="11637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5846539" y="5172888"/>
            <a:ext cx="1163782" cy="116378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3434874" y="3525108"/>
            <a:ext cx="1163782" cy="11637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userDrawn="1"/>
        </p:nvSpPr>
        <p:spPr>
          <a:xfrm>
            <a:off x="14016765" y="6820669"/>
            <a:ext cx="1163782" cy="11637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rot="16200000">
            <a:off x="6759255" y="3628311"/>
            <a:ext cx="136801" cy="626541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rot="16200000">
            <a:off x="6957844" y="1018572"/>
            <a:ext cx="136800" cy="4671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rot="16200000">
            <a:off x="11175710" y="1787510"/>
            <a:ext cx="136800" cy="4638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userDrawn="1"/>
        </p:nvSpPr>
        <p:spPr>
          <a:xfrm rot="16200000">
            <a:off x="12127376" y="1885054"/>
            <a:ext cx="136800" cy="7739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rot="16200000">
            <a:off x="11349918" y="4609576"/>
            <a:ext cx="136800" cy="5585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直角三角形 28"/>
          <p:cNvSpPr>
            <a:spLocks noChangeAspect="1"/>
          </p:cNvSpPr>
          <p:nvPr userDrawn="1"/>
        </p:nvSpPr>
        <p:spPr>
          <a:xfrm rot="5400000" flipH="1" flipV="1">
            <a:off x="9224992" y="3285719"/>
            <a:ext cx="136800" cy="136800"/>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a:spLocks noChangeAspect="1"/>
          </p:cNvSpPr>
          <p:nvPr userDrawn="1"/>
        </p:nvSpPr>
        <p:spPr>
          <a:xfrm rot="5400000" flipH="1" flipV="1">
            <a:off x="9524279" y="4989172"/>
            <a:ext cx="136800" cy="136800"/>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a:spLocks noChangeAspect="1"/>
          </p:cNvSpPr>
          <p:nvPr userDrawn="1"/>
        </p:nvSpPr>
        <p:spPr>
          <a:xfrm rot="5400000" flipH="1" flipV="1">
            <a:off x="9823564" y="6692618"/>
            <a:ext cx="136800" cy="136800"/>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直角三角形 31"/>
          <p:cNvSpPr>
            <a:spLocks noChangeAspect="1"/>
          </p:cNvSpPr>
          <p:nvPr userDrawn="1"/>
        </p:nvSpPr>
        <p:spPr>
          <a:xfrm rot="16200000" flipV="1">
            <a:off x="8325477" y="5686380"/>
            <a:ext cx="136800" cy="136800"/>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a:spLocks noChangeAspect="1"/>
          </p:cNvSpPr>
          <p:nvPr userDrawn="1"/>
        </p:nvSpPr>
        <p:spPr>
          <a:xfrm rot="16200000" flipV="1">
            <a:off x="8924620" y="4038599"/>
            <a:ext cx="136800" cy="136800"/>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p:cNvSpPr>
            <a:spLocks noChangeAspect="1"/>
          </p:cNvSpPr>
          <p:nvPr userDrawn="1"/>
        </p:nvSpPr>
        <p:spPr>
          <a:xfrm rot="16200000" flipV="1">
            <a:off x="8626554" y="7334159"/>
            <a:ext cx="136800" cy="136800"/>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図プレースホルダー 7"/>
          <p:cNvSpPr>
            <a:spLocks noGrp="1"/>
          </p:cNvSpPr>
          <p:nvPr>
            <p:ph type="pic" sz="quarter" idx="16" hasCustomPrompt="1"/>
          </p:nvPr>
        </p:nvSpPr>
        <p:spPr>
          <a:xfrm>
            <a:off x="3999721" y="3077002"/>
            <a:ext cx="554236" cy="554236"/>
          </a:xfrm>
        </p:spPr>
        <p:txBody>
          <a:bodyPr>
            <a:normAutofit/>
          </a:bodyPr>
          <a:lstStyle>
            <a:lvl1pPr>
              <a:defRPr sz="1100"/>
            </a:lvl1pPr>
          </a:lstStyle>
          <a:p>
            <a:r>
              <a:rPr kumimoji="1" lang="en-US" altLang="ja-JP" dirty="0"/>
              <a:t>ICON</a:t>
            </a:r>
            <a:endParaRPr kumimoji="1" lang="ja-JP" altLang="en-US" dirty="0"/>
          </a:p>
        </p:txBody>
      </p:sp>
      <p:sp>
        <p:nvSpPr>
          <p:cNvPr id="37" name="図プレースホルダー 7"/>
          <p:cNvSpPr>
            <a:spLocks noGrp="1"/>
          </p:cNvSpPr>
          <p:nvPr>
            <p:ph type="pic" sz="quarter" idx="17" hasCustomPrompt="1"/>
          </p:nvPr>
        </p:nvSpPr>
        <p:spPr>
          <a:xfrm>
            <a:off x="13739647" y="3829881"/>
            <a:ext cx="554236" cy="554236"/>
          </a:xfrm>
        </p:spPr>
        <p:txBody>
          <a:bodyPr>
            <a:normAutofit/>
          </a:bodyPr>
          <a:lstStyle>
            <a:lvl1pPr>
              <a:defRPr sz="1100"/>
            </a:lvl1pPr>
          </a:lstStyle>
          <a:p>
            <a:r>
              <a:rPr kumimoji="1" lang="en-US" altLang="ja-JP" dirty="0"/>
              <a:t>ICON</a:t>
            </a:r>
            <a:endParaRPr kumimoji="1" lang="ja-JP" altLang="en-US" dirty="0"/>
          </a:p>
        </p:txBody>
      </p:sp>
      <p:sp>
        <p:nvSpPr>
          <p:cNvPr id="38" name="図プレースホルダー 7"/>
          <p:cNvSpPr>
            <a:spLocks noGrp="1"/>
          </p:cNvSpPr>
          <p:nvPr>
            <p:ph type="pic" sz="quarter" idx="18" hasCustomPrompt="1"/>
          </p:nvPr>
        </p:nvSpPr>
        <p:spPr>
          <a:xfrm>
            <a:off x="1425873" y="4780451"/>
            <a:ext cx="554236" cy="554236"/>
          </a:xfrm>
        </p:spPr>
        <p:txBody>
          <a:bodyPr>
            <a:normAutofit/>
          </a:bodyPr>
          <a:lstStyle>
            <a:lvl1pPr>
              <a:defRPr sz="1100"/>
            </a:lvl1pPr>
          </a:lstStyle>
          <a:p>
            <a:r>
              <a:rPr kumimoji="1" lang="en-US" altLang="ja-JP" dirty="0"/>
              <a:t>ICON</a:t>
            </a:r>
            <a:endParaRPr kumimoji="1" lang="ja-JP" altLang="en-US" dirty="0"/>
          </a:p>
        </p:txBody>
      </p:sp>
      <p:sp>
        <p:nvSpPr>
          <p:cNvPr id="39" name="図プレースホルダー 7"/>
          <p:cNvSpPr>
            <a:spLocks noGrp="1"/>
          </p:cNvSpPr>
          <p:nvPr>
            <p:ph type="pic" sz="quarter" idx="19" hasCustomPrompt="1"/>
          </p:nvPr>
        </p:nvSpPr>
        <p:spPr>
          <a:xfrm>
            <a:off x="2961432" y="6483901"/>
            <a:ext cx="554236" cy="554236"/>
          </a:xfrm>
        </p:spPr>
        <p:txBody>
          <a:bodyPr>
            <a:normAutofit/>
          </a:bodyPr>
          <a:lstStyle>
            <a:lvl1pPr>
              <a:defRPr sz="1100"/>
            </a:lvl1pPr>
          </a:lstStyle>
          <a:p>
            <a:r>
              <a:rPr kumimoji="1" lang="en-US" altLang="ja-JP" dirty="0"/>
              <a:t>ICON</a:t>
            </a:r>
            <a:endParaRPr kumimoji="1" lang="ja-JP" altLang="en-US" dirty="0"/>
          </a:p>
        </p:txBody>
      </p:sp>
      <p:sp>
        <p:nvSpPr>
          <p:cNvPr id="40" name="図プレースホルダー 7"/>
          <p:cNvSpPr>
            <a:spLocks noGrp="1"/>
          </p:cNvSpPr>
          <p:nvPr>
            <p:ph type="pic" sz="quarter" idx="20" hasCustomPrompt="1"/>
          </p:nvPr>
        </p:nvSpPr>
        <p:spPr>
          <a:xfrm>
            <a:off x="16151312" y="5477661"/>
            <a:ext cx="554236" cy="554236"/>
          </a:xfrm>
        </p:spPr>
        <p:txBody>
          <a:bodyPr>
            <a:normAutofit/>
          </a:bodyPr>
          <a:lstStyle>
            <a:lvl1pPr>
              <a:defRPr sz="1100"/>
            </a:lvl1pPr>
          </a:lstStyle>
          <a:p>
            <a:r>
              <a:rPr kumimoji="1" lang="en-US" altLang="ja-JP" dirty="0"/>
              <a:t>ICON</a:t>
            </a:r>
            <a:endParaRPr kumimoji="1" lang="ja-JP" altLang="en-US" dirty="0"/>
          </a:p>
        </p:txBody>
      </p:sp>
      <p:sp>
        <p:nvSpPr>
          <p:cNvPr id="41" name="図プレースホルダー 7"/>
          <p:cNvSpPr>
            <a:spLocks noGrp="1"/>
          </p:cNvSpPr>
          <p:nvPr>
            <p:ph type="pic" sz="quarter" idx="21" hasCustomPrompt="1"/>
          </p:nvPr>
        </p:nvSpPr>
        <p:spPr>
          <a:xfrm>
            <a:off x="14321538" y="7125441"/>
            <a:ext cx="554236" cy="554236"/>
          </a:xfrm>
        </p:spPr>
        <p:txBody>
          <a:bodyPr>
            <a:normAutofit/>
          </a:bodyPr>
          <a:lstStyle>
            <a:lvl1pPr>
              <a:defRPr sz="1100"/>
            </a:lvl1pPr>
          </a:lstStyle>
          <a:p>
            <a:r>
              <a:rPr kumimoji="1" lang="en-US" altLang="ja-JP" dirty="0"/>
              <a:t>ICON</a:t>
            </a:r>
            <a:endParaRPr kumimoji="1" lang="ja-JP" altLang="en-US" dirty="0"/>
          </a:p>
        </p:txBody>
      </p:sp>
      <p:sp>
        <p:nvSpPr>
          <p:cNvPr id="42" name="テキスト プレースホルダー 6"/>
          <p:cNvSpPr>
            <a:spLocks noGrp="1"/>
          </p:cNvSpPr>
          <p:nvPr>
            <p:ph type="body" sz="quarter" idx="22" hasCustomPrompt="1"/>
          </p:nvPr>
        </p:nvSpPr>
        <p:spPr>
          <a:xfrm>
            <a:off x="4858730" y="2647019"/>
            <a:ext cx="4202689"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3" name="テキスト プレースホルダー 6"/>
          <p:cNvSpPr>
            <a:spLocks noGrp="1"/>
          </p:cNvSpPr>
          <p:nvPr>
            <p:ph type="body" sz="quarter" idx="23" hasCustomPrompt="1"/>
          </p:nvPr>
        </p:nvSpPr>
        <p:spPr>
          <a:xfrm>
            <a:off x="4856423" y="3460670"/>
            <a:ext cx="3770131"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4" name="テキスト プレースホルダー 6"/>
          <p:cNvSpPr>
            <a:spLocks noGrp="1"/>
          </p:cNvSpPr>
          <p:nvPr>
            <p:ph type="body" sz="quarter" idx="24" hasCustomPrompt="1"/>
          </p:nvPr>
        </p:nvSpPr>
        <p:spPr>
          <a:xfrm>
            <a:off x="2294338" y="4352219"/>
            <a:ext cx="5602753" cy="720080"/>
          </a:xfrm>
        </p:spPr>
        <p:txBody>
          <a:bodyPr anchor="t">
            <a:noAutofit/>
          </a:bodyPr>
          <a:lstStyle>
            <a:lvl1pPr algn="l">
              <a:defRPr sz="32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25" hasCustomPrompt="1"/>
          </p:nvPr>
        </p:nvSpPr>
        <p:spPr>
          <a:xfrm>
            <a:off x="2292031" y="5165871"/>
            <a:ext cx="5618914" cy="916274"/>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6" hasCustomPrompt="1"/>
          </p:nvPr>
        </p:nvSpPr>
        <p:spPr>
          <a:xfrm>
            <a:off x="3822748" y="6055668"/>
            <a:ext cx="4202689" cy="720080"/>
          </a:xfrm>
        </p:spPr>
        <p:txBody>
          <a:bodyPr anchor="t">
            <a:noAutofit/>
          </a:bodyPr>
          <a:lstStyle>
            <a:lvl1pPr algn="l">
              <a:defRPr sz="32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47" name="テキスト プレースホルダー 6"/>
          <p:cNvSpPr>
            <a:spLocks noGrp="1"/>
          </p:cNvSpPr>
          <p:nvPr>
            <p:ph type="body" sz="quarter" idx="27" hasCustomPrompt="1"/>
          </p:nvPr>
        </p:nvSpPr>
        <p:spPr>
          <a:xfrm>
            <a:off x="3820441" y="6869319"/>
            <a:ext cx="4173632" cy="1015007"/>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28" hasCustomPrompt="1"/>
          </p:nvPr>
        </p:nvSpPr>
        <p:spPr>
          <a:xfrm>
            <a:off x="9832866" y="3407702"/>
            <a:ext cx="3602008" cy="720080"/>
          </a:xfrm>
        </p:spPr>
        <p:txBody>
          <a:bodyPr anchor="t">
            <a:noAutofit/>
          </a:bodyPr>
          <a:lstStyle>
            <a:lvl1pPr algn="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9" name="テキスト プレースホルダー 6"/>
          <p:cNvSpPr>
            <a:spLocks noGrp="1"/>
          </p:cNvSpPr>
          <p:nvPr>
            <p:ph type="body" sz="quarter" idx="29" hasCustomPrompt="1"/>
          </p:nvPr>
        </p:nvSpPr>
        <p:spPr>
          <a:xfrm>
            <a:off x="9822476" y="4175400"/>
            <a:ext cx="3612398"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2" name="テキスト プレースホルダー 6"/>
          <p:cNvSpPr>
            <a:spLocks noGrp="1"/>
          </p:cNvSpPr>
          <p:nvPr>
            <p:ph type="body" sz="quarter" idx="30" hasCustomPrompt="1"/>
          </p:nvPr>
        </p:nvSpPr>
        <p:spPr>
          <a:xfrm>
            <a:off x="10252364" y="5008647"/>
            <a:ext cx="5555810" cy="720080"/>
          </a:xfrm>
        </p:spPr>
        <p:txBody>
          <a:bodyPr anchor="t">
            <a:noAutofit/>
          </a:bodyPr>
          <a:lstStyle>
            <a:lvl1pPr algn="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53" name="テキスト プレースホルダー 6"/>
          <p:cNvSpPr>
            <a:spLocks noGrp="1"/>
          </p:cNvSpPr>
          <p:nvPr>
            <p:ph type="body" sz="quarter" idx="31" hasCustomPrompt="1"/>
          </p:nvPr>
        </p:nvSpPr>
        <p:spPr>
          <a:xfrm>
            <a:off x="10236338" y="5776345"/>
            <a:ext cx="5571836"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54" name="テキスト プレースホルダー 6"/>
          <p:cNvSpPr>
            <a:spLocks noGrp="1"/>
          </p:cNvSpPr>
          <p:nvPr>
            <p:ph type="body" sz="quarter" idx="32" hasCustomPrompt="1"/>
          </p:nvPr>
        </p:nvSpPr>
        <p:spPr>
          <a:xfrm>
            <a:off x="10249294" y="6703262"/>
            <a:ext cx="3739229" cy="720080"/>
          </a:xfrm>
        </p:spPr>
        <p:txBody>
          <a:bodyPr anchor="t">
            <a:noAutofit/>
          </a:bodyPr>
          <a:lstStyle>
            <a:lvl1pPr algn="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55" name="テキスト プレースホルダー 6"/>
          <p:cNvSpPr>
            <a:spLocks noGrp="1"/>
          </p:cNvSpPr>
          <p:nvPr>
            <p:ph type="body" sz="quarter" idx="33" hasCustomPrompt="1"/>
          </p:nvPr>
        </p:nvSpPr>
        <p:spPr>
          <a:xfrm>
            <a:off x="10238508" y="7470960"/>
            <a:ext cx="3750015" cy="916274"/>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8232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down)">
                                      <p:cBhvr>
                                        <p:cTn id="19" dur="500"/>
                                        <p:tgtEl>
                                          <p:spTgt spid="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childTnLst>
                          </p:cTn>
                        </p:par>
                        <p:par>
                          <p:cTn id="33" fill="hold">
                            <p:stCondLst>
                              <p:cond delay="1500"/>
                            </p:stCondLst>
                            <p:childTnLst>
                              <p:par>
                                <p:cTn id="34" presetID="2" presetClass="entr" presetSubtype="8" decel="100000" fill="hold" grpId="0" nodeType="afterEffect">
                                  <p:stCondLst>
                                    <p:cond delay="250"/>
                                  </p:stCondLst>
                                  <p:childTnLst>
                                    <p:set>
                                      <p:cBhvr>
                                        <p:cTn id="35" dur="1" fill="hold">
                                          <p:stCondLst>
                                            <p:cond delay="0"/>
                                          </p:stCondLst>
                                        </p:cTn>
                                        <p:tgtEl>
                                          <p:spTgt spid="52">
                                            <p:txEl>
                                              <p:pRg st="0" end="0"/>
                                            </p:txEl>
                                          </p:spTgt>
                                        </p:tgtEl>
                                        <p:attrNameLst>
                                          <p:attrName>style.visibility</p:attrName>
                                        </p:attrNameLst>
                                      </p:cBhvr>
                                      <p:to>
                                        <p:strVal val="visible"/>
                                      </p:to>
                                    </p:set>
                                    <p:anim calcmode="lin" valueType="num">
                                      <p:cBhvr additive="base">
                                        <p:cTn id="36" dur="500" fill="hold"/>
                                        <p:tgtEl>
                                          <p:spTgt spid="52">
                                            <p:txEl>
                                              <p:pRg st="0" end="0"/>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52">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250"/>
                                  </p:stCondLst>
                                  <p:childTnLst>
                                    <p:set>
                                      <p:cBhvr>
                                        <p:cTn id="39" dur="1" fill="hold">
                                          <p:stCondLst>
                                            <p:cond delay="0"/>
                                          </p:stCondLst>
                                        </p:cTn>
                                        <p:tgtEl>
                                          <p:spTgt spid="53">
                                            <p:txEl>
                                              <p:pRg st="0" end="0"/>
                                            </p:txEl>
                                          </p:spTgt>
                                        </p:tgtEl>
                                        <p:attrNameLst>
                                          <p:attrName>style.visibility</p:attrName>
                                        </p:attrNameLst>
                                      </p:cBhvr>
                                      <p:to>
                                        <p:strVal val="visible"/>
                                      </p:to>
                                    </p:set>
                                    <p:anim calcmode="lin" valueType="num">
                                      <p:cBhvr additive="base">
                                        <p:cTn id="40" dur="500" fill="hold"/>
                                        <p:tgtEl>
                                          <p:spTgt spid="53">
                                            <p:txEl>
                                              <p:pRg st="0" end="0"/>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53">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2250"/>
                            </p:stCondLst>
                            <p:childTnLst>
                              <p:par>
                                <p:cTn id="43" presetID="22" presetClass="entr" presetSubtype="4" fill="hold" grpId="0" nodeType="afterEffect">
                                  <p:stCondLst>
                                    <p:cond delay="25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par>
                          <p:cTn id="46" fill="hold">
                            <p:stCondLst>
                              <p:cond delay="3000"/>
                            </p:stCondLst>
                            <p:childTnLst>
                              <p:par>
                                <p:cTn id="47" presetID="22" presetClass="entr" presetSubtype="2"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right)">
                                      <p:cBhvr>
                                        <p:cTn id="49" dur="500"/>
                                        <p:tgtEl>
                                          <p:spTgt spid="24"/>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wipe(right)">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p:cTn id="55" dur="500" fill="hold"/>
                                        <p:tgtEl>
                                          <p:spTgt spid="35"/>
                                        </p:tgtEl>
                                        <p:attrNameLst>
                                          <p:attrName>ppt_w</p:attrName>
                                        </p:attrNameLst>
                                      </p:cBhvr>
                                      <p:tavLst>
                                        <p:tav tm="0">
                                          <p:val>
                                            <p:fltVal val="0"/>
                                          </p:val>
                                        </p:tav>
                                        <p:tav tm="100000">
                                          <p:val>
                                            <p:strVal val="#ppt_w"/>
                                          </p:val>
                                        </p:tav>
                                      </p:tavLst>
                                    </p:anim>
                                    <p:anim calcmode="lin" valueType="num">
                                      <p:cBhvr>
                                        <p:cTn id="56" dur="500" fill="hold"/>
                                        <p:tgtEl>
                                          <p:spTgt spid="35"/>
                                        </p:tgtEl>
                                        <p:attrNameLst>
                                          <p:attrName>ppt_h</p:attrName>
                                        </p:attrNameLst>
                                      </p:cBhvr>
                                      <p:tavLst>
                                        <p:tav tm="0">
                                          <p:val>
                                            <p:fltVal val="0"/>
                                          </p:val>
                                        </p:tav>
                                        <p:tav tm="100000">
                                          <p:val>
                                            <p:strVal val="#ppt_h"/>
                                          </p:val>
                                        </p:tav>
                                      </p:tavLst>
                                    </p:anim>
                                    <p:animEffect transition="in" filter="fade">
                                      <p:cBhvr>
                                        <p:cTn id="57" dur="500"/>
                                        <p:tgtEl>
                                          <p:spTgt spid="35"/>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Effect transition="in" filter="fade">
                                      <p:cBhvr>
                                        <p:cTn id="62" dur="500"/>
                                        <p:tgtEl>
                                          <p:spTgt spid="18"/>
                                        </p:tgtEl>
                                      </p:cBhvr>
                                    </p:animEffect>
                                  </p:childTnLst>
                                </p:cTn>
                              </p:par>
                            </p:childTnLst>
                          </p:cTn>
                        </p:par>
                        <p:par>
                          <p:cTn id="63" fill="hold">
                            <p:stCondLst>
                              <p:cond delay="3500"/>
                            </p:stCondLst>
                            <p:childTnLst>
                              <p:par>
                                <p:cTn id="64" presetID="2" presetClass="entr" presetSubtype="2" decel="100000" fill="hold" grpId="0" nodeType="afterEffect">
                                  <p:stCondLst>
                                    <p:cond delay="250"/>
                                  </p:stCondLst>
                                  <p:childTnLst>
                                    <p:set>
                                      <p:cBhvr>
                                        <p:cTn id="65" dur="1" fill="hold">
                                          <p:stCondLst>
                                            <p:cond delay="0"/>
                                          </p:stCondLst>
                                        </p:cTn>
                                        <p:tgtEl>
                                          <p:spTgt spid="42">
                                            <p:txEl>
                                              <p:pRg st="0" end="0"/>
                                            </p:txEl>
                                          </p:spTgt>
                                        </p:tgtEl>
                                        <p:attrNameLst>
                                          <p:attrName>style.visibility</p:attrName>
                                        </p:attrNameLst>
                                      </p:cBhvr>
                                      <p:to>
                                        <p:strVal val="visible"/>
                                      </p:to>
                                    </p:set>
                                    <p:anim calcmode="lin" valueType="num">
                                      <p:cBhvr additive="base">
                                        <p:cTn id="66" dur="5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2">
                                            <p:txEl>
                                              <p:pRg st="0" end="0"/>
                                            </p:txEl>
                                          </p:spTgt>
                                        </p:tgtEl>
                                        <p:attrNameLst>
                                          <p:attrName>ppt_y</p:attrName>
                                        </p:attrNameLst>
                                      </p:cBhvr>
                                      <p:tavLst>
                                        <p:tav tm="0">
                                          <p:val>
                                            <p:strVal val="#ppt_y"/>
                                          </p:val>
                                        </p:tav>
                                        <p:tav tm="100000">
                                          <p:val>
                                            <p:strVal val="#ppt_y"/>
                                          </p:val>
                                        </p:tav>
                                      </p:tavLst>
                                    </p:anim>
                                  </p:childTnLst>
                                </p:cTn>
                              </p:par>
                              <p:par>
                                <p:cTn id="68" presetID="2" presetClass="entr" presetSubtype="2" decel="100000" fill="hold" grpId="0" nodeType="withEffect">
                                  <p:stCondLst>
                                    <p:cond delay="250"/>
                                  </p:stCondLst>
                                  <p:childTnLst>
                                    <p:set>
                                      <p:cBhvr>
                                        <p:cTn id="69" dur="1" fill="hold">
                                          <p:stCondLst>
                                            <p:cond delay="0"/>
                                          </p:stCondLst>
                                        </p:cTn>
                                        <p:tgtEl>
                                          <p:spTgt spid="43">
                                            <p:txEl>
                                              <p:pRg st="0" end="0"/>
                                            </p:txEl>
                                          </p:spTgt>
                                        </p:tgtEl>
                                        <p:attrNameLst>
                                          <p:attrName>style.visibility</p:attrName>
                                        </p:attrNameLst>
                                      </p:cBhvr>
                                      <p:to>
                                        <p:strVal val="visible"/>
                                      </p:to>
                                    </p:set>
                                    <p:anim calcmode="lin" valueType="num">
                                      <p:cBhvr additive="base">
                                        <p:cTn id="70" dur="500" fill="hold"/>
                                        <p:tgtEl>
                                          <p:spTgt spid="43">
                                            <p:txEl>
                                              <p:pRg st="0" end="0"/>
                                            </p:txEl>
                                          </p:spTgt>
                                        </p:tgtEl>
                                        <p:attrNameLst>
                                          <p:attrName>ppt_x</p:attrName>
                                        </p:attrNameLst>
                                      </p:cBhvr>
                                      <p:tavLst>
                                        <p:tav tm="0">
                                          <p:val>
                                            <p:strVal val="1+#ppt_w/2"/>
                                          </p:val>
                                        </p:tav>
                                        <p:tav tm="100000">
                                          <p:val>
                                            <p:strVal val="#ppt_x"/>
                                          </p:val>
                                        </p:tav>
                                      </p:tavLst>
                                    </p:anim>
                                    <p:anim calcmode="lin" valueType="num">
                                      <p:cBhvr additive="base">
                                        <p:cTn id="71" dur="500" fill="hold"/>
                                        <p:tgtEl>
                                          <p:spTgt spid="43">
                                            <p:txEl>
                                              <p:pRg st="0" end="0"/>
                                            </p:txEl>
                                          </p:spTgt>
                                        </p:tgtEl>
                                        <p:attrNameLst>
                                          <p:attrName>ppt_y</p:attrName>
                                        </p:attrNameLst>
                                      </p:cBhvr>
                                      <p:tavLst>
                                        <p:tav tm="0">
                                          <p:val>
                                            <p:strVal val="#ppt_y"/>
                                          </p:val>
                                        </p:tav>
                                        <p:tav tm="100000">
                                          <p:val>
                                            <p:strVal val="#ppt_y"/>
                                          </p:val>
                                        </p:tav>
                                      </p:tavLst>
                                    </p:anim>
                                  </p:childTnLst>
                                </p:cTn>
                              </p:par>
                            </p:childTnLst>
                          </p:cTn>
                        </p:par>
                        <p:par>
                          <p:cTn id="72" fill="hold">
                            <p:stCondLst>
                              <p:cond delay="4250"/>
                            </p:stCondLst>
                            <p:childTnLst>
                              <p:par>
                                <p:cTn id="73" presetID="22" presetClass="entr" presetSubtype="4" fill="hold" grpId="0" nodeType="afterEffect">
                                  <p:stCondLst>
                                    <p:cond delay="25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par>
                          <p:cTn id="76" fill="hold">
                            <p:stCondLst>
                              <p:cond delay="5000"/>
                            </p:stCondLst>
                            <p:childTnLst>
                              <p:par>
                                <p:cTn id="77" presetID="22" presetClass="entr" presetSubtype="8" fill="hold" grpId="0" nodeType="after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left)">
                                      <p:cBhvr>
                                        <p:cTn id="79" dur="500"/>
                                        <p:tgtEl>
                                          <p:spTgt spid="28"/>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 calcmode="lin" valueType="num">
                                      <p:cBhvr>
                                        <p:cTn id="90" dur="500" fill="hold"/>
                                        <p:tgtEl>
                                          <p:spTgt spid="41"/>
                                        </p:tgtEl>
                                        <p:attrNameLst>
                                          <p:attrName>ppt_w</p:attrName>
                                        </p:attrNameLst>
                                      </p:cBhvr>
                                      <p:tavLst>
                                        <p:tav tm="0">
                                          <p:val>
                                            <p:fltVal val="0"/>
                                          </p:val>
                                        </p:tav>
                                        <p:tav tm="100000">
                                          <p:val>
                                            <p:strVal val="#ppt_w"/>
                                          </p:val>
                                        </p:tav>
                                      </p:tavLst>
                                    </p:anim>
                                    <p:anim calcmode="lin" valueType="num">
                                      <p:cBhvr>
                                        <p:cTn id="91" dur="500" fill="hold"/>
                                        <p:tgtEl>
                                          <p:spTgt spid="41"/>
                                        </p:tgtEl>
                                        <p:attrNameLst>
                                          <p:attrName>ppt_h</p:attrName>
                                        </p:attrNameLst>
                                      </p:cBhvr>
                                      <p:tavLst>
                                        <p:tav tm="0">
                                          <p:val>
                                            <p:fltVal val="0"/>
                                          </p:val>
                                        </p:tav>
                                        <p:tav tm="100000">
                                          <p:val>
                                            <p:strVal val="#ppt_h"/>
                                          </p:val>
                                        </p:tav>
                                      </p:tavLst>
                                    </p:anim>
                                    <p:animEffect transition="in" filter="fade">
                                      <p:cBhvr>
                                        <p:cTn id="92" dur="500"/>
                                        <p:tgtEl>
                                          <p:spTgt spid="41"/>
                                        </p:tgtEl>
                                      </p:cBhvr>
                                    </p:animEffect>
                                  </p:childTnLst>
                                </p:cTn>
                              </p:par>
                            </p:childTnLst>
                          </p:cTn>
                        </p:par>
                        <p:par>
                          <p:cTn id="93" fill="hold">
                            <p:stCondLst>
                              <p:cond delay="5500"/>
                            </p:stCondLst>
                            <p:childTnLst>
                              <p:par>
                                <p:cTn id="94" presetID="2" presetClass="entr" presetSubtype="8" decel="100000" fill="hold" grpId="0" nodeType="afterEffect">
                                  <p:stCondLst>
                                    <p:cond delay="250"/>
                                  </p:stCondLst>
                                  <p:childTnLst>
                                    <p:set>
                                      <p:cBhvr>
                                        <p:cTn id="95" dur="1" fill="hold">
                                          <p:stCondLst>
                                            <p:cond delay="0"/>
                                          </p:stCondLst>
                                        </p:cTn>
                                        <p:tgtEl>
                                          <p:spTgt spid="54">
                                            <p:txEl>
                                              <p:pRg st="0" end="0"/>
                                            </p:txEl>
                                          </p:spTgt>
                                        </p:tgtEl>
                                        <p:attrNameLst>
                                          <p:attrName>style.visibility</p:attrName>
                                        </p:attrNameLst>
                                      </p:cBhvr>
                                      <p:to>
                                        <p:strVal val="visible"/>
                                      </p:to>
                                    </p:set>
                                    <p:anim calcmode="lin" valueType="num">
                                      <p:cBhvr additive="base">
                                        <p:cTn id="96" dur="500" fill="hold"/>
                                        <p:tgtEl>
                                          <p:spTgt spid="54">
                                            <p:txEl>
                                              <p:pRg st="0" end="0"/>
                                            </p:txEl>
                                          </p:spTgt>
                                        </p:tgtEl>
                                        <p:attrNameLst>
                                          <p:attrName>ppt_x</p:attrName>
                                        </p:attrNameLst>
                                      </p:cBhvr>
                                      <p:tavLst>
                                        <p:tav tm="0">
                                          <p:val>
                                            <p:strVal val="0-#ppt_w/2"/>
                                          </p:val>
                                        </p:tav>
                                        <p:tav tm="100000">
                                          <p:val>
                                            <p:strVal val="#ppt_x"/>
                                          </p:val>
                                        </p:tav>
                                      </p:tavLst>
                                    </p:anim>
                                    <p:anim calcmode="lin" valueType="num">
                                      <p:cBhvr additive="base">
                                        <p:cTn id="97" dur="500" fill="hold"/>
                                        <p:tgtEl>
                                          <p:spTgt spid="54">
                                            <p:txEl>
                                              <p:pRg st="0" end="0"/>
                                            </p:txEl>
                                          </p:spTgt>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250"/>
                                  </p:stCondLst>
                                  <p:childTnLst>
                                    <p:set>
                                      <p:cBhvr>
                                        <p:cTn id="99" dur="1" fill="hold">
                                          <p:stCondLst>
                                            <p:cond delay="0"/>
                                          </p:stCondLst>
                                        </p:cTn>
                                        <p:tgtEl>
                                          <p:spTgt spid="55">
                                            <p:txEl>
                                              <p:pRg st="0" end="0"/>
                                            </p:txEl>
                                          </p:spTgt>
                                        </p:tgtEl>
                                        <p:attrNameLst>
                                          <p:attrName>style.visibility</p:attrName>
                                        </p:attrNameLst>
                                      </p:cBhvr>
                                      <p:to>
                                        <p:strVal val="visible"/>
                                      </p:to>
                                    </p:set>
                                    <p:anim calcmode="lin" valueType="num">
                                      <p:cBhvr additive="base">
                                        <p:cTn id="100" dur="500" fill="hold"/>
                                        <p:tgtEl>
                                          <p:spTgt spid="55">
                                            <p:txEl>
                                              <p:pRg st="0" end="0"/>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55">
                                            <p:txEl>
                                              <p:pRg st="0" end="0"/>
                                            </p:txEl>
                                          </p:spTgt>
                                        </p:tgtEl>
                                        <p:attrNameLst>
                                          <p:attrName>ppt_y</p:attrName>
                                        </p:attrNameLst>
                                      </p:cBhvr>
                                      <p:tavLst>
                                        <p:tav tm="0">
                                          <p:val>
                                            <p:strVal val="#ppt_y"/>
                                          </p:val>
                                        </p:tav>
                                        <p:tav tm="100000">
                                          <p:val>
                                            <p:strVal val="#ppt_y"/>
                                          </p:val>
                                        </p:tav>
                                      </p:tavLst>
                                    </p:anim>
                                  </p:childTnLst>
                                </p:cTn>
                              </p:par>
                            </p:childTnLst>
                          </p:cTn>
                        </p:par>
                        <p:par>
                          <p:cTn id="102" fill="hold">
                            <p:stCondLst>
                              <p:cond delay="6250"/>
                            </p:stCondLst>
                            <p:childTnLst>
                              <p:par>
                                <p:cTn id="103" presetID="22" presetClass="entr" presetSubtype="4" fill="hold" grpId="0" nodeType="afterEffect">
                                  <p:stCondLst>
                                    <p:cond delay="250"/>
                                  </p:stCondLst>
                                  <p:childTnLst>
                                    <p:set>
                                      <p:cBhvr>
                                        <p:cTn id="104" dur="1" fill="hold">
                                          <p:stCondLst>
                                            <p:cond delay="0"/>
                                          </p:stCondLst>
                                        </p:cTn>
                                        <p:tgtEl>
                                          <p:spTgt spid="10"/>
                                        </p:tgtEl>
                                        <p:attrNameLst>
                                          <p:attrName>style.visibility</p:attrName>
                                        </p:attrNameLst>
                                      </p:cBhvr>
                                      <p:to>
                                        <p:strVal val="visible"/>
                                      </p:to>
                                    </p:set>
                                    <p:animEffect transition="in" filter="wipe(down)">
                                      <p:cBhvr>
                                        <p:cTn id="105" dur="500"/>
                                        <p:tgtEl>
                                          <p:spTgt spid="10"/>
                                        </p:tgtEl>
                                      </p:cBhvr>
                                    </p:animEffect>
                                  </p:childTnLst>
                                </p:cTn>
                              </p:par>
                            </p:childTnLst>
                          </p:cTn>
                        </p:par>
                        <p:par>
                          <p:cTn id="106" fill="hold">
                            <p:stCondLst>
                              <p:cond delay="7000"/>
                            </p:stCondLst>
                            <p:childTnLst>
                              <p:par>
                                <p:cTn id="107" presetID="22" presetClass="entr" presetSubtype="2" fill="hold" grpId="0" nodeType="after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wipe(right)">
                                      <p:cBhvr>
                                        <p:cTn id="109" dur="500"/>
                                        <p:tgtEl>
                                          <p:spTgt spid="16"/>
                                        </p:tgtEl>
                                      </p:cBhvr>
                                    </p:animEffect>
                                  </p:childTnLst>
                                </p:cTn>
                              </p:par>
                              <p:par>
                                <p:cTn id="110" presetID="22" presetClass="entr" presetSubtype="2" fill="hold" grpId="0" nodeType="withEffect">
                                  <p:stCondLst>
                                    <p:cond delay="0"/>
                                  </p:stCondLst>
                                  <p:childTnLst>
                                    <p:set>
                                      <p:cBhvr>
                                        <p:cTn id="111" dur="1" fill="hold">
                                          <p:stCondLst>
                                            <p:cond delay="0"/>
                                          </p:stCondLst>
                                        </p:cTn>
                                        <p:tgtEl>
                                          <p:spTgt spid="30"/>
                                        </p:tgtEl>
                                        <p:attrNameLst>
                                          <p:attrName>style.visibility</p:attrName>
                                        </p:attrNameLst>
                                      </p:cBhvr>
                                      <p:to>
                                        <p:strVal val="visible"/>
                                      </p:to>
                                    </p:set>
                                    <p:animEffect transition="in" filter="wipe(right)">
                                      <p:cBhvr>
                                        <p:cTn id="112" dur="500"/>
                                        <p:tgtEl>
                                          <p:spTgt spid="30"/>
                                        </p:tgtEl>
                                      </p:cBhvr>
                                    </p:animEffect>
                                  </p:childTnLst>
                                </p:cTn>
                              </p:par>
                              <p:par>
                                <p:cTn id="113" presetID="53" presetClass="entr" presetSubtype="16" fill="hold" grpId="0" nodeType="withEffect">
                                  <p:stCondLst>
                                    <p:cond delay="0"/>
                                  </p:stCondLst>
                                  <p:childTnLst>
                                    <p:set>
                                      <p:cBhvr>
                                        <p:cTn id="114" dur="1" fill="hold">
                                          <p:stCondLst>
                                            <p:cond delay="0"/>
                                          </p:stCondLst>
                                        </p:cTn>
                                        <p:tgtEl>
                                          <p:spTgt spid="17"/>
                                        </p:tgtEl>
                                        <p:attrNameLst>
                                          <p:attrName>style.visibility</p:attrName>
                                        </p:attrNameLst>
                                      </p:cBhvr>
                                      <p:to>
                                        <p:strVal val="visible"/>
                                      </p:to>
                                    </p:set>
                                    <p:anim calcmode="lin" valueType="num">
                                      <p:cBhvr>
                                        <p:cTn id="115" dur="500" fill="hold"/>
                                        <p:tgtEl>
                                          <p:spTgt spid="17"/>
                                        </p:tgtEl>
                                        <p:attrNameLst>
                                          <p:attrName>ppt_w</p:attrName>
                                        </p:attrNameLst>
                                      </p:cBhvr>
                                      <p:tavLst>
                                        <p:tav tm="0">
                                          <p:val>
                                            <p:fltVal val="0"/>
                                          </p:val>
                                        </p:tav>
                                        <p:tav tm="100000">
                                          <p:val>
                                            <p:strVal val="#ppt_w"/>
                                          </p:val>
                                        </p:tav>
                                      </p:tavLst>
                                    </p:anim>
                                    <p:anim calcmode="lin" valueType="num">
                                      <p:cBhvr>
                                        <p:cTn id="116" dur="500" fill="hold"/>
                                        <p:tgtEl>
                                          <p:spTgt spid="17"/>
                                        </p:tgtEl>
                                        <p:attrNameLst>
                                          <p:attrName>ppt_h</p:attrName>
                                        </p:attrNameLst>
                                      </p:cBhvr>
                                      <p:tavLst>
                                        <p:tav tm="0">
                                          <p:val>
                                            <p:fltVal val="0"/>
                                          </p:val>
                                        </p:tav>
                                        <p:tav tm="100000">
                                          <p:val>
                                            <p:strVal val="#ppt_h"/>
                                          </p:val>
                                        </p:tav>
                                      </p:tavLst>
                                    </p:anim>
                                    <p:animEffect transition="in" filter="fade">
                                      <p:cBhvr>
                                        <p:cTn id="117" dur="500"/>
                                        <p:tgtEl>
                                          <p:spTgt spid="17"/>
                                        </p:tgtEl>
                                      </p:cBhvr>
                                    </p:animEffect>
                                  </p:childTnLst>
                                </p:cTn>
                              </p:par>
                              <p:par>
                                <p:cTn id="118" presetID="53" presetClass="entr" presetSubtype="16"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p:cTn id="120" dur="500" fill="hold"/>
                                        <p:tgtEl>
                                          <p:spTgt spid="38"/>
                                        </p:tgtEl>
                                        <p:attrNameLst>
                                          <p:attrName>ppt_w</p:attrName>
                                        </p:attrNameLst>
                                      </p:cBhvr>
                                      <p:tavLst>
                                        <p:tav tm="0">
                                          <p:val>
                                            <p:fltVal val="0"/>
                                          </p:val>
                                        </p:tav>
                                        <p:tav tm="100000">
                                          <p:val>
                                            <p:strVal val="#ppt_w"/>
                                          </p:val>
                                        </p:tav>
                                      </p:tavLst>
                                    </p:anim>
                                    <p:anim calcmode="lin" valueType="num">
                                      <p:cBhvr>
                                        <p:cTn id="121" dur="500" fill="hold"/>
                                        <p:tgtEl>
                                          <p:spTgt spid="38"/>
                                        </p:tgtEl>
                                        <p:attrNameLst>
                                          <p:attrName>ppt_h</p:attrName>
                                        </p:attrNameLst>
                                      </p:cBhvr>
                                      <p:tavLst>
                                        <p:tav tm="0">
                                          <p:val>
                                            <p:fltVal val="0"/>
                                          </p:val>
                                        </p:tav>
                                        <p:tav tm="100000">
                                          <p:val>
                                            <p:strVal val="#ppt_h"/>
                                          </p:val>
                                        </p:tav>
                                      </p:tavLst>
                                    </p:anim>
                                    <p:animEffect transition="in" filter="fade">
                                      <p:cBhvr>
                                        <p:cTn id="122" dur="500"/>
                                        <p:tgtEl>
                                          <p:spTgt spid="38"/>
                                        </p:tgtEl>
                                      </p:cBhvr>
                                    </p:animEffect>
                                  </p:childTnLst>
                                </p:cTn>
                              </p:par>
                            </p:childTnLst>
                          </p:cTn>
                        </p:par>
                        <p:par>
                          <p:cTn id="123" fill="hold">
                            <p:stCondLst>
                              <p:cond delay="7500"/>
                            </p:stCondLst>
                            <p:childTnLst>
                              <p:par>
                                <p:cTn id="124" presetID="2" presetClass="entr" presetSubtype="2" decel="100000" fill="hold" grpId="0" nodeType="afterEffect">
                                  <p:stCondLst>
                                    <p:cond delay="250"/>
                                  </p:stCondLst>
                                  <p:childTnLst>
                                    <p:set>
                                      <p:cBhvr>
                                        <p:cTn id="125" dur="1" fill="hold">
                                          <p:stCondLst>
                                            <p:cond delay="0"/>
                                          </p:stCondLst>
                                        </p:cTn>
                                        <p:tgtEl>
                                          <p:spTgt spid="44">
                                            <p:txEl>
                                              <p:pRg st="0" end="0"/>
                                            </p:txEl>
                                          </p:spTgt>
                                        </p:tgtEl>
                                        <p:attrNameLst>
                                          <p:attrName>style.visibility</p:attrName>
                                        </p:attrNameLst>
                                      </p:cBhvr>
                                      <p:to>
                                        <p:strVal val="visible"/>
                                      </p:to>
                                    </p:set>
                                    <p:anim calcmode="lin" valueType="num">
                                      <p:cBhvr additive="base">
                                        <p:cTn id="126"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127" dur="500" fill="hold"/>
                                        <p:tgtEl>
                                          <p:spTgt spid="44">
                                            <p:txEl>
                                              <p:pRg st="0" end="0"/>
                                            </p:txEl>
                                          </p:spTgt>
                                        </p:tgtEl>
                                        <p:attrNameLst>
                                          <p:attrName>ppt_y</p:attrName>
                                        </p:attrNameLst>
                                      </p:cBhvr>
                                      <p:tavLst>
                                        <p:tav tm="0">
                                          <p:val>
                                            <p:strVal val="#ppt_y"/>
                                          </p:val>
                                        </p:tav>
                                        <p:tav tm="100000">
                                          <p:val>
                                            <p:strVal val="#ppt_y"/>
                                          </p:val>
                                        </p:tav>
                                      </p:tavLst>
                                    </p:anim>
                                  </p:childTnLst>
                                </p:cTn>
                              </p:par>
                              <p:par>
                                <p:cTn id="128" presetID="2" presetClass="entr" presetSubtype="2" decel="100000" fill="hold" grpId="0" nodeType="withEffect">
                                  <p:stCondLst>
                                    <p:cond delay="250"/>
                                  </p:stCondLst>
                                  <p:childTnLst>
                                    <p:set>
                                      <p:cBhvr>
                                        <p:cTn id="129" dur="1" fill="hold">
                                          <p:stCondLst>
                                            <p:cond delay="0"/>
                                          </p:stCondLst>
                                        </p:cTn>
                                        <p:tgtEl>
                                          <p:spTgt spid="45">
                                            <p:txEl>
                                              <p:pRg st="0" end="0"/>
                                            </p:txEl>
                                          </p:spTgt>
                                        </p:tgtEl>
                                        <p:attrNameLst>
                                          <p:attrName>style.visibility</p:attrName>
                                        </p:attrNameLst>
                                      </p:cBhvr>
                                      <p:to>
                                        <p:strVal val="visible"/>
                                      </p:to>
                                    </p:set>
                                    <p:anim calcmode="lin" valueType="num">
                                      <p:cBhvr additive="base">
                                        <p:cTn id="130"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131"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par>
                          <p:cTn id="132" fill="hold">
                            <p:stCondLst>
                              <p:cond delay="8250"/>
                            </p:stCondLst>
                            <p:childTnLst>
                              <p:par>
                                <p:cTn id="133" presetID="22" presetClass="entr" presetSubtype="4" fill="hold" grpId="0" nodeType="afterEffect">
                                  <p:stCondLst>
                                    <p:cond delay="250"/>
                                  </p:stCondLst>
                                  <p:childTnLst>
                                    <p:set>
                                      <p:cBhvr>
                                        <p:cTn id="134" dur="1" fill="hold">
                                          <p:stCondLst>
                                            <p:cond delay="0"/>
                                          </p:stCondLst>
                                        </p:cTn>
                                        <p:tgtEl>
                                          <p:spTgt spid="5"/>
                                        </p:tgtEl>
                                        <p:attrNameLst>
                                          <p:attrName>style.visibility</p:attrName>
                                        </p:attrNameLst>
                                      </p:cBhvr>
                                      <p:to>
                                        <p:strVal val="visible"/>
                                      </p:to>
                                    </p:set>
                                    <p:animEffect transition="in" filter="wipe(down)">
                                      <p:cBhvr>
                                        <p:cTn id="135" dur="500"/>
                                        <p:tgtEl>
                                          <p:spTgt spid="5"/>
                                        </p:tgtEl>
                                      </p:cBhvr>
                                    </p:animEffect>
                                  </p:childTnLst>
                                </p:cTn>
                              </p:par>
                            </p:childTnLst>
                          </p:cTn>
                        </p:par>
                        <p:par>
                          <p:cTn id="136" fill="hold">
                            <p:stCondLst>
                              <p:cond delay="9000"/>
                            </p:stCondLst>
                            <p:childTnLst>
                              <p:par>
                                <p:cTn id="137" presetID="22" presetClass="entr" presetSubtype="8" fill="hold" grpId="0" nodeType="afterEffect">
                                  <p:stCondLst>
                                    <p:cond delay="0"/>
                                  </p:stCondLst>
                                  <p:childTnLst>
                                    <p:set>
                                      <p:cBhvr>
                                        <p:cTn id="138" dur="1" fill="hold">
                                          <p:stCondLst>
                                            <p:cond delay="0"/>
                                          </p:stCondLst>
                                        </p:cTn>
                                        <p:tgtEl>
                                          <p:spTgt spid="25"/>
                                        </p:tgtEl>
                                        <p:attrNameLst>
                                          <p:attrName>style.visibility</p:attrName>
                                        </p:attrNameLst>
                                      </p:cBhvr>
                                      <p:to>
                                        <p:strVal val="visible"/>
                                      </p:to>
                                    </p:set>
                                    <p:animEffect transition="in" filter="wipe(left)">
                                      <p:cBhvr>
                                        <p:cTn id="139" dur="500"/>
                                        <p:tgtEl>
                                          <p:spTgt spid="25"/>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wipe(left)">
                                      <p:cBhvr>
                                        <p:cTn id="142" dur="500"/>
                                        <p:tgtEl>
                                          <p:spTgt spid="33"/>
                                        </p:tgtEl>
                                      </p:cBhvr>
                                    </p:animEffect>
                                  </p:childTnLst>
                                </p:cTn>
                              </p:par>
                              <p:par>
                                <p:cTn id="143" presetID="53" presetClass="entr" presetSubtype="16" fill="hold" grpId="0" nodeType="withEffect">
                                  <p:stCondLst>
                                    <p:cond delay="0"/>
                                  </p:stCondLst>
                                  <p:childTnLst>
                                    <p:set>
                                      <p:cBhvr>
                                        <p:cTn id="144" dur="1" fill="hold">
                                          <p:stCondLst>
                                            <p:cond delay="0"/>
                                          </p:stCondLst>
                                        </p:cTn>
                                        <p:tgtEl>
                                          <p:spTgt spid="21"/>
                                        </p:tgtEl>
                                        <p:attrNameLst>
                                          <p:attrName>style.visibility</p:attrName>
                                        </p:attrNameLst>
                                      </p:cBhvr>
                                      <p:to>
                                        <p:strVal val="visible"/>
                                      </p:to>
                                    </p:set>
                                    <p:anim calcmode="lin" valueType="num">
                                      <p:cBhvr>
                                        <p:cTn id="145" dur="500" fill="hold"/>
                                        <p:tgtEl>
                                          <p:spTgt spid="21"/>
                                        </p:tgtEl>
                                        <p:attrNameLst>
                                          <p:attrName>ppt_w</p:attrName>
                                        </p:attrNameLst>
                                      </p:cBhvr>
                                      <p:tavLst>
                                        <p:tav tm="0">
                                          <p:val>
                                            <p:fltVal val="0"/>
                                          </p:val>
                                        </p:tav>
                                        <p:tav tm="100000">
                                          <p:val>
                                            <p:strVal val="#ppt_w"/>
                                          </p:val>
                                        </p:tav>
                                      </p:tavLst>
                                    </p:anim>
                                    <p:anim calcmode="lin" valueType="num">
                                      <p:cBhvr>
                                        <p:cTn id="146" dur="500" fill="hold"/>
                                        <p:tgtEl>
                                          <p:spTgt spid="21"/>
                                        </p:tgtEl>
                                        <p:attrNameLst>
                                          <p:attrName>ppt_h</p:attrName>
                                        </p:attrNameLst>
                                      </p:cBhvr>
                                      <p:tavLst>
                                        <p:tav tm="0">
                                          <p:val>
                                            <p:fltVal val="0"/>
                                          </p:val>
                                        </p:tav>
                                        <p:tav tm="100000">
                                          <p:val>
                                            <p:strVal val="#ppt_h"/>
                                          </p:val>
                                        </p:tav>
                                      </p:tavLst>
                                    </p:anim>
                                    <p:animEffect transition="in" filter="fade">
                                      <p:cBhvr>
                                        <p:cTn id="147" dur="500"/>
                                        <p:tgtEl>
                                          <p:spTgt spid="21"/>
                                        </p:tgtEl>
                                      </p:cBhvr>
                                    </p:animEffect>
                                  </p:childTnLst>
                                </p:cTn>
                              </p:par>
                              <p:par>
                                <p:cTn id="148" presetID="53" presetClass="entr" presetSubtype="16"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 calcmode="lin" valueType="num">
                                      <p:cBhvr>
                                        <p:cTn id="150" dur="500" fill="hold"/>
                                        <p:tgtEl>
                                          <p:spTgt spid="37"/>
                                        </p:tgtEl>
                                        <p:attrNameLst>
                                          <p:attrName>ppt_w</p:attrName>
                                        </p:attrNameLst>
                                      </p:cBhvr>
                                      <p:tavLst>
                                        <p:tav tm="0">
                                          <p:val>
                                            <p:fltVal val="0"/>
                                          </p:val>
                                        </p:tav>
                                        <p:tav tm="100000">
                                          <p:val>
                                            <p:strVal val="#ppt_w"/>
                                          </p:val>
                                        </p:tav>
                                      </p:tavLst>
                                    </p:anim>
                                    <p:anim calcmode="lin" valueType="num">
                                      <p:cBhvr>
                                        <p:cTn id="151" dur="500" fill="hold"/>
                                        <p:tgtEl>
                                          <p:spTgt spid="37"/>
                                        </p:tgtEl>
                                        <p:attrNameLst>
                                          <p:attrName>ppt_h</p:attrName>
                                        </p:attrNameLst>
                                      </p:cBhvr>
                                      <p:tavLst>
                                        <p:tav tm="0">
                                          <p:val>
                                            <p:fltVal val="0"/>
                                          </p:val>
                                        </p:tav>
                                        <p:tav tm="100000">
                                          <p:val>
                                            <p:strVal val="#ppt_h"/>
                                          </p:val>
                                        </p:tav>
                                      </p:tavLst>
                                    </p:anim>
                                    <p:animEffect transition="in" filter="fade">
                                      <p:cBhvr>
                                        <p:cTn id="152" dur="500"/>
                                        <p:tgtEl>
                                          <p:spTgt spid="37"/>
                                        </p:tgtEl>
                                      </p:cBhvr>
                                    </p:animEffect>
                                  </p:childTnLst>
                                </p:cTn>
                              </p:par>
                            </p:childTnLst>
                          </p:cTn>
                        </p:par>
                        <p:par>
                          <p:cTn id="153" fill="hold">
                            <p:stCondLst>
                              <p:cond delay="9500"/>
                            </p:stCondLst>
                            <p:childTnLst>
                              <p:par>
                                <p:cTn id="154" presetID="2" presetClass="entr" presetSubtype="8" decel="100000" fill="hold" grpId="0" nodeType="afterEffect">
                                  <p:stCondLst>
                                    <p:cond delay="250"/>
                                  </p:stCondLst>
                                  <p:childTnLst>
                                    <p:set>
                                      <p:cBhvr>
                                        <p:cTn id="155" dur="1" fill="hold">
                                          <p:stCondLst>
                                            <p:cond delay="0"/>
                                          </p:stCondLst>
                                        </p:cTn>
                                        <p:tgtEl>
                                          <p:spTgt spid="48">
                                            <p:txEl>
                                              <p:pRg st="0" end="0"/>
                                            </p:txEl>
                                          </p:spTgt>
                                        </p:tgtEl>
                                        <p:attrNameLst>
                                          <p:attrName>style.visibility</p:attrName>
                                        </p:attrNameLst>
                                      </p:cBhvr>
                                      <p:to>
                                        <p:strVal val="visible"/>
                                      </p:to>
                                    </p:set>
                                    <p:anim calcmode="lin" valueType="num">
                                      <p:cBhvr additive="base">
                                        <p:cTn id="156"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157" dur="500" fill="hold"/>
                                        <p:tgtEl>
                                          <p:spTgt spid="48">
                                            <p:txEl>
                                              <p:pRg st="0" end="0"/>
                                            </p:txEl>
                                          </p:spTgt>
                                        </p:tgtEl>
                                        <p:attrNameLst>
                                          <p:attrName>ppt_y</p:attrName>
                                        </p:attrNameLst>
                                      </p:cBhvr>
                                      <p:tavLst>
                                        <p:tav tm="0">
                                          <p:val>
                                            <p:strVal val="#ppt_y"/>
                                          </p:val>
                                        </p:tav>
                                        <p:tav tm="100000">
                                          <p:val>
                                            <p:strVal val="#ppt_y"/>
                                          </p:val>
                                        </p:tav>
                                      </p:tavLst>
                                    </p:anim>
                                  </p:childTnLst>
                                </p:cTn>
                              </p:par>
                              <p:par>
                                <p:cTn id="158" presetID="2" presetClass="entr" presetSubtype="8" decel="100000" fill="hold" grpId="0" nodeType="withEffect">
                                  <p:stCondLst>
                                    <p:cond delay="250"/>
                                  </p:stCondLst>
                                  <p:childTnLst>
                                    <p:set>
                                      <p:cBhvr>
                                        <p:cTn id="159" dur="1" fill="hold">
                                          <p:stCondLst>
                                            <p:cond delay="0"/>
                                          </p:stCondLst>
                                        </p:cTn>
                                        <p:tgtEl>
                                          <p:spTgt spid="49">
                                            <p:txEl>
                                              <p:pRg st="0" end="0"/>
                                            </p:txEl>
                                          </p:spTgt>
                                        </p:tgtEl>
                                        <p:attrNameLst>
                                          <p:attrName>style.visibility</p:attrName>
                                        </p:attrNameLst>
                                      </p:cBhvr>
                                      <p:to>
                                        <p:strVal val="visible"/>
                                      </p:to>
                                    </p:set>
                                    <p:anim calcmode="lin" valueType="num">
                                      <p:cBhvr additive="base">
                                        <p:cTn id="160" dur="500" fill="hold"/>
                                        <p:tgtEl>
                                          <p:spTgt spid="49">
                                            <p:txEl>
                                              <p:pRg st="0" end="0"/>
                                            </p:txEl>
                                          </p:spTgt>
                                        </p:tgtEl>
                                        <p:attrNameLst>
                                          <p:attrName>ppt_x</p:attrName>
                                        </p:attrNameLst>
                                      </p:cBhvr>
                                      <p:tavLst>
                                        <p:tav tm="0">
                                          <p:val>
                                            <p:strVal val="0-#ppt_w/2"/>
                                          </p:val>
                                        </p:tav>
                                        <p:tav tm="100000">
                                          <p:val>
                                            <p:strVal val="#ppt_x"/>
                                          </p:val>
                                        </p:tav>
                                      </p:tavLst>
                                    </p:anim>
                                    <p:anim calcmode="lin" valueType="num">
                                      <p:cBhvr additive="base">
                                        <p:cTn id="161" dur="500" fill="hold"/>
                                        <p:tgtEl>
                                          <p:spTgt spid="49">
                                            <p:txEl>
                                              <p:pRg st="0" end="0"/>
                                            </p:txEl>
                                          </p:spTgt>
                                        </p:tgtEl>
                                        <p:attrNameLst>
                                          <p:attrName>ppt_y</p:attrName>
                                        </p:attrNameLst>
                                      </p:cBhvr>
                                      <p:tavLst>
                                        <p:tav tm="0">
                                          <p:val>
                                            <p:strVal val="#ppt_y"/>
                                          </p:val>
                                        </p:tav>
                                        <p:tav tm="100000">
                                          <p:val>
                                            <p:strVal val="#ppt_y"/>
                                          </p:val>
                                        </p:tav>
                                      </p:tavLst>
                                    </p:anim>
                                  </p:childTnLst>
                                </p:cTn>
                              </p:par>
                            </p:childTnLst>
                          </p:cTn>
                        </p:par>
                        <p:par>
                          <p:cTn id="162" fill="hold">
                            <p:stCondLst>
                              <p:cond delay="10250"/>
                            </p:stCondLst>
                            <p:childTnLst>
                              <p:par>
                                <p:cTn id="163" presetID="22" presetClass="entr" presetSubtype="4" fill="hold" grpId="0" nodeType="afterEffect">
                                  <p:stCondLst>
                                    <p:cond delay="250"/>
                                  </p:stCondLst>
                                  <p:childTnLst>
                                    <p:set>
                                      <p:cBhvr>
                                        <p:cTn id="164" dur="1" fill="hold">
                                          <p:stCondLst>
                                            <p:cond delay="0"/>
                                          </p:stCondLst>
                                        </p:cTn>
                                        <p:tgtEl>
                                          <p:spTgt spid="13"/>
                                        </p:tgtEl>
                                        <p:attrNameLst>
                                          <p:attrName>style.visibility</p:attrName>
                                        </p:attrNameLst>
                                      </p:cBhvr>
                                      <p:to>
                                        <p:strVal val="visible"/>
                                      </p:to>
                                    </p:set>
                                    <p:animEffect transition="in" filter="wipe(down)">
                                      <p:cBhvr>
                                        <p:cTn id="165" dur="500"/>
                                        <p:tgtEl>
                                          <p:spTgt spid="13"/>
                                        </p:tgtEl>
                                      </p:cBhvr>
                                    </p:animEffect>
                                  </p:childTnLst>
                                </p:cTn>
                              </p:par>
                            </p:childTnLst>
                          </p:cTn>
                        </p:par>
                        <p:par>
                          <p:cTn id="166" fill="hold">
                            <p:stCondLst>
                              <p:cond delay="11000"/>
                            </p:stCondLst>
                            <p:childTnLst>
                              <p:par>
                                <p:cTn id="167" presetID="22" presetClass="entr" presetSubtype="2" fill="hold" grpId="0" nodeType="afterEffect">
                                  <p:stCondLst>
                                    <p:cond delay="0"/>
                                  </p:stCondLst>
                                  <p:childTnLst>
                                    <p:set>
                                      <p:cBhvr>
                                        <p:cTn id="168" dur="1" fill="hold">
                                          <p:stCondLst>
                                            <p:cond delay="0"/>
                                          </p:stCondLst>
                                        </p:cTn>
                                        <p:tgtEl>
                                          <p:spTgt spid="23"/>
                                        </p:tgtEl>
                                        <p:attrNameLst>
                                          <p:attrName>style.visibility</p:attrName>
                                        </p:attrNameLst>
                                      </p:cBhvr>
                                      <p:to>
                                        <p:strVal val="visible"/>
                                      </p:to>
                                    </p:set>
                                    <p:animEffect transition="in" filter="wipe(right)">
                                      <p:cBhvr>
                                        <p:cTn id="169" dur="500"/>
                                        <p:tgtEl>
                                          <p:spTgt spid="23"/>
                                        </p:tgtEl>
                                      </p:cBhvr>
                                    </p:animEffect>
                                  </p:childTnLst>
                                </p:cTn>
                              </p:par>
                              <p:par>
                                <p:cTn id="170" presetID="22" presetClass="entr" presetSubtype="2" fill="hold" grpId="0" nodeType="withEffect">
                                  <p:stCondLst>
                                    <p:cond delay="0"/>
                                  </p:stCondLst>
                                  <p:childTnLst>
                                    <p:set>
                                      <p:cBhvr>
                                        <p:cTn id="171" dur="1" fill="hold">
                                          <p:stCondLst>
                                            <p:cond delay="0"/>
                                          </p:stCondLst>
                                        </p:cTn>
                                        <p:tgtEl>
                                          <p:spTgt spid="31"/>
                                        </p:tgtEl>
                                        <p:attrNameLst>
                                          <p:attrName>style.visibility</p:attrName>
                                        </p:attrNameLst>
                                      </p:cBhvr>
                                      <p:to>
                                        <p:strVal val="visible"/>
                                      </p:to>
                                    </p:set>
                                    <p:animEffect transition="in" filter="wipe(right)">
                                      <p:cBhvr>
                                        <p:cTn id="172" dur="500"/>
                                        <p:tgtEl>
                                          <p:spTgt spid="31"/>
                                        </p:tgtEl>
                                      </p:cBhvr>
                                    </p:animEffect>
                                  </p:childTnLst>
                                </p:cTn>
                              </p:par>
                              <p:par>
                                <p:cTn id="173" presetID="53" presetClass="entr" presetSubtype="16" fill="hold" grpId="0" nodeType="withEffect">
                                  <p:stCondLst>
                                    <p:cond delay="0"/>
                                  </p:stCondLst>
                                  <p:childTnLst>
                                    <p:set>
                                      <p:cBhvr>
                                        <p:cTn id="174" dur="1" fill="hold">
                                          <p:stCondLst>
                                            <p:cond delay="0"/>
                                          </p:stCondLst>
                                        </p:cTn>
                                        <p:tgtEl>
                                          <p:spTgt spid="19"/>
                                        </p:tgtEl>
                                        <p:attrNameLst>
                                          <p:attrName>style.visibility</p:attrName>
                                        </p:attrNameLst>
                                      </p:cBhvr>
                                      <p:to>
                                        <p:strVal val="visible"/>
                                      </p:to>
                                    </p:set>
                                    <p:anim calcmode="lin" valueType="num">
                                      <p:cBhvr>
                                        <p:cTn id="175" dur="500" fill="hold"/>
                                        <p:tgtEl>
                                          <p:spTgt spid="19"/>
                                        </p:tgtEl>
                                        <p:attrNameLst>
                                          <p:attrName>ppt_w</p:attrName>
                                        </p:attrNameLst>
                                      </p:cBhvr>
                                      <p:tavLst>
                                        <p:tav tm="0">
                                          <p:val>
                                            <p:fltVal val="0"/>
                                          </p:val>
                                        </p:tav>
                                        <p:tav tm="100000">
                                          <p:val>
                                            <p:strVal val="#ppt_w"/>
                                          </p:val>
                                        </p:tav>
                                      </p:tavLst>
                                    </p:anim>
                                    <p:anim calcmode="lin" valueType="num">
                                      <p:cBhvr>
                                        <p:cTn id="176" dur="500" fill="hold"/>
                                        <p:tgtEl>
                                          <p:spTgt spid="19"/>
                                        </p:tgtEl>
                                        <p:attrNameLst>
                                          <p:attrName>ppt_h</p:attrName>
                                        </p:attrNameLst>
                                      </p:cBhvr>
                                      <p:tavLst>
                                        <p:tav tm="0">
                                          <p:val>
                                            <p:fltVal val="0"/>
                                          </p:val>
                                        </p:tav>
                                        <p:tav tm="100000">
                                          <p:val>
                                            <p:strVal val="#ppt_h"/>
                                          </p:val>
                                        </p:tav>
                                      </p:tavLst>
                                    </p:anim>
                                    <p:animEffect transition="in" filter="fade">
                                      <p:cBhvr>
                                        <p:cTn id="177" dur="500"/>
                                        <p:tgtEl>
                                          <p:spTgt spid="19"/>
                                        </p:tgtEl>
                                      </p:cBhvr>
                                    </p:animEffect>
                                  </p:childTnLst>
                                </p:cTn>
                              </p:par>
                              <p:par>
                                <p:cTn id="178" presetID="53" presetClass="entr" presetSubtype="16" fill="hold" grpId="0" nodeType="with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p:cTn id="180" dur="500" fill="hold"/>
                                        <p:tgtEl>
                                          <p:spTgt spid="39"/>
                                        </p:tgtEl>
                                        <p:attrNameLst>
                                          <p:attrName>ppt_w</p:attrName>
                                        </p:attrNameLst>
                                      </p:cBhvr>
                                      <p:tavLst>
                                        <p:tav tm="0">
                                          <p:val>
                                            <p:fltVal val="0"/>
                                          </p:val>
                                        </p:tav>
                                        <p:tav tm="100000">
                                          <p:val>
                                            <p:strVal val="#ppt_w"/>
                                          </p:val>
                                        </p:tav>
                                      </p:tavLst>
                                    </p:anim>
                                    <p:anim calcmode="lin" valueType="num">
                                      <p:cBhvr>
                                        <p:cTn id="181" dur="500" fill="hold"/>
                                        <p:tgtEl>
                                          <p:spTgt spid="39"/>
                                        </p:tgtEl>
                                        <p:attrNameLst>
                                          <p:attrName>ppt_h</p:attrName>
                                        </p:attrNameLst>
                                      </p:cBhvr>
                                      <p:tavLst>
                                        <p:tav tm="0">
                                          <p:val>
                                            <p:fltVal val="0"/>
                                          </p:val>
                                        </p:tav>
                                        <p:tav tm="100000">
                                          <p:val>
                                            <p:strVal val="#ppt_h"/>
                                          </p:val>
                                        </p:tav>
                                      </p:tavLst>
                                    </p:anim>
                                    <p:animEffect transition="in" filter="fade">
                                      <p:cBhvr>
                                        <p:cTn id="182" dur="500"/>
                                        <p:tgtEl>
                                          <p:spTgt spid="39"/>
                                        </p:tgtEl>
                                      </p:cBhvr>
                                    </p:animEffect>
                                  </p:childTnLst>
                                </p:cTn>
                              </p:par>
                            </p:childTnLst>
                          </p:cTn>
                        </p:par>
                        <p:par>
                          <p:cTn id="183" fill="hold">
                            <p:stCondLst>
                              <p:cond delay="11500"/>
                            </p:stCondLst>
                            <p:childTnLst>
                              <p:par>
                                <p:cTn id="184" presetID="2" presetClass="entr" presetSubtype="2" decel="100000" fill="hold" grpId="0" nodeType="afterEffect">
                                  <p:stCondLst>
                                    <p:cond delay="250"/>
                                  </p:stCondLst>
                                  <p:childTnLst>
                                    <p:set>
                                      <p:cBhvr>
                                        <p:cTn id="185" dur="1" fill="hold">
                                          <p:stCondLst>
                                            <p:cond delay="0"/>
                                          </p:stCondLst>
                                        </p:cTn>
                                        <p:tgtEl>
                                          <p:spTgt spid="46">
                                            <p:txEl>
                                              <p:pRg st="0" end="0"/>
                                            </p:txEl>
                                          </p:spTgt>
                                        </p:tgtEl>
                                        <p:attrNameLst>
                                          <p:attrName>style.visibility</p:attrName>
                                        </p:attrNameLst>
                                      </p:cBhvr>
                                      <p:to>
                                        <p:strVal val="visible"/>
                                      </p:to>
                                    </p:set>
                                    <p:anim calcmode="lin" valueType="num">
                                      <p:cBhvr additive="base">
                                        <p:cTn id="186" dur="5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87" dur="500" fill="hold"/>
                                        <p:tgtEl>
                                          <p:spTgt spid="46">
                                            <p:txEl>
                                              <p:pRg st="0" end="0"/>
                                            </p:txEl>
                                          </p:spTgt>
                                        </p:tgtEl>
                                        <p:attrNameLst>
                                          <p:attrName>ppt_y</p:attrName>
                                        </p:attrNameLst>
                                      </p:cBhvr>
                                      <p:tavLst>
                                        <p:tav tm="0">
                                          <p:val>
                                            <p:strVal val="#ppt_y"/>
                                          </p:val>
                                        </p:tav>
                                        <p:tav tm="100000">
                                          <p:val>
                                            <p:strVal val="#ppt_y"/>
                                          </p:val>
                                        </p:tav>
                                      </p:tavLst>
                                    </p:anim>
                                  </p:childTnLst>
                                </p:cTn>
                              </p:par>
                              <p:par>
                                <p:cTn id="188" presetID="2" presetClass="entr" presetSubtype="2" decel="100000" fill="hold" grpId="0" nodeType="withEffect">
                                  <p:stCondLst>
                                    <p:cond delay="250"/>
                                  </p:stCondLst>
                                  <p:childTnLst>
                                    <p:set>
                                      <p:cBhvr>
                                        <p:cTn id="189" dur="1" fill="hold">
                                          <p:stCondLst>
                                            <p:cond delay="0"/>
                                          </p:stCondLst>
                                        </p:cTn>
                                        <p:tgtEl>
                                          <p:spTgt spid="47">
                                            <p:txEl>
                                              <p:pRg st="0" end="0"/>
                                            </p:txEl>
                                          </p:spTgt>
                                        </p:tgtEl>
                                        <p:attrNameLst>
                                          <p:attrName>style.visibility</p:attrName>
                                        </p:attrNameLst>
                                      </p:cBhvr>
                                      <p:to>
                                        <p:strVal val="visible"/>
                                      </p:to>
                                    </p:set>
                                    <p:anim calcmode="lin" valueType="num">
                                      <p:cBhvr additive="base">
                                        <p:cTn id="190" dur="500" fill="hold"/>
                                        <p:tgtEl>
                                          <p:spTgt spid="47">
                                            <p:txEl>
                                              <p:pRg st="0" end="0"/>
                                            </p:txEl>
                                          </p:spTgt>
                                        </p:tgtEl>
                                        <p:attrNameLst>
                                          <p:attrName>ppt_x</p:attrName>
                                        </p:attrNameLst>
                                      </p:cBhvr>
                                      <p:tavLst>
                                        <p:tav tm="0">
                                          <p:val>
                                            <p:strVal val="1+#ppt_w/2"/>
                                          </p:val>
                                        </p:tav>
                                        <p:tav tm="100000">
                                          <p:val>
                                            <p:strVal val="#ppt_x"/>
                                          </p:val>
                                        </p:tav>
                                      </p:tavLst>
                                    </p:anim>
                                    <p:anim calcmode="lin" valueType="num">
                                      <p:cBhvr additive="base">
                                        <p:cTn id="191" dur="500" fill="hold"/>
                                        <p:tgtEl>
                                          <p:spTgt spid="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9" grpId="0" animBg="1"/>
      <p:bldP spid="10" grpId="0" animBg="1"/>
      <p:bldP spid="11" grpId="0" animBg="1"/>
      <p:bldP spid="12" grpId="0" animBg="1"/>
      <p:bldP spid="13"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4" grpId="0" animBg="1"/>
      <p:bldP spid="35" grpId="0"/>
      <p:bldP spid="37" grpId="0"/>
      <p:bldP spid="38" grpId="0"/>
      <p:bldP spid="39" grpId="0"/>
      <p:bldP spid="40" grpId="0"/>
      <p:bldP spid="41" grpId="0"/>
      <p:bldP spid="42" grpId="0" build="p">
        <p:tmplLst>
          <p:tmpl lvl="1">
            <p:tnLst>
              <p:par>
                <p:cTn presetID="2" presetClass="entr" presetSubtype="2" decel="10000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1+#ppt_w/2"/>
                          </p:val>
                        </p:tav>
                        <p:tav tm="100000">
                          <p:val>
                            <p:strVal val="#ppt_x"/>
                          </p:val>
                        </p:tav>
                      </p:tavLst>
                    </p:anim>
                    <p:anim calcmode="lin" valueType="num">
                      <p:cBhvr additive="base">
                        <p:cTn dur="500" fill="hold"/>
                        <p:tgtEl>
                          <p:spTgt spid="42"/>
                        </p:tgtEl>
                        <p:attrNameLst>
                          <p:attrName>ppt_y</p:attrName>
                        </p:attrNameLst>
                      </p:cBhvr>
                      <p:tavLst>
                        <p:tav tm="0">
                          <p:val>
                            <p:strVal val="#ppt_y"/>
                          </p:val>
                        </p:tav>
                        <p:tav tm="100000">
                          <p:val>
                            <p:strVal val="#ppt_y"/>
                          </p:val>
                        </p:tav>
                      </p:tavLst>
                    </p:anim>
                  </p:childTnLst>
                </p:cTn>
              </p:par>
            </p:tnLst>
          </p:tmpl>
        </p:tmplLst>
      </p:bldP>
      <p:bldP spid="43" grpId="0" build="p">
        <p:tmplLst>
          <p:tmpl lvl="1">
            <p:tnLst>
              <p:par>
                <p:cTn presetID="2" presetClass="entr" presetSubtype="2" decel="10000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1+#ppt_w/2"/>
                          </p:val>
                        </p:tav>
                        <p:tav tm="100000">
                          <p:val>
                            <p:strVal val="#ppt_x"/>
                          </p:val>
                        </p:tav>
                      </p:tavLst>
                    </p:anim>
                    <p:anim calcmode="lin" valueType="num">
                      <p:cBhvr additive="base">
                        <p:cTn dur="500" fill="hold"/>
                        <p:tgtEl>
                          <p:spTgt spid="43"/>
                        </p:tgtEl>
                        <p:attrNameLst>
                          <p:attrName>ppt_y</p:attrName>
                        </p:attrNameLst>
                      </p:cBhvr>
                      <p:tavLst>
                        <p:tav tm="0">
                          <p:val>
                            <p:strVal val="#ppt_y"/>
                          </p:val>
                        </p:tav>
                        <p:tav tm="100000">
                          <p:val>
                            <p:strVal val="#ppt_y"/>
                          </p:val>
                        </p:tav>
                      </p:tavLst>
                    </p:anim>
                  </p:childTnLst>
                </p:cTn>
              </p:par>
            </p:tnLst>
          </p:tmpl>
        </p:tmplLst>
      </p:bldP>
      <p:bldP spid="44" grpId="0" build="p">
        <p:tmplLst>
          <p:tmpl lvl="1">
            <p:tnLst>
              <p:par>
                <p:cTn presetID="2" presetClass="entr" presetSubtype="2" decel="100000" fill="hold" nodeType="afterEffect">
                  <p:stCondLst>
                    <p:cond delay="250"/>
                  </p:stCondLst>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1+#ppt_w/2"/>
                          </p:val>
                        </p:tav>
                        <p:tav tm="100000">
                          <p:val>
                            <p:strVal val="#ppt_x"/>
                          </p:val>
                        </p:tav>
                      </p:tavLst>
                    </p:anim>
                    <p:anim calcmode="lin" valueType="num">
                      <p:cBhvr additive="base">
                        <p:cTn dur="500" fill="hold"/>
                        <p:tgtEl>
                          <p:spTgt spid="44"/>
                        </p:tgtEl>
                        <p:attrNameLst>
                          <p:attrName>ppt_y</p:attrName>
                        </p:attrNameLst>
                      </p:cBhvr>
                      <p:tavLst>
                        <p:tav tm="0">
                          <p:val>
                            <p:strVal val="#ppt_y"/>
                          </p:val>
                        </p:tav>
                        <p:tav tm="100000">
                          <p:val>
                            <p:strVal val="#ppt_y"/>
                          </p:val>
                        </p:tav>
                      </p:tavLst>
                    </p:anim>
                  </p:childTnLst>
                </p:cTn>
              </p:par>
            </p:tnLst>
          </p:tmpl>
        </p:tmplLst>
      </p:bldP>
      <p:bldP spid="45" grpId="0" build="p">
        <p:tmplLst>
          <p:tmpl lvl="1">
            <p:tnLst>
              <p:par>
                <p:cTn presetID="2" presetClass="entr" presetSubtype="2"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P spid="46" grpId="0" build="p">
        <p:tmplLst>
          <p:tmpl lvl="1">
            <p:tnLst>
              <p:par>
                <p:cTn presetID="2" presetClass="entr" presetSubtype="2" decel="100000" fill="hold" nodeType="afterEffect">
                  <p:stCondLst>
                    <p:cond delay="25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fill="hold"/>
                        <p:tgtEl>
                          <p:spTgt spid="46"/>
                        </p:tgtEl>
                        <p:attrNameLst>
                          <p:attrName>ppt_x</p:attrName>
                        </p:attrNameLst>
                      </p:cBhvr>
                      <p:tavLst>
                        <p:tav tm="0">
                          <p:val>
                            <p:strVal val="1+#ppt_w/2"/>
                          </p:val>
                        </p:tav>
                        <p:tav tm="100000">
                          <p:val>
                            <p:strVal val="#ppt_x"/>
                          </p:val>
                        </p:tav>
                      </p:tavLst>
                    </p:anim>
                    <p:anim calcmode="lin" valueType="num">
                      <p:cBhvr additive="base">
                        <p:cTn dur="500" fill="hold"/>
                        <p:tgtEl>
                          <p:spTgt spid="46"/>
                        </p:tgtEl>
                        <p:attrNameLst>
                          <p:attrName>ppt_y</p:attrName>
                        </p:attrNameLst>
                      </p:cBhvr>
                      <p:tavLst>
                        <p:tav tm="0">
                          <p:val>
                            <p:strVal val="#ppt_y"/>
                          </p:val>
                        </p:tav>
                        <p:tav tm="100000">
                          <p:val>
                            <p:strVal val="#ppt_y"/>
                          </p:val>
                        </p:tav>
                      </p:tavLst>
                    </p:anim>
                  </p:childTnLst>
                </p:cTn>
              </p:par>
            </p:tnLst>
          </p:tmpl>
        </p:tmplLst>
      </p:bldP>
      <p:bldP spid="47" grpId="0" build="p">
        <p:tmplLst>
          <p:tmpl lvl="1">
            <p:tnLst>
              <p:par>
                <p:cTn presetID="2" presetClass="entr" presetSubtype="2" decel="100000" fill="hold" nodeType="withEffect">
                  <p:stCondLst>
                    <p:cond delay="25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1+#ppt_w/2"/>
                          </p:val>
                        </p:tav>
                        <p:tav tm="100000">
                          <p:val>
                            <p:strVal val="#ppt_x"/>
                          </p:val>
                        </p:tav>
                      </p:tavLst>
                    </p:anim>
                    <p:anim calcmode="lin" valueType="num">
                      <p:cBhvr additive="base">
                        <p:cTn dur="500" fill="hold"/>
                        <p:tgtEl>
                          <p:spTgt spid="47"/>
                        </p:tgtEl>
                        <p:attrNameLst>
                          <p:attrName>ppt_y</p:attrName>
                        </p:attrNameLst>
                      </p:cBhvr>
                      <p:tavLst>
                        <p:tav tm="0">
                          <p:val>
                            <p:strVal val="#ppt_y"/>
                          </p:val>
                        </p:tav>
                        <p:tav tm="100000">
                          <p:val>
                            <p:strVal val="#ppt_y"/>
                          </p:val>
                        </p:tav>
                      </p:tavLst>
                    </p:anim>
                  </p:childTnLst>
                </p:cTn>
              </p:par>
            </p:tnLst>
          </p:tmpl>
        </p:tmplLst>
      </p:bldP>
      <p:bldP spid="48" grpId="0" build="p">
        <p:tmplLst>
          <p:tmpl lvl="1">
            <p:tnLst>
              <p:par>
                <p:cTn presetID="2" presetClass="entr" presetSubtype="8" decel="100000" fill="hold" nodeType="afterEffect">
                  <p:stCondLst>
                    <p:cond delay="25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build="p">
        <p:tmplLst>
          <p:tmpl lvl="1">
            <p:tnLst>
              <p:par>
                <p:cTn presetID="2" presetClass="entr" presetSubtype="8" decel="10000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fill="hold"/>
                        <p:tgtEl>
                          <p:spTgt spid="49"/>
                        </p:tgtEl>
                        <p:attrNameLst>
                          <p:attrName>ppt_x</p:attrName>
                        </p:attrNameLst>
                      </p:cBhvr>
                      <p:tavLst>
                        <p:tav tm="0">
                          <p:val>
                            <p:strVal val="0-#ppt_w/2"/>
                          </p:val>
                        </p:tav>
                        <p:tav tm="100000">
                          <p:val>
                            <p:strVal val="#ppt_x"/>
                          </p:val>
                        </p:tav>
                      </p:tavLst>
                    </p:anim>
                    <p:anim calcmode="lin" valueType="num">
                      <p:cBhvr additive="base">
                        <p:cTn dur="500" fill="hold"/>
                        <p:tgtEl>
                          <p:spTgt spid="49"/>
                        </p:tgtEl>
                        <p:attrNameLst>
                          <p:attrName>ppt_y</p:attrName>
                        </p:attrNameLst>
                      </p:cBhvr>
                      <p:tavLst>
                        <p:tav tm="0">
                          <p:val>
                            <p:strVal val="#ppt_y"/>
                          </p:val>
                        </p:tav>
                        <p:tav tm="100000">
                          <p:val>
                            <p:strVal val="#ppt_y"/>
                          </p:val>
                        </p:tav>
                      </p:tavLst>
                    </p:anim>
                  </p:childTnLst>
                </p:cTn>
              </p:par>
            </p:tnLst>
          </p:tmpl>
        </p:tmplLst>
      </p:bldP>
      <p:bldP spid="52" grpId="0" build="p">
        <p:tmplLst>
          <p:tmpl lvl="1">
            <p:tnLst>
              <p:par>
                <p:cTn presetID="2" presetClass="entr" presetSubtype="8" decel="100000" fill="hold" nodeType="afterEffect">
                  <p:stCondLst>
                    <p:cond delay="25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500" fill="hold"/>
                        <p:tgtEl>
                          <p:spTgt spid="52"/>
                        </p:tgtEl>
                        <p:attrNameLst>
                          <p:attrName>ppt_x</p:attrName>
                        </p:attrNameLst>
                      </p:cBhvr>
                      <p:tavLst>
                        <p:tav tm="0">
                          <p:val>
                            <p:strVal val="0-#ppt_w/2"/>
                          </p:val>
                        </p:tav>
                        <p:tav tm="100000">
                          <p:val>
                            <p:strVal val="#ppt_x"/>
                          </p:val>
                        </p:tav>
                      </p:tavLst>
                    </p:anim>
                    <p:anim calcmode="lin" valueType="num">
                      <p:cBhvr additive="base">
                        <p:cTn dur="500" fill="hold"/>
                        <p:tgtEl>
                          <p:spTgt spid="52"/>
                        </p:tgtEl>
                        <p:attrNameLst>
                          <p:attrName>ppt_y</p:attrName>
                        </p:attrNameLst>
                      </p:cBhvr>
                      <p:tavLst>
                        <p:tav tm="0">
                          <p:val>
                            <p:strVal val="#ppt_y"/>
                          </p:val>
                        </p:tav>
                        <p:tav tm="100000">
                          <p:val>
                            <p:strVal val="#ppt_y"/>
                          </p:val>
                        </p:tav>
                      </p:tavLst>
                    </p:anim>
                  </p:childTnLst>
                </p:cTn>
              </p:par>
            </p:tnLst>
          </p:tmpl>
        </p:tmplLst>
      </p:bldP>
      <p:bldP spid="53" grpId="0" build="p">
        <p:tmplLst>
          <p:tmpl lvl="1">
            <p:tnLst>
              <p:par>
                <p:cTn presetID="2" presetClass="entr" presetSubtype="8" decel="10000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 calcmode="lin" valueType="num">
                      <p:cBhvr additive="base">
                        <p:cTn dur="500" fill="hold"/>
                        <p:tgtEl>
                          <p:spTgt spid="53"/>
                        </p:tgtEl>
                        <p:attrNameLst>
                          <p:attrName>ppt_x</p:attrName>
                        </p:attrNameLst>
                      </p:cBhvr>
                      <p:tavLst>
                        <p:tav tm="0">
                          <p:val>
                            <p:strVal val="0-#ppt_w/2"/>
                          </p:val>
                        </p:tav>
                        <p:tav tm="100000">
                          <p:val>
                            <p:strVal val="#ppt_x"/>
                          </p:val>
                        </p:tav>
                      </p:tavLst>
                    </p:anim>
                    <p:anim calcmode="lin" valueType="num">
                      <p:cBhvr additive="base">
                        <p:cTn dur="500" fill="hold"/>
                        <p:tgtEl>
                          <p:spTgt spid="53"/>
                        </p:tgtEl>
                        <p:attrNameLst>
                          <p:attrName>ppt_y</p:attrName>
                        </p:attrNameLst>
                      </p:cBhvr>
                      <p:tavLst>
                        <p:tav tm="0">
                          <p:val>
                            <p:strVal val="#ppt_y"/>
                          </p:val>
                        </p:tav>
                        <p:tav tm="100000">
                          <p:val>
                            <p:strVal val="#ppt_y"/>
                          </p:val>
                        </p:tav>
                      </p:tavLst>
                    </p:anim>
                  </p:childTnLst>
                </p:cTn>
              </p:par>
            </p:tnLst>
          </p:tmpl>
        </p:tmplLst>
      </p:bldP>
      <p:bldP spid="54" grpId="0" build="p">
        <p:tmplLst>
          <p:tmpl lvl="1">
            <p:tnLst>
              <p:par>
                <p:cTn presetID="2" presetClass="entr" presetSubtype="8" decel="10000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 calcmode="lin" valueType="num">
                      <p:cBhvr additive="base">
                        <p:cTn dur="500" fill="hold"/>
                        <p:tgtEl>
                          <p:spTgt spid="54"/>
                        </p:tgtEl>
                        <p:attrNameLst>
                          <p:attrName>ppt_x</p:attrName>
                        </p:attrNameLst>
                      </p:cBhvr>
                      <p:tavLst>
                        <p:tav tm="0">
                          <p:val>
                            <p:strVal val="0-#ppt_w/2"/>
                          </p:val>
                        </p:tav>
                        <p:tav tm="100000">
                          <p:val>
                            <p:strVal val="#ppt_x"/>
                          </p:val>
                        </p:tav>
                      </p:tavLst>
                    </p:anim>
                    <p:anim calcmode="lin" valueType="num">
                      <p:cBhvr additive="base">
                        <p:cTn dur="500" fill="hold"/>
                        <p:tgtEl>
                          <p:spTgt spid="54"/>
                        </p:tgtEl>
                        <p:attrNameLst>
                          <p:attrName>ppt_y</p:attrName>
                        </p:attrNameLst>
                      </p:cBhvr>
                      <p:tavLst>
                        <p:tav tm="0">
                          <p:val>
                            <p:strVal val="#ppt_y"/>
                          </p:val>
                        </p:tav>
                        <p:tav tm="100000">
                          <p:val>
                            <p:strVal val="#ppt_y"/>
                          </p:val>
                        </p:tav>
                      </p:tavLst>
                    </p:anim>
                  </p:childTnLst>
                </p:cTn>
              </p:par>
            </p:tnLst>
          </p:tmpl>
        </p:tmplLst>
      </p:bldP>
      <p:bldP spid="55" grpId="0" build="p">
        <p:tmplLst>
          <p:tmpl lvl="1">
            <p:tnLst>
              <p:par>
                <p:cTn presetID="2" presetClass="entr" presetSubtype="8" decel="100000" fill="hold" nodeType="withEffect">
                  <p:stCondLst>
                    <p:cond delay="25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500" fill="hold"/>
                        <p:tgtEl>
                          <p:spTgt spid="55"/>
                        </p:tgtEl>
                        <p:attrNameLst>
                          <p:attrName>ppt_x</p:attrName>
                        </p:attrNameLst>
                      </p:cBhvr>
                      <p:tavLst>
                        <p:tav tm="0">
                          <p:val>
                            <p:strVal val="0-#ppt_w/2"/>
                          </p:val>
                        </p:tav>
                        <p:tav tm="100000">
                          <p:val>
                            <p:strVal val="#ppt_x"/>
                          </p:val>
                        </p:tav>
                      </p:tavLst>
                    </p:anim>
                    <p:anim calcmode="lin" valueType="num">
                      <p:cBhvr additive="base">
                        <p:cTn dur="500" fill="hold"/>
                        <p:tgtEl>
                          <p:spTgt spid="5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 Poin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6250770" y="6029234"/>
            <a:ext cx="1669777" cy="1669777"/>
          </a:xfrm>
          <a:prstGeom prst="ellipse">
            <a:avLst/>
          </a:prstGeom>
          <a:solidFill>
            <a:schemeClr val="accent5"/>
          </a:solidFill>
          <a:ln w="152400">
            <a:noFill/>
          </a:ln>
          <a:effectLst>
            <a:outerShdw dist="101600" dir="27000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0365866" y="3696516"/>
            <a:ext cx="1669777" cy="1669777"/>
          </a:xfrm>
          <a:prstGeom prst="ellipse">
            <a:avLst/>
          </a:prstGeom>
          <a:solidFill>
            <a:schemeClr val="accent3"/>
          </a:solidFill>
          <a:ln w="152400">
            <a:noFill/>
          </a:ln>
          <a:effectLst>
            <a:outerShdw dist="101600" dir="27000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0365866" y="6029234"/>
            <a:ext cx="1669777" cy="1669777"/>
          </a:xfrm>
          <a:prstGeom prst="ellipse">
            <a:avLst/>
          </a:prstGeom>
          <a:solidFill>
            <a:schemeClr val="accent2"/>
          </a:solidFill>
          <a:ln w="152400">
            <a:noFill/>
          </a:ln>
          <a:effectLst>
            <a:outerShdw dist="101600" dir="27000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6250770" y="3696516"/>
            <a:ext cx="1669777" cy="1669777"/>
          </a:xfrm>
          <a:prstGeom prst="ellipse">
            <a:avLst/>
          </a:prstGeom>
          <a:solidFill>
            <a:schemeClr val="accent6"/>
          </a:solidFill>
          <a:ln w="152400">
            <a:noFill/>
          </a:ln>
          <a:effectLst>
            <a:outerShdw dist="101600" dir="2700000" algn="tl"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8308318" y="7275425"/>
            <a:ext cx="1669777" cy="1669777"/>
          </a:xfrm>
          <a:prstGeom prst="ellipse">
            <a:avLst/>
          </a:prstGeom>
          <a:solidFill>
            <a:schemeClr val="accent4"/>
          </a:solidFill>
          <a:ln w="152400">
            <a:noFill/>
          </a:ln>
          <a:effectLst>
            <a:outerShdw dist="101600" dir="2700000" algn="tl" rotWithShape="0">
              <a:schemeClr val="accent4">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8308318" y="2478453"/>
            <a:ext cx="1669777" cy="1669777"/>
          </a:xfrm>
          <a:prstGeom prst="ellipse">
            <a:avLst/>
          </a:prstGeom>
          <a:solidFill>
            <a:schemeClr val="accent1"/>
          </a:solidFill>
          <a:ln w="152400">
            <a:noFill/>
          </a:ln>
          <a:effectLst>
            <a:outerShdw dist="101600" dir="27000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390210" y="3959056"/>
            <a:ext cx="3505993" cy="3505993"/>
          </a:xfrm>
          <a:prstGeom prst="ellipse">
            <a:avLst/>
          </a:prstGeom>
          <a:solidFill>
            <a:schemeClr val="tx2"/>
          </a:solidFill>
          <a:ln w="76200">
            <a:noFill/>
          </a:ln>
          <a:effectLst>
            <a:outerShdw dist="114300" dir="2700000" algn="tl" rotWithShape="0">
              <a:schemeClr val="tx2">
                <a:lumMod val="60000"/>
                <a:lumOff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21" hasCustomPrompt="1"/>
          </p:nvPr>
        </p:nvSpPr>
        <p:spPr>
          <a:xfrm>
            <a:off x="13106455" y="2570241"/>
            <a:ext cx="4782428" cy="720080"/>
          </a:xfrm>
        </p:spPr>
        <p:txBody>
          <a:bodyPr anchor="b">
            <a:noAutofit/>
          </a:bodyPr>
          <a:lstStyle>
            <a:lvl1pPr algn="l">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userDrawn="1">
            <p:ph type="body" sz="quarter" idx="24" hasCustomPrompt="1"/>
          </p:nvPr>
        </p:nvSpPr>
        <p:spPr>
          <a:xfrm>
            <a:off x="13106455" y="3325885"/>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正方形/長方形 17"/>
          <p:cNvSpPr/>
          <p:nvPr userDrawn="1"/>
        </p:nvSpPr>
        <p:spPr>
          <a:xfrm>
            <a:off x="13251595" y="3228477"/>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2" name="テキスト プレースホルダー 6"/>
          <p:cNvSpPr>
            <a:spLocks noGrp="1"/>
          </p:cNvSpPr>
          <p:nvPr userDrawn="1">
            <p:ph type="body" sz="quarter" idx="25" hasCustomPrompt="1"/>
          </p:nvPr>
        </p:nvSpPr>
        <p:spPr>
          <a:xfrm>
            <a:off x="13106455" y="4845306"/>
            <a:ext cx="4782428" cy="720080"/>
          </a:xfrm>
        </p:spPr>
        <p:txBody>
          <a:bodyPr anchor="b">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userDrawn="1">
            <p:ph type="body" sz="quarter" idx="26" hasCustomPrompt="1"/>
          </p:nvPr>
        </p:nvSpPr>
        <p:spPr>
          <a:xfrm>
            <a:off x="13106455" y="5600950"/>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4" name="正方形/長方形 23"/>
          <p:cNvSpPr/>
          <p:nvPr userDrawn="1"/>
        </p:nvSpPr>
        <p:spPr>
          <a:xfrm>
            <a:off x="13251595" y="550354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5" name="テキスト プレースホルダー 6"/>
          <p:cNvSpPr>
            <a:spLocks noGrp="1"/>
          </p:cNvSpPr>
          <p:nvPr userDrawn="1">
            <p:ph type="body" sz="quarter" idx="27" hasCustomPrompt="1"/>
          </p:nvPr>
        </p:nvSpPr>
        <p:spPr>
          <a:xfrm>
            <a:off x="13106455" y="7120372"/>
            <a:ext cx="4782428" cy="720080"/>
          </a:xfrm>
        </p:spPr>
        <p:txBody>
          <a:bodyPr anchor="b">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userDrawn="1">
            <p:ph type="body" sz="quarter" idx="28" hasCustomPrompt="1"/>
          </p:nvPr>
        </p:nvSpPr>
        <p:spPr>
          <a:xfrm>
            <a:off x="13106455" y="7876016"/>
            <a:ext cx="4802931" cy="1223322"/>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7" name="正方形/長方形 26"/>
          <p:cNvSpPr/>
          <p:nvPr userDrawn="1"/>
        </p:nvSpPr>
        <p:spPr>
          <a:xfrm>
            <a:off x="13251595" y="7778608"/>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28" name="テキスト プレースホルダー 6"/>
          <p:cNvSpPr>
            <a:spLocks noGrp="1"/>
          </p:cNvSpPr>
          <p:nvPr userDrawn="1">
            <p:ph type="body" sz="quarter" idx="29" hasCustomPrompt="1"/>
          </p:nvPr>
        </p:nvSpPr>
        <p:spPr>
          <a:xfrm>
            <a:off x="737849" y="2573429"/>
            <a:ext cx="4782428" cy="720080"/>
          </a:xfrm>
        </p:spPr>
        <p:txBody>
          <a:bodyPr anchor="b">
            <a:noAutofit/>
          </a:bodyPr>
          <a:lstStyle>
            <a:lvl1pPr algn="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userDrawn="1">
            <p:ph type="body" sz="quarter" idx="30" hasCustomPrompt="1"/>
          </p:nvPr>
        </p:nvSpPr>
        <p:spPr>
          <a:xfrm>
            <a:off x="717346" y="3329073"/>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0" name="正方形/長方形 29"/>
          <p:cNvSpPr/>
          <p:nvPr userDrawn="1"/>
        </p:nvSpPr>
        <p:spPr>
          <a:xfrm>
            <a:off x="2149291" y="3231665"/>
            <a:ext cx="3240360" cy="7200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1" name="テキスト プレースホルダー 6"/>
          <p:cNvSpPr>
            <a:spLocks noGrp="1"/>
          </p:cNvSpPr>
          <p:nvPr userDrawn="1">
            <p:ph type="body" sz="quarter" idx="31" hasCustomPrompt="1"/>
          </p:nvPr>
        </p:nvSpPr>
        <p:spPr>
          <a:xfrm>
            <a:off x="737849" y="4848494"/>
            <a:ext cx="4782428" cy="720080"/>
          </a:xfrm>
        </p:spPr>
        <p:txBody>
          <a:bodyPr anchor="b">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userDrawn="1">
            <p:ph type="body" sz="quarter" idx="32" hasCustomPrompt="1"/>
          </p:nvPr>
        </p:nvSpPr>
        <p:spPr>
          <a:xfrm>
            <a:off x="717346" y="5604138"/>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正方形/長方形 32"/>
          <p:cNvSpPr/>
          <p:nvPr userDrawn="1"/>
        </p:nvSpPr>
        <p:spPr>
          <a:xfrm>
            <a:off x="2149291" y="5506730"/>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4" name="テキスト プレースホルダー 6"/>
          <p:cNvSpPr>
            <a:spLocks noGrp="1"/>
          </p:cNvSpPr>
          <p:nvPr userDrawn="1">
            <p:ph type="body" sz="quarter" idx="33" hasCustomPrompt="1"/>
          </p:nvPr>
        </p:nvSpPr>
        <p:spPr>
          <a:xfrm>
            <a:off x="737849" y="7123560"/>
            <a:ext cx="4782428" cy="720080"/>
          </a:xfrm>
        </p:spPr>
        <p:txBody>
          <a:bodyPr anchor="b">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userDrawn="1">
            <p:ph type="body" sz="quarter" idx="34" hasCustomPrompt="1"/>
          </p:nvPr>
        </p:nvSpPr>
        <p:spPr>
          <a:xfrm>
            <a:off x="717346" y="7879204"/>
            <a:ext cx="4802931" cy="1223322"/>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6" name="正方形/長方形 35"/>
          <p:cNvSpPr/>
          <p:nvPr userDrawn="1"/>
        </p:nvSpPr>
        <p:spPr>
          <a:xfrm>
            <a:off x="2149291" y="7781796"/>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9" name="フリーフォーム 38"/>
          <p:cNvSpPr/>
          <p:nvPr userDrawn="1"/>
        </p:nvSpPr>
        <p:spPr>
          <a:xfrm>
            <a:off x="10116457" y="2590193"/>
            <a:ext cx="2832008" cy="588436"/>
          </a:xfrm>
          <a:custGeom>
            <a:avLst/>
            <a:gdLst>
              <a:gd name="connsiteX0" fmla="*/ 2656114 w 2656114"/>
              <a:gd name="connsiteY0" fmla="*/ 588436 h 588436"/>
              <a:gd name="connsiteX1" fmla="*/ 1436914 w 2656114"/>
              <a:gd name="connsiteY1" fmla="*/ 22378 h 588436"/>
              <a:gd name="connsiteX2" fmla="*/ 0 w 2656114"/>
              <a:gd name="connsiteY2" fmla="*/ 167521 h 588436"/>
            </a:gdLst>
            <a:ahLst/>
            <a:cxnLst>
              <a:cxn ang="0">
                <a:pos x="connsiteX0" y="connsiteY0"/>
              </a:cxn>
              <a:cxn ang="0">
                <a:pos x="connsiteX1" y="connsiteY1"/>
              </a:cxn>
              <a:cxn ang="0">
                <a:pos x="connsiteX2" y="connsiteY2"/>
              </a:cxn>
            </a:cxnLst>
            <a:rect l="l" t="t" r="r" b="b"/>
            <a:pathLst>
              <a:path w="2656114" h="588436">
                <a:moveTo>
                  <a:pt x="2656114" y="588436"/>
                </a:moveTo>
                <a:cubicBezTo>
                  <a:pt x="2267857" y="340483"/>
                  <a:pt x="1879600" y="92530"/>
                  <a:pt x="1436914" y="22378"/>
                </a:cubicBezTo>
                <a:cubicBezTo>
                  <a:pt x="994228" y="-47774"/>
                  <a:pt x="497114" y="59873"/>
                  <a:pt x="0" y="167521"/>
                </a:cubicBezTo>
              </a:path>
            </a:pathLst>
          </a:custGeom>
          <a:noFill/>
          <a:ln>
            <a:solidFill>
              <a:schemeClr val="accent1"/>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userDrawn="1"/>
        </p:nvSpPr>
        <p:spPr>
          <a:xfrm rot="9807941">
            <a:off x="12317423" y="5048183"/>
            <a:ext cx="638443" cy="584694"/>
          </a:xfrm>
          <a:custGeom>
            <a:avLst/>
            <a:gdLst>
              <a:gd name="connsiteX0" fmla="*/ 609600 w 609600"/>
              <a:gd name="connsiteY0" fmla="*/ 972458 h 972458"/>
              <a:gd name="connsiteX1" fmla="*/ 435428 w 609600"/>
              <a:gd name="connsiteY1" fmla="*/ 478972 h 972458"/>
              <a:gd name="connsiteX2" fmla="*/ 0 w 609600"/>
              <a:gd name="connsiteY2" fmla="*/ 0 h 972458"/>
            </a:gdLst>
            <a:ahLst/>
            <a:cxnLst>
              <a:cxn ang="0">
                <a:pos x="connsiteX0" y="connsiteY0"/>
              </a:cxn>
              <a:cxn ang="0">
                <a:pos x="connsiteX1" y="connsiteY1"/>
              </a:cxn>
              <a:cxn ang="0">
                <a:pos x="connsiteX2" y="connsiteY2"/>
              </a:cxn>
            </a:cxnLst>
            <a:rect l="l" t="t" r="r" b="b"/>
            <a:pathLst>
              <a:path w="609600" h="972458">
                <a:moveTo>
                  <a:pt x="609600" y="972458"/>
                </a:moveTo>
                <a:cubicBezTo>
                  <a:pt x="573314" y="806753"/>
                  <a:pt x="537028" y="641048"/>
                  <a:pt x="435428" y="478972"/>
                </a:cubicBezTo>
                <a:cubicBezTo>
                  <a:pt x="333828" y="316896"/>
                  <a:pt x="166914" y="158448"/>
                  <a:pt x="0" y="0"/>
                </a:cubicBezTo>
              </a:path>
            </a:pathLst>
          </a:custGeom>
          <a:noFill/>
          <a:ln>
            <a:solidFill>
              <a:schemeClr val="accent3"/>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リーフォーム 42"/>
          <p:cNvSpPr/>
          <p:nvPr userDrawn="1"/>
        </p:nvSpPr>
        <p:spPr>
          <a:xfrm>
            <a:off x="5646057" y="7823200"/>
            <a:ext cx="2670629" cy="905959"/>
          </a:xfrm>
          <a:custGeom>
            <a:avLst/>
            <a:gdLst>
              <a:gd name="connsiteX0" fmla="*/ 0 w 2670629"/>
              <a:gd name="connsiteY0" fmla="*/ 0 h 905959"/>
              <a:gd name="connsiteX1" fmla="*/ 1146629 w 2670629"/>
              <a:gd name="connsiteY1" fmla="*/ 841829 h 905959"/>
              <a:gd name="connsiteX2" fmla="*/ 2670629 w 2670629"/>
              <a:gd name="connsiteY2" fmla="*/ 783771 h 905959"/>
            </a:gdLst>
            <a:ahLst/>
            <a:cxnLst>
              <a:cxn ang="0">
                <a:pos x="connsiteX0" y="connsiteY0"/>
              </a:cxn>
              <a:cxn ang="0">
                <a:pos x="connsiteX1" y="connsiteY1"/>
              </a:cxn>
              <a:cxn ang="0">
                <a:pos x="connsiteX2" y="connsiteY2"/>
              </a:cxn>
            </a:cxnLst>
            <a:rect l="l" t="t" r="r" b="b"/>
            <a:pathLst>
              <a:path w="2670629" h="905959">
                <a:moveTo>
                  <a:pt x="0" y="0"/>
                </a:moveTo>
                <a:cubicBezTo>
                  <a:pt x="350762" y="355600"/>
                  <a:pt x="701524" y="711201"/>
                  <a:pt x="1146629" y="841829"/>
                </a:cubicBezTo>
                <a:cubicBezTo>
                  <a:pt x="1591734" y="972457"/>
                  <a:pt x="2131181" y="878114"/>
                  <a:pt x="2670629" y="783771"/>
                </a:cubicBezTo>
              </a:path>
            </a:pathLst>
          </a:custGeom>
          <a:noFill/>
          <a:ln>
            <a:solidFill>
              <a:schemeClr val="accent4"/>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フリーフォーム 43"/>
          <p:cNvSpPr/>
          <p:nvPr userDrawn="1"/>
        </p:nvSpPr>
        <p:spPr>
          <a:xfrm>
            <a:off x="5544457" y="5529943"/>
            <a:ext cx="1103086" cy="435428"/>
          </a:xfrm>
          <a:custGeom>
            <a:avLst/>
            <a:gdLst>
              <a:gd name="connsiteX0" fmla="*/ 0 w 1103086"/>
              <a:gd name="connsiteY0" fmla="*/ 0 h 435428"/>
              <a:gd name="connsiteX1" fmla="*/ 551543 w 1103086"/>
              <a:gd name="connsiteY1" fmla="*/ 87086 h 435428"/>
              <a:gd name="connsiteX2" fmla="*/ 1103086 w 1103086"/>
              <a:gd name="connsiteY2" fmla="*/ 435428 h 435428"/>
            </a:gdLst>
            <a:ahLst/>
            <a:cxnLst>
              <a:cxn ang="0">
                <a:pos x="connsiteX0" y="connsiteY0"/>
              </a:cxn>
              <a:cxn ang="0">
                <a:pos x="connsiteX1" y="connsiteY1"/>
              </a:cxn>
              <a:cxn ang="0">
                <a:pos x="connsiteX2" y="connsiteY2"/>
              </a:cxn>
            </a:cxnLst>
            <a:rect l="l" t="t" r="r" b="b"/>
            <a:pathLst>
              <a:path w="1103086" h="435428">
                <a:moveTo>
                  <a:pt x="0" y="0"/>
                </a:moveTo>
                <a:cubicBezTo>
                  <a:pt x="183847" y="7257"/>
                  <a:pt x="367695" y="14515"/>
                  <a:pt x="551543" y="87086"/>
                </a:cubicBezTo>
                <a:cubicBezTo>
                  <a:pt x="735391" y="159657"/>
                  <a:pt x="919238" y="297542"/>
                  <a:pt x="1103086" y="435428"/>
                </a:cubicBezTo>
              </a:path>
            </a:pathLst>
          </a:custGeom>
          <a:noFill/>
          <a:ln>
            <a:solidFill>
              <a:schemeClr val="accent5"/>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44"/>
          <p:cNvSpPr/>
          <p:nvPr userDrawn="1"/>
        </p:nvSpPr>
        <p:spPr>
          <a:xfrm>
            <a:off x="5580743" y="3211286"/>
            <a:ext cx="1161143" cy="420914"/>
          </a:xfrm>
          <a:custGeom>
            <a:avLst/>
            <a:gdLst>
              <a:gd name="connsiteX0" fmla="*/ 0 w 1161143"/>
              <a:gd name="connsiteY0" fmla="*/ 0 h 420914"/>
              <a:gd name="connsiteX1" fmla="*/ 653143 w 1161143"/>
              <a:gd name="connsiteY1" fmla="*/ 101600 h 420914"/>
              <a:gd name="connsiteX2" fmla="*/ 1161143 w 1161143"/>
              <a:gd name="connsiteY2" fmla="*/ 420914 h 420914"/>
            </a:gdLst>
            <a:ahLst/>
            <a:cxnLst>
              <a:cxn ang="0">
                <a:pos x="connsiteX0" y="connsiteY0"/>
              </a:cxn>
              <a:cxn ang="0">
                <a:pos x="connsiteX1" y="connsiteY1"/>
              </a:cxn>
              <a:cxn ang="0">
                <a:pos x="connsiteX2" y="connsiteY2"/>
              </a:cxn>
            </a:cxnLst>
            <a:rect l="l" t="t" r="r" b="b"/>
            <a:pathLst>
              <a:path w="1161143" h="420914">
                <a:moveTo>
                  <a:pt x="0" y="0"/>
                </a:moveTo>
                <a:cubicBezTo>
                  <a:pt x="229809" y="15724"/>
                  <a:pt x="459619" y="31448"/>
                  <a:pt x="653143" y="101600"/>
                </a:cubicBezTo>
                <a:cubicBezTo>
                  <a:pt x="846667" y="171752"/>
                  <a:pt x="1003905" y="296333"/>
                  <a:pt x="1161143" y="420914"/>
                </a:cubicBezTo>
              </a:path>
            </a:pathLst>
          </a:custGeom>
          <a:noFill/>
          <a:ln>
            <a:solidFill>
              <a:schemeClr val="accent6"/>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45"/>
          <p:cNvSpPr/>
          <p:nvPr userDrawn="1"/>
        </p:nvSpPr>
        <p:spPr>
          <a:xfrm>
            <a:off x="11990522" y="7765143"/>
            <a:ext cx="957943" cy="190941"/>
          </a:xfrm>
          <a:custGeom>
            <a:avLst/>
            <a:gdLst>
              <a:gd name="connsiteX0" fmla="*/ 957943 w 957943"/>
              <a:gd name="connsiteY0" fmla="*/ 87086 h 190941"/>
              <a:gd name="connsiteX1" fmla="*/ 478972 w 957943"/>
              <a:gd name="connsiteY1" fmla="*/ 188686 h 190941"/>
              <a:gd name="connsiteX2" fmla="*/ 0 w 957943"/>
              <a:gd name="connsiteY2" fmla="*/ 0 h 190941"/>
            </a:gdLst>
            <a:ahLst/>
            <a:cxnLst>
              <a:cxn ang="0">
                <a:pos x="connsiteX0" y="connsiteY0"/>
              </a:cxn>
              <a:cxn ang="0">
                <a:pos x="connsiteX1" y="connsiteY1"/>
              </a:cxn>
              <a:cxn ang="0">
                <a:pos x="connsiteX2" y="connsiteY2"/>
              </a:cxn>
            </a:cxnLst>
            <a:rect l="l" t="t" r="r" b="b"/>
            <a:pathLst>
              <a:path w="957943" h="190941">
                <a:moveTo>
                  <a:pt x="957943" y="87086"/>
                </a:moveTo>
                <a:cubicBezTo>
                  <a:pt x="798286" y="145143"/>
                  <a:pt x="638629" y="203200"/>
                  <a:pt x="478972" y="188686"/>
                </a:cubicBezTo>
                <a:cubicBezTo>
                  <a:pt x="319315" y="174172"/>
                  <a:pt x="159657" y="87086"/>
                  <a:pt x="0" y="0"/>
                </a:cubicBezTo>
              </a:path>
            </a:pathLst>
          </a:custGeom>
          <a:noFill/>
          <a:ln>
            <a:solidFill>
              <a:schemeClr val="accent2"/>
            </a:solidFill>
            <a:prstDash val="sysDot"/>
            <a:headEnd type="oval" w="lg" len="lg"/>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図プレースホルダー 7"/>
          <p:cNvSpPr>
            <a:spLocks noGrp="1"/>
          </p:cNvSpPr>
          <p:nvPr userDrawn="1">
            <p:ph type="pic" sz="quarter" idx="17" hasCustomPrompt="1"/>
          </p:nvPr>
        </p:nvSpPr>
        <p:spPr>
          <a:xfrm>
            <a:off x="8823370" y="2961522"/>
            <a:ext cx="667049" cy="667049"/>
          </a:xfrm>
        </p:spPr>
        <p:txBody>
          <a:bodyPr>
            <a:normAutofit/>
          </a:bodyPr>
          <a:lstStyle>
            <a:lvl1pPr>
              <a:defRPr sz="11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10896203"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10896203"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8823370" y="7787538"/>
            <a:ext cx="667049" cy="667049"/>
          </a:xfrm>
        </p:spPr>
        <p:txBody>
          <a:bodyPr>
            <a:normAutofit/>
          </a:bodyPr>
          <a:lstStyle>
            <a:lvl1pPr>
              <a:defRPr sz="1100"/>
            </a:lvl1pPr>
          </a:lstStyle>
          <a:p>
            <a:r>
              <a:rPr kumimoji="1" lang="en-US" altLang="ja-JP" dirty="0"/>
              <a:t>ICON</a:t>
            </a:r>
            <a:endParaRPr kumimoji="1" lang="ja-JP" altLang="en-US" dirty="0"/>
          </a:p>
        </p:txBody>
      </p:sp>
      <p:sp>
        <p:nvSpPr>
          <p:cNvPr id="51" name="図プレースホルダー 7"/>
          <p:cNvSpPr>
            <a:spLocks noGrp="1"/>
          </p:cNvSpPr>
          <p:nvPr userDrawn="1">
            <p:ph type="pic" sz="quarter" idx="38" hasCustomPrompt="1"/>
          </p:nvPr>
        </p:nvSpPr>
        <p:spPr>
          <a:xfrm>
            <a:off x="6772410" y="6530597"/>
            <a:ext cx="667049" cy="667049"/>
          </a:xfrm>
        </p:spPr>
        <p:txBody>
          <a:bodyPr>
            <a:normAutofit/>
          </a:bodyPr>
          <a:lstStyle>
            <a:lvl1pPr>
              <a:defRPr sz="1100"/>
            </a:lvl1pPr>
          </a:lstStyle>
          <a:p>
            <a:r>
              <a:rPr kumimoji="1" lang="en-US" altLang="ja-JP" dirty="0"/>
              <a:t>ICON</a:t>
            </a:r>
            <a:endParaRPr kumimoji="1" lang="ja-JP" altLang="en-US" dirty="0"/>
          </a:p>
        </p:txBody>
      </p:sp>
      <p:sp>
        <p:nvSpPr>
          <p:cNvPr id="52" name="図プレースホルダー 7"/>
          <p:cNvSpPr>
            <a:spLocks noGrp="1"/>
          </p:cNvSpPr>
          <p:nvPr userDrawn="1">
            <p:ph type="pic" sz="quarter" idx="39" hasCustomPrompt="1"/>
          </p:nvPr>
        </p:nvSpPr>
        <p:spPr>
          <a:xfrm>
            <a:off x="6772410" y="4197879"/>
            <a:ext cx="667049" cy="667049"/>
          </a:xfrm>
        </p:spPr>
        <p:txBody>
          <a:bodyPr>
            <a:normAutofit/>
          </a:bodyPr>
          <a:lstStyle>
            <a:lvl1pPr>
              <a:defRPr sz="1100"/>
            </a:lvl1pPr>
          </a:lstStyle>
          <a:p>
            <a:r>
              <a:rPr kumimoji="1" lang="en-US" altLang="ja-JP" dirty="0"/>
              <a:t>ICON</a:t>
            </a:r>
            <a:endParaRPr kumimoji="1" lang="ja-JP" altLang="en-US" dirty="0"/>
          </a:p>
        </p:txBody>
      </p:sp>
      <p:sp>
        <p:nvSpPr>
          <p:cNvPr id="53" name="テキスト プレースホルダー 6"/>
          <p:cNvSpPr>
            <a:spLocks noGrp="1"/>
          </p:cNvSpPr>
          <p:nvPr userDrawn="1">
            <p:ph type="body" sz="quarter" idx="40" hasCustomPrompt="1"/>
          </p:nvPr>
        </p:nvSpPr>
        <p:spPr>
          <a:xfrm>
            <a:off x="7714991" y="4659086"/>
            <a:ext cx="2851409" cy="2162627"/>
          </a:xfrm>
        </p:spPr>
        <p:txBody>
          <a:bodyPr anchor="ctr">
            <a:noAutofit/>
          </a:bodyPr>
          <a:lstStyle>
            <a:lvl1pPr algn="ctr">
              <a:defRPr sz="3600" i="0" baseline="0">
                <a:solidFill>
                  <a:schemeClr val="bg1"/>
                </a:solidFill>
                <a:latin typeface="Route 159 Light" pitchFamily="50" charset="0"/>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5268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53" presetClass="entr" presetSubtype="16"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par>
                                <p:cTn id="18" presetID="53" presetClass="entr" presetSubtype="16" fill="hold" grpId="0" nodeType="withEffect">
                                  <p:stCondLst>
                                    <p:cond delay="250"/>
                                  </p:stCondLst>
                                  <p:iterate type="lt">
                                    <p:tmPct val="10000"/>
                                  </p:iterate>
                                  <p:childTnLst>
                                    <p:set>
                                      <p:cBhvr>
                                        <p:cTn id="19" dur="1" fill="hold">
                                          <p:stCondLst>
                                            <p:cond delay="0"/>
                                          </p:stCondLst>
                                        </p:cTn>
                                        <p:tgtEl>
                                          <p:spTgt spid="53">
                                            <p:txEl>
                                              <p:pRg st="0" end="0"/>
                                            </p:txEl>
                                          </p:spTgt>
                                        </p:tgtEl>
                                        <p:attrNameLst>
                                          <p:attrName>style.visibility</p:attrName>
                                        </p:attrNameLst>
                                      </p:cBhvr>
                                      <p:to>
                                        <p:strVal val="visible"/>
                                      </p:to>
                                    </p:set>
                                    <p:anim calcmode="lin" valueType="num">
                                      <p:cBhvr>
                                        <p:cTn id="20" dur="500" fill="hold"/>
                                        <p:tgtEl>
                                          <p:spTgt spid="53">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53">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53">
                                            <p:txEl>
                                              <p:pRg st="0" end="0"/>
                                            </p:txEl>
                                          </p:spTgt>
                                        </p:tgtEl>
                                      </p:cBhvr>
                                    </p:animEffect>
                                  </p:childTnLst>
                                </p:cTn>
                              </p:par>
                            </p:childTnLst>
                          </p:cTn>
                        </p:par>
                        <p:par>
                          <p:cTn id="23" fill="hold">
                            <p:stCondLst>
                              <p:cond delay="1400"/>
                            </p:stCondLst>
                            <p:childTnLst>
                              <p:par>
                                <p:cTn id="24" presetID="49" presetClass="entr" presetSubtype="0" decel="100000" fill="hold" grpId="0" nodeType="afterEffect">
                                  <p:stCondLst>
                                    <p:cond delay="0"/>
                                  </p:stCondLst>
                                  <p:childTnLst>
                                    <p:set>
                                      <p:cBhvr>
                                        <p:cTn id="25" dur="1" fill="hold">
                                          <p:stCondLst>
                                            <p:cond delay="0"/>
                                          </p:stCondLst>
                                        </p:cTn>
                                        <p:tgtEl>
                                          <p:spTgt spid="47"/>
                                        </p:tgtEl>
                                        <p:attrNameLst>
                                          <p:attrName>style.visibility</p:attrName>
                                        </p:attrNameLst>
                                      </p:cBhvr>
                                      <p:to>
                                        <p:strVal val="visible"/>
                                      </p:to>
                                    </p:set>
                                    <p:anim calcmode="lin" valueType="num">
                                      <p:cBhvr>
                                        <p:cTn id="26" dur="500" fill="hold"/>
                                        <p:tgtEl>
                                          <p:spTgt spid="47"/>
                                        </p:tgtEl>
                                        <p:attrNameLst>
                                          <p:attrName>ppt_w</p:attrName>
                                        </p:attrNameLst>
                                      </p:cBhvr>
                                      <p:tavLst>
                                        <p:tav tm="0">
                                          <p:val>
                                            <p:fltVal val="0"/>
                                          </p:val>
                                        </p:tav>
                                        <p:tav tm="100000">
                                          <p:val>
                                            <p:strVal val="#ppt_w"/>
                                          </p:val>
                                        </p:tav>
                                      </p:tavLst>
                                    </p:anim>
                                    <p:anim calcmode="lin" valueType="num">
                                      <p:cBhvr>
                                        <p:cTn id="27" dur="500" fill="hold"/>
                                        <p:tgtEl>
                                          <p:spTgt spid="47"/>
                                        </p:tgtEl>
                                        <p:attrNameLst>
                                          <p:attrName>ppt_h</p:attrName>
                                        </p:attrNameLst>
                                      </p:cBhvr>
                                      <p:tavLst>
                                        <p:tav tm="0">
                                          <p:val>
                                            <p:fltVal val="0"/>
                                          </p:val>
                                        </p:tav>
                                        <p:tav tm="100000">
                                          <p:val>
                                            <p:strVal val="#ppt_h"/>
                                          </p:val>
                                        </p:tav>
                                      </p:tavLst>
                                    </p:anim>
                                    <p:anim calcmode="lin" valueType="num">
                                      <p:cBhvr>
                                        <p:cTn id="28" dur="500" fill="hold"/>
                                        <p:tgtEl>
                                          <p:spTgt spid="47"/>
                                        </p:tgtEl>
                                        <p:attrNameLst>
                                          <p:attrName>style.rotation</p:attrName>
                                        </p:attrNameLst>
                                      </p:cBhvr>
                                      <p:tavLst>
                                        <p:tav tm="0">
                                          <p:val>
                                            <p:fltVal val="360"/>
                                          </p:val>
                                        </p:tav>
                                        <p:tav tm="100000">
                                          <p:val>
                                            <p:fltVal val="0"/>
                                          </p:val>
                                        </p:tav>
                                      </p:tavLst>
                                    </p:anim>
                                    <p:animEffect transition="in" filter="fade">
                                      <p:cBhvr>
                                        <p:cTn id="29" dur="500"/>
                                        <p:tgtEl>
                                          <p:spTgt spid="47"/>
                                        </p:tgtEl>
                                      </p:cBhvr>
                                    </p:animEffect>
                                  </p:childTnLst>
                                </p:cTn>
                              </p:par>
                              <p:par>
                                <p:cTn id="30" presetID="49" presetClass="entr" presetSubtype="0"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 calcmode="lin" valueType="num">
                                      <p:cBhvr>
                                        <p:cTn id="34" dur="500" fill="hold"/>
                                        <p:tgtEl>
                                          <p:spTgt spid="9"/>
                                        </p:tgtEl>
                                        <p:attrNameLst>
                                          <p:attrName>style.rotation</p:attrName>
                                        </p:attrNameLst>
                                      </p:cBhvr>
                                      <p:tavLst>
                                        <p:tav tm="0">
                                          <p:val>
                                            <p:fltVal val="360"/>
                                          </p:val>
                                        </p:tav>
                                        <p:tav tm="100000">
                                          <p:val>
                                            <p:fltVal val="0"/>
                                          </p:val>
                                        </p:tav>
                                      </p:tavLst>
                                    </p:anim>
                                    <p:animEffect transition="in" filter="fade">
                                      <p:cBhvr>
                                        <p:cTn id="35" dur="500"/>
                                        <p:tgtEl>
                                          <p:spTgt spid="9"/>
                                        </p:tgtEl>
                                      </p:cBhvr>
                                    </p:animEffect>
                                  </p:childTnLst>
                                </p:cTn>
                              </p:par>
                            </p:childTnLst>
                          </p:cTn>
                        </p:par>
                        <p:par>
                          <p:cTn id="36" fill="hold">
                            <p:stCondLst>
                              <p:cond delay="1900"/>
                            </p:stCondLst>
                            <p:childTnLst>
                              <p:par>
                                <p:cTn id="37" presetID="49" presetClass="entr" presetSubtype="0" decel="100000"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anim calcmode="lin" valueType="num">
                                      <p:cBhvr>
                                        <p:cTn id="41" dur="500" fill="hold"/>
                                        <p:tgtEl>
                                          <p:spTgt spid="48"/>
                                        </p:tgtEl>
                                        <p:attrNameLst>
                                          <p:attrName>style.rotation</p:attrName>
                                        </p:attrNameLst>
                                      </p:cBhvr>
                                      <p:tavLst>
                                        <p:tav tm="0">
                                          <p:val>
                                            <p:fltVal val="360"/>
                                          </p:val>
                                        </p:tav>
                                        <p:tav tm="100000">
                                          <p:val>
                                            <p:fltVal val="0"/>
                                          </p:val>
                                        </p:tav>
                                      </p:tavLst>
                                    </p:anim>
                                    <p:animEffect transition="in" filter="fade">
                                      <p:cBhvr>
                                        <p:cTn id="42" dur="500"/>
                                        <p:tgtEl>
                                          <p:spTgt spid="48"/>
                                        </p:tgtEl>
                                      </p:cBhvr>
                                    </p:animEffect>
                                  </p:childTnLst>
                                </p:cTn>
                              </p:par>
                              <p:par>
                                <p:cTn id="43" presetID="49" presetClass="entr" presetSubtype="0" decel="10000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 calcmode="lin" valueType="num">
                                      <p:cBhvr>
                                        <p:cTn id="47" dur="500" fill="hold"/>
                                        <p:tgtEl>
                                          <p:spTgt spid="13"/>
                                        </p:tgtEl>
                                        <p:attrNameLst>
                                          <p:attrName>style.rotation</p:attrName>
                                        </p:attrNameLst>
                                      </p:cBhvr>
                                      <p:tavLst>
                                        <p:tav tm="0">
                                          <p:val>
                                            <p:fltVal val="360"/>
                                          </p:val>
                                        </p:tav>
                                        <p:tav tm="100000">
                                          <p:val>
                                            <p:fltVal val="0"/>
                                          </p:val>
                                        </p:tav>
                                      </p:tavLst>
                                    </p:anim>
                                    <p:animEffect transition="in" filter="fade">
                                      <p:cBhvr>
                                        <p:cTn id="48" dur="500"/>
                                        <p:tgtEl>
                                          <p:spTgt spid="13"/>
                                        </p:tgtEl>
                                      </p:cBhvr>
                                    </p:animEffect>
                                  </p:childTnLst>
                                </p:cTn>
                              </p:par>
                            </p:childTnLst>
                          </p:cTn>
                        </p:par>
                        <p:par>
                          <p:cTn id="49" fill="hold">
                            <p:stCondLst>
                              <p:cond delay="2400"/>
                            </p:stCondLst>
                            <p:childTnLst>
                              <p:par>
                                <p:cTn id="50" presetID="49" presetClass="entr" presetSubtype="0" decel="10000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 calcmode="lin" valueType="num">
                                      <p:cBhvr>
                                        <p:cTn id="52" dur="500" fill="hold"/>
                                        <p:tgtEl>
                                          <p:spTgt spid="49"/>
                                        </p:tgtEl>
                                        <p:attrNameLst>
                                          <p:attrName>ppt_w</p:attrName>
                                        </p:attrNameLst>
                                      </p:cBhvr>
                                      <p:tavLst>
                                        <p:tav tm="0">
                                          <p:val>
                                            <p:fltVal val="0"/>
                                          </p:val>
                                        </p:tav>
                                        <p:tav tm="100000">
                                          <p:val>
                                            <p:strVal val="#ppt_w"/>
                                          </p:val>
                                        </p:tav>
                                      </p:tavLst>
                                    </p:anim>
                                    <p:anim calcmode="lin" valueType="num">
                                      <p:cBhvr>
                                        <p:cTn id="53" dur="500" fill="hold"/>
                                        <p:tgtEl>
                                          <p:spTgt spid="49"/>
                                        </p:tgtEl>
                                        <p:attrNameLst>
                                          <p:attrName>ppt_h</p:attrName>
                                        </p:attrNameLst>
                                      </p:cBhvr>
                                      <p:tavLst>
                                        <p:tav tm="0">
                                          <p:val>
                                            <p:fltVal val="0"/>
                                          </p:val>
                                        </p:tav>
                                        <p:tav tm="100000">
                                          <p:val>
                                            <p:strVal val="#ppt_h"/>
                                          </p:val>
                                        </p:tav>
                                      </p:tavLst>
                                    </p:anim>
                                    <p:anim calcmode="lin" valueType="num">
                                      <p:cBhvr>
                                        <p:cTn id="54" dur="500" fill="hold"/>
                                        <p:tgtEl>
                                          <p:spTgt spid="49"/>
                                        </p:tgtEl>
                                        <p:attrNameLst>
                                          <p:attrName>style.rotation</p:attrName>
                                        </p:attrNameLst>
                                      </p:cBhvr>
                                      <p:tavLst>
                                        <p:tav tm="0">
                                          <p:val>
                                            <p:fltVal val="360"/>
                                          </p:val>
                                        </p:tav>
                                        <p:tav tm="100000">
                                          <p:val>
                                            <p:fltVal val="0"/>
                                          </p:val>
                                        </p:tav>
                                      </p:tavLst>
                                    </p:anim>
                                    <p:animEffect transition="in" filter="fade">
                                      <p:cBhvr>
                                        <p:cTn id="55" dur="500"/>
                                        <p:tgtEl>
                                          <p:spTgt spid="49"/>
                                        </p:tgtEl>
                                      </p:cBhvr>
                                    </p:animEffect>
                                  </p:childTnLst>
                                </p:cTn>
                              </p:par>
                              <p:par>
                                <p:cTn id="56" presetID="49" presetClass="entr" presetSubtype="0" decel="10000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 calcmode="lin" valueType="num">
                                      <p:cBhvr>
                                        <p:cTn id="58" dur="500" fill="hold"/>
                                        <p:tgtEl>
                                          <p:spTgt spid="14"/>
                                        </p:tgtEl>
                                        <p:attrNameLst>
                                          <p:attrName>ppt_w</p:attrName>
                                        </p:attrNameLst>
                                      </p:cBhvr>
                                      <p:tavLst>
                                        <p:tav tm="0">
                                          <p:val>
                                            <p:fltVal val="0"/>
                                          </p:val>
                                        </p:tav>
                                        <p:tav tm="100000">
                                          <p:val>
                                            <p:strVal val="#ppt_w"/>
                                          </p:val>
                                        </p:tav>
                                      </p:tavLst>
                                    </p:anim>
                                    <p:anim calcmode="lin" valueType="num">
                                      <p:cBhvr>
                                        <p:cTn id="59" dur="500" fill="hold"/>
                                        <p:tgtEl>
                                          <p:spTgt spid="14"/>
                                        </p:tgtEl>
                                        <p:attrNameLst>
                                          <p:attrName>ppt_h</p:attrName>
                                        </p:attrNameLst>
                                      </p:cBhvr>
                                      <p:tavLst>
                                        <p:tav tm="0">
                                          <p:val>
                                            <p:fltVal val="0"/>
                                          </p:val>
                                        </p:tav>
                                        <p:tav tm="100000">
                                          <p:val>
                                            <p:strVal val="#ppt_h"/>
                                          </p:val>
                                        </p:tav>
                                      </p:tavLst>
                                    </p:anim>
                                    <p:anim calcmode="lin" valueType="num">
                                      <p:cBhvr>
                                        <p:cTn id="60" dur="500" fill="hold"/>
                                        <p:tgtEl>
                                          <p:spTgt spid="14"/>
                                        </p:tgtEl>
                                        <p:attrNameLst>
                                          <p:attrName>style.rotation</p:attrName>
                                        </p:attrNameLst>
                                      </p:cBhvr>
                                      <p:tavLst>
                                        <p:tav tm="0">
                                          <p:val>
                                            <p:fltVal val="360"/>
                                          </p:val>
                                        </p:tav>
                                        <p:tav tm="100000">
                                          <p:val>
                                            <p:fltVal val="0"/>
                                          </p:val>
                                        </p:tav>
                                      </p:tavLst>
                                    </p:anim>
                                    <p:animEffect transition="in" filter="fade">
                                      <p:cBhvr>
                                        <p:cTn id="61" dur="500"/>
                                        <p:tgtEl>
                                          <p:spTgt spid="14"/>
                                        </p:tgtEl>
                                      </p:cBhvr>
                                    </p:animEffect>
                                  </p:childTnLst>
                                </p:cTn>
                              </p:par>
                            </p:childTnLst>
                          </p:cTn>
                        </p:par>
                        <p:par>
                          <p:cTn id="62" fill="hold">
                            <p:stCondLst>
                              <p:cond delay="2900"/>
                            </p:stCondLst>
                            <p:childTnLst>
                              <p:par>
                                <p:cTn id="63" presetID="49" presetClass="entr" presetSubtype="0" decel="100000" fill="hold" grpId="0" nodeType="after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 calcmode="lin" valueType="num">
                                      <p:cBhvr>
                                        <p:cTn id="67" dur="500" fill="hold"/>
                                        <p:tgtEl>
                                          <p:spTgt spid="50"/>
                                        </p:tgtEl>
                                        <p:attrNameLst>
                                          <p:attrName>style.rotation</p:attrName>
                                        </p:attrNameLst>
                                      </p:cBhvr>
                                      <p:tavLst>
                                        <p:tav tm="0">
                                          <p:val>
                                            <p:fltVal val="360"/>
                                          </p:val>
                                        </p:tav>
                                        <p:tav tm="100000">
                                          <p:val>
                                            <p:fltVal val="0"/>
                                          </p:val>
                                        </p:tav>
                                      </p:tavLst>
                                    </p:anim>
                                    <p:animEffect transition="in" filter="fade">
                                      <p:cBhvr>
                                        <p:cTn id="68" dur="500"/>
                                        <p:tgtEl>
                                          <p:spTgt spid="5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 calcmode="lin" valueType="num">
                                      <p:cBhvr>
                                        <p:cTn id="73" dur="500" fill="hold"/>
                                        <p:tgtEl>
                                          <p:spTgt spid="10"/>
                                        </p:tgtEl>
                                        <p:attrNameLst>
                                          <p:attrName>style.rotation</p:attrName>
                                        </p:attrNameLst>
                                      </p:cBhvr>
                                      <p:tavLst>
                                        <p:tav tm="0">
                                          <p:val>
                                            <p:fltVal val="360"/>
                                          </p:val>
                                        </p:tav>
                                        <p:tav tm="100000">
                                          <p:val>
                                            <p:fltVal val="0"/>
                                          </p:val>
                                        </p:tav>
                                      </p:tavLst>
                                    </p:anim>
                                    <p:animEffect transition="in" filter="fade">
                                      <p:cBhvr>
                                        <p:cTn id="74" dur="500"/>
                                        <p:tgtEl>
                                          <p:spTgt spid="10"/>
                                        </p:tgtEl>
                                      </p:cBhvr>
                                    </p:animEffect>
                                  </p:childTnLst>
                                </p:cTn>
                              </p:par>
                            </p:childTnLst>
                          </p:cTn>
                        </p:par>
                        <p:par>
                          <p:cTn id="75" fill="hold">
                            <p:stCondLst>
                              <p:cond delay="3400"/>
                            </p:stCondLst>
                            <p:childTnLst>
                              <p:par>
                                <p:cTn id="76" presetID="49" presetClass="entr" presetSubtype="0" decel="100000" fill="hold" grpId="0" nodeType="after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p:cTn id="78" dur="500" fill="hold"/>
                                        <p:tgtEl>
                                          <p:spTgt spid="51"/>
                                        </p:tgtEl>
                                        <p:attrNameLst>
                                          <p:attrName>ppt_w</p:attrName>
                                        </p:attrNameLst>
                                      </p:cBhvr>
                                      <p:tavLst>
                                        <p:tav tm="0">
                                          <p:val>
                                            <p:fltVal val="0"/>
                                          </p:val>
                                        </p:tav>
                                        <p:tav tm="100000">
                                          <p:val>
                                            <p:strVal val="#ppt_w"/>
                                          </p:val>
                                        </p:tav>
                                      </p:tavLst>
                                    </p:anim>
                                    <p:anim calcmode="lin" valueType="num">
                                      <p:cBhvr>
                                        <p:cTn id="79" dur="500" fill="hold"/>
                                        <p:tgtEl>
                                          <p:spTgt spid="51"/>
                                        </p:tgtEl>
                                        <p:attrNameLst>
                                          <p:attrName>ppt_h</p:attrName>
                                        </p:attrNameLst>
                                      </p:cBhvr>
                                      <p:tavLst>
                                        <p:tav tm="0">
                                          <p:val>
                                            <p:fltVal val="0"/>
                                          </p:val>
                                        </p:tav>
                                        <p:tav tm="100000">
                                          <p:val>
                                            <p:strVal val="#ppt_h"/>
                                          </p:val>
                                        </p:tav>
                                      </p:tavLst>
                                    </p:anim>
                                    <p:anim calcmode="lin" valueType="num">
                                      <p:cBhvr>
                                        <p:cTn id="80" dur="500" fill="hold"/>
                                        <p:tgtEl>
                                          <p:spTgt spid="51"/>
                                        </p:tgtEl>
                                        <p:attrNameLst>
                                          <p:attrName>style.rotation</p:attrName>
                                        </p:attrNameLst>
                                      </p:cBhvr>
                                      <p:tavLst>
                                        <p:tav tm="0">
                                          <p:val>
                                            <p:fltVal val="360"/>
                                          </p:val>
                                        </p:tav>
                                        <p:tav tm="100000">
                                          <p:val>
                                            <p:fltVal val="0"/>
                                          </p:val>
                                        </p:tav>
                                      </p:tavLst>
                                    </p:anim>
                                    <p:animEffect transition="in" filter="fade">
                                      <p:cBhvr>
                                        <p:cTn id="81" dur="500"/>
                                        <p:tgtEl>
                                          <p:spTgt spid="51"/>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 calcmode="lin" valueType="num">
                                      <p:cBhvr>
                                        <p:cTn id="86" dur="500" fill="hold"/>
                                        <p:tgtEl>
                                          <p:spTgt spid="12"/>
                                        </p:tgtEl>
                                        <p:attrNameLst>
                                          <p:attrName>style.rotation</p:attrName>
                                        </p:attrNameLst>
                                      </p:cBhvr>
                                      <p:tavLst>
                                        <p:tav tm="0">
                                          <p:val>
                                            <p:fltVal val="360"/>
                                          </p:val>
                                        </p:tav>
                                        <p:tav tm="100000">
                                          <p:val>
                                            <p:fltVal val="0"/>
                                          </p:val>
                                        </p:tav>
                                      </p:tavLst>
                                    </p:anim>
                                    <p:animEffect transition="in" filter="fade">
                                      <p:cBhvr>
                                        <p:cTn id="87" dur="500"/>
                                        <p:tgtEl>
                                          <p:spTgt spid="12"/>
                                        </p:tgtEl>
                                      </p:cBhvr>
                                    </p:animEffect>
                                  </p:childTnLst>
                                </p:cTn>
                              </p:par>
                            </p:childTnLst>
                          </p:cTn>
                        </p:par>
                        <p:par>
                          <p:cTn id="88" fill="hold">
                            <p:stCondLst>
                              <p:cond delay="3900"/>
                            </p:stCondLst>
                            <p:childTnLst>
                              <p:par>
                                <p:cTn id="89" presetID="49" presetClass="entr" presetSubtype="0" decel="100000" fill="hold" grpId="0" nodeType="afterEffect">
                                  <p:stCondLst>
                                    <p:cond delay="0"/>
                                  </p:stCondLst>
                                  <p:childTnLst>
                                    <p:set>
                                      <p:cBhvr>
                                        <p:cTn id="90" dur="1" fill="hold">
                                          <p:stCondLst>
                                            <p:cond delay="0"/>
                                          </p:stCondLst>
                                        </p:cTn>
                                        <p:tgtEl>
                                          <p:spTgt spid="52"/>
                                        </p:tgtEl>
                                        <p:attrNameLst>
                                          <p:attrName>style.visibility</p:attrName>
                                        </p:attrNameLst>
                                      </p:cBhvr>
                                      <p:to>
                                        <p:strVal val="visible"/>
                                      </p:to>
                                    </p:set>
                                    <p:anim calcmode="lin" valueType="num">
                                      <p:cBhvr>
                                        <p:cTn id="91" dur="500" fill="hold"/>
                                        <p:tgtEl>
                                          <p:spTgt spid="52"/>
                                        </p:tgtEl>
                                        <p:attrNameLst>
                                          <p:attrName>ppt_w</p:attrName>
                                        </p:attrNameLst>
                                      </p:cBhvr>
                                      <p:tavLst>
                                        <p:tav tm="0">
                                          <p:val>
                                            <p:fltVal val="0"/>
                                          </p:val>
                                        </p:tav>
                                        <p:tav tm="100000">
                                          <p:val>
                                            <p:strVal val="#ppt_w"/>
                                          </p:val>
                                        </p:tav>
                                      </p:tavLst>
                                    </p:anim>
                                    <p:anim calcmode="lin" valueType="num">
                                      <p:cBhvr>
                                        <p:cTn id="92" dur="500" fill="hold"/>
                                        <p:tgtEl>
                                          <p:spTgt spid="52"/>
                                        </p:tgtEl>
                                        <p:attrNameLst>
                                          <p:attrName>ppt_h</p:attrName>
                                        </p:attrNameLst>
                                      </p:cBhvr>
                                      <p:tavLst>
                                        <p:tav tm="0">
                                          <p:val>
                                            <p:fltVal val="0"/>
                                          </p:val>
                                        </p:tav>
                                        <p:tav tm="100000">
                                          <p:val>
                                            <p:strVal val="#ppt_h"/>
                                          </p:val>
                                        </p:tav>
                                      </p:tavLst>
                                    </p:anim>
                                    <p:anim calcmode="lin" valueType="num">
                                      <p:cBhvr>
                                        <p:cTn id="93" dur="500" fill="hold"/>
                                        <p:tgtEl>
                                          <p:spTgt spid="52"/>
                                        </p:tgtEl>
                                        <p:attrNameLst>
                                          <p:attrName>style.rotation</p:attrName>
                                        </p:attrNameLst>
                                      </p:cBhvr>
                                      <p:tavLst>
                                        <p:tav tm="0">
                                          <p:val>
                                            <p:fltVal val="360"/>
                                          </p:val>
                                        </p:tav>
                                        <p:tav tm="100000">
                                          <p:val>
                                            <p:fltVal val="0"/>
                                          </p:val>
                                        </p:tav>
                                      </p:tavLst>
                                    </p:anim>
                                    <p:animEffect transition="in" filter="fade">
                                      <p:cBhvr>
                                        <p:cTn id="94" dur="500"/>
                                        <p:tgtEl>
                                          <p:spTgt spid="52"/>
                                        </p:tgtEl>
                                      </p:cBhvr>
                                    </p:animEffect>
                                  </p:childTnLst>
                                </p:cTn>
                              </p:par>
                              <p:par>
                                <p:cTn id="95" presetID="49" presetClass="entr" presetSubtype="0" decel="10000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 calcmode="lin" valueType="num">
                                      <p:cBhvr>
                                        <p:cTn id="99" dur="500" fill="hold"/>
                                        <p:tgtEl>
                                          <p:spTgt spid="11"/>
                                        </p:tgtEl>
                                        <p:attrNameLst>
                                          <p:attrName>style.rotation</p:attrName>
                                        </p:attrNameLst>
                                      </p:cBhvr>
                                      <p:tavLst>
                                        <p:tav tm="0">
                                          <p:val>
                                            <p:fltVal val="360"/>
                                          </p:val>
                                        </p:tav>
                                        <p:tav tm="100000">
                                          <p:val>
                                            <p:fltVal val="0"/>
                                          </p:val>
                                        </p:tav>
                                      </p:tavLst>
                                    </p:anim>
                                    <p:animEffect transition="in" filter="fade">
                                      <p:cBhvr>
                                        <p:cTn id="100" dur="500"/>
                                        <p:tgtEl>
                                          <p:spTgt spid="11"/>
                                        </p:tgtEl>
                                      </p:cBhvr>
                                    </p:animEffect>
                                  </p:childTnLst>
                                </p:cTn>
                              </p:par>
                            </p:childTnLst>
                          </p:cTn>
                        </p:par>
                        <p:par>
                          <p:cTn id="101" fill="hold">
                            <p:stCondLst>
                              <p:cond delay="4400"/>
                            </p:stCondLst>
                            <p:childTnLst>
                              <p:par>
                                <p:cTn id="102" presetID="22" presetClass="entr" presetSubtype="8" fill="hold" grpId="0" nodeType="after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left)">
                                      <p:cBhvr>
                                        <p:cTn id="104" dur="500"/>
                                        <p:tgtEl>
                                          <p:spTgt spid="39"/>
                                        </p:tgtEl>
                                      </p:cBhvr>
                                    </p:animEffect>
                                  </p:childTnLst>
                                </p:cTn>
                              </p:par>
                            </p:childTnLst>
                          </p:cTn>
                        </p:par>
                        <p:par>
                          <p:cTn id="105" fill="hold">
                            <p:stCondLst>
                              <p:cond delay="4900"/>
                            </p:stCondLst>
                            <p:childTnLst>
                              <p:par>
                                <p:cTn id="106" presetID="2" presetClass="entr" presetSubtype="2" decel="100000" fill="hold" grpId="0" nodeType="afterEffect">
                                  <p:stCondLst>
                                    <p:cond delay="0"/>
                                  </p:stCondLst>
                                  <p:iterate type="wd">
                                    <p:tmPct val="10000"/>
                                  </p:iterate>
                                  <p:childTnLst>
                                    <p:set>
                                      <p:cBhvr>
                                        <p:cTn id="107" dur="1" fill="hold">
                                          <p:stCondLst>
                                            <p:cond delay="0"/>
                                          </p:stCondLst>
                                        </p:cTn>
                                        <p:tgtEl>
                                          <p:spTgt spid="16">
                                            <p:txEl>
                                              <p:pRg st="0" end="0"/>
                                            </p:txEl>
                                          </p:spTgt>
                                        </p:tgtEl>
                                        <p:attrNameLst>
                                          <p:attrName>style.visibility</p:attrName>
                                        </p:attrNameLst>
                                      </p:cBhvr>
                                      <p:to>
                                        <p:strVal val="visible"/>
                                      </p:to>
                                    </p:set>
                                    <p:anim calcmode="lin" valueType="num">
                                      <p:cBhvr additive="base">
                                        <p:cTn id="108"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109" dur="500" fill="hold"/>
                                        <p:tgtEl>
                                          <p:spTgt spid="16">
                                            <p:txEl>
                                              <p:pRg st="0" end="0"/>
                                            </p:txEl>
                                          </p:spTgt>
                                        </p:tgtEl>
                                        <p:attrNameLst>
                                          <p:attrName>ppt_y</p:attrName>
                                        </p:attrNameLst>
                                      </p:cBhvr>
                                      <p:tavLst>
                                        <p:tav tm="0">
                                          <p:val>
                                            <p:strVal val="#ppt_y"/>
                                          </p:val>
                                        </p:tav>
                                        <p:tav tm="100000">
                                          <p:val>
                                            <p:strVal val="#ppt_y"/>
                                          </p:val>
                                        </p:tav>
                                      </p:tavLst>
                                    </p:anim>
                                  </p:childTnLst>
                                </p:cTn>
                              </p:par>
                              <p:par>
                                <p:cTn id="110" presetID="2" presetClass="entr" presetSubtype="2" decel="100000" fill="hold" grpId="0" nodeType="withEffect">
                                  <p:stCondLst>
                                    <p:cond delay="0"/>
                                  </p:stCondLst>
                                  <p:iterate type="wd">
                                    <p:tmPct val="10000"/>
                                  </p:iterate>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500" fill="hold"/>
                                        <p:tgtEl>
                                          <p:spTgt spid="18"/>
                                        </p:tgtEl>
                                        <p:attrNameLst>
                                          <p:attrName>ppt_x</p:attrName>
                                        </p:attrNameLst>
                                      </p:cBhvr>
                                      <p:tavLst>
                                        <p:tav tm="0">
                                          <p:val>
                                            <p:strVal val="1+#ppt_w/2"/>
                                          </p:val>
                                        </p:tav>
                                        <p:tav tm="100000">
                                          <p:val>
                                            <p:strVal val="#ppt_x"/>
                                          </p:val>
                                        </p:tav>
                                      </p:tavLst>
                                    </p:anim>
                                    <p:anim calcmode="lin" valueType="num">
                                      <p:cBhvr additive="base">
                                        <p:cTn id="113" dur="5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5500"/>
                            </p:stCondLst>
                            <p:childTnLst>
                              <p:par>
                                <p:cTn id="115" presetID="22" presetClass="entr" presetSubtype="8" fill="hold" grpId="0" nodeType="afterEffect">
                                  <p:stCondLst>
                                    <p:cond delay="0"/>
                                  </p:stCondLst>
                                  <p:childTnLst>
                                    <p:set>
                                      <p:cBhvr>
                                        <p:cTn id="116" dur="1" fill="hold">
                                          <p:stCondLst>
                                            <p:cond delay="0"/>
                                          </p:stCondLst>
                                        </p:cTn>
                                        <p:tgtEl>
                                          <p:spTgt spid="17">
                                            <p:txEl>
                                              <p:pRg st="0" end="0"/>
                                            </p:txEl>
                                          </p:spTgt>
                                        </p:tgtEl>
                                        <p:attrNameLst>
                                          <p:attrName>style.visibility</p:attrName>
                                        </p:attrNameLst>
                                      </p:cBhvr>
                                      <p:to>
                                        <p:strVal val="visible"/>
                                      </p:to>
                                    </p:set>
                                    <p:animEffect transition="in" filter="wipe(left)">
                                      <p:cBhvr>
                                        <p:cTn id="117" dur="500"/>
                                        <p:tgtEl>
                                          <p:spTgt spid="17">
                                            <p:txEl>
                                              <p:pRg st="0" end="0"/>
                                            </p:txEl>
                                          </p:spTgt>
                                        </p:tgtEl>
                                      </p:cBhvr>
                                    </p:animEffect>
                                  </p:childTnLst>
                                </p:cTn>
                              </p:par>
                            </p:childTnLst>
                          </p:cTn>
                        </p:par>
                        <p:par>
                          <p:cTn id="118" fill="hold">
                            <p:stCondLst>
                              <p:cond delay="6000"/>
                            </p:stCondLst>
                            <p:childTnLst>
                              <p:par>
                                <p:cTn id="119" presetID="22" presetClass="entr" presetSubtype="8" fill="hold" grpId="0" nodeType="afterEffect">
                                  <p:stCondLst>
                                    <p:cond delay="250"/>
                                  </p:stCondLst>
                                  <p:childTnLst>
                                    <p:set>
                                      <p:cBhvr>
                                        <p:cTn id="120" dur="1" fill="hold">
                                          <p:stCondLst>
                                            <p:cond delay="0"/>
                                          </p:stCondLst>
                                        </p:cTn>
                                        <p:tgtEl>
                                          <p:spTgt spid="41"/>
                                        </p:tgtEl>
                                        <p:attrNameLst>
                                          <p:attrName>style.visibility</p:attrName>
                                        </p:attrNameLst>
                                      </p:cBhvr>
                                      <p:to>
                                        <p:strVal val="visible"/>
                                      </p:to>
                                    </p:set>
                                    <p:animEffect transition="in" filter="wipe(left)">
                                      <p:cBhvr>
                                        <p:cTn id="121" dur="500"/>
                                        <p:tgtEl>
                                          <p:spTgt spid="41"/>
                                        </p:tgtEl>
                                      </p:cBhvr>
                                    </p:animEffect>
                                  </p:childTnLst>
                                </p:cTn>
                              </p:par>
                            </p:childTnLst>
                          </p:cTn>
                        </p:par>
                        <p:par>
                          <p:cTn id="122" fill="hold">
                            <p:stCondLst>
                              <p:cond delay="6750"/>
                            </p:stCondLst>
                            <p:childTnLst>
                              <p:par>
                                <p:cTn id="123" presetID="2" presetClass="entr" presetSubtype="2" decel="100000" fill="hold" grpId="0" nodeType="afterEffect">
                                  <p:stCondLst>
                                    <p:cond delay="0"/>
                                  </p:stCondLst>
                                  <p:iterate type="wd">
                                    <p:tmPct val="10000"/>
                                  </p:iterate>
                                  <p:childTnLst>
                                    <p:set>
                                      <p:cBhvr>
                                        <p:cTn id="124" dur="1" fill="hold">
                                          <p:stCondLst>
                                            <p:cond delay="0"/>
                                          </p:stCondLst>
                                        </p:cTn>
                                        <p:tgtEl>
                                          <p:spTgt spid="22">
                                            <p:txEl>
                                              <p:pRg st="0" end="0"/>
                                            </p:txEl>
                                          </p:spTgt>
                                        </p:tgtEl>
                                        <p:attrNameLst>
                                          <p:attrName>style.visibility</p:attrName>
                                        </p:attrNameLst>
                                      </p:cBhvr>
                                      <p:to>
                                        <p:strVal val="visible"/>
                                      </p:to>
                                    </p:set>
                                    <p:anim calcmode="lin" valueType="num">
                                      <p:cBhvr additive="base">
                                        <p:cTn id="125"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26" dur="500" fill="hold"/>
                                        <p:tgtEl>
                                          <p:spTgt spid="22">
                                            <p:txEl>
                                              <p:pRg st="0" end="0"/>
                                            </p:txEl>
                                          </p:spTgt>
                                        </p:tgtEl>
                                        <p:attrNameLst>
                                          <p:attrName>ppt_y</p:attrName>
                                        </p:attrNameLst>
                                      </p:cBhvr>
                                      <p:tavLst>
                                        <p:tav tm="0">
                                          <p:val>
                                            <p:strVal val="#ppt_y"/>
                                          </p:val>
                                        </p:tav>
                                        <p:tav tm="100000">
                                          <p:val>
                                            <p:strVal val="#ppt_y"/>
                                          </p:val>
                                        </p:tav>
                                      </p:tavLst>
                                    </p:anim>
                                  </p:childTnLst>
                                </p:cTn>
                              </p:par>
                              <p:par>
                                <p:cTn id="127" presetID="2" presetClass="entr" presetSubtype="2" decel="100000" fill="hold" grpId="0" nodeType="withEffect">
                                  <p:stCondLst>
                                    <p:cond delay="0"/>
                                  </p:stCondLst>
                                  <p:iterate type="wd">
                                    <p:tmPct val="10000"/>
                                  </p:iterate>
                                  <p:childTnLst>
                                    <p:set>
                                      <p:cBhvr>
                                        <p:cTn id="128" dur="1" fill="hold">
                                          <p:stCondLst>
                                            <p:cond delay="0"/>
                                          </p:stCondLst>
                                        </p:cTn>
                                        <p:tgtEl>
                                          <p:spTgt spid="24"/>
                                        </p:tgtEl>
                                        <p:attrNameLst>
                                          <p:attrName>style.visibility</p:attrName>
                                        </p:attrNameLst>
                                      </p:cBhvr>
                                      <p:to>
                                        <p:strVal val="visible"/>
                                      </p:to>
                                    </p:set>
                                    <p:anim calcmode="lin" valueType="num">
                                      <p:cBhvr additive="base">
                                        <p:cTn id="129" dur="500" fill="hold"/>
                                        <p:tgtEl>
                                          <p:spTgt spid="24"/>
                                        </p:tgtEl>
                                        <p:attrNameLst>
                                          <p:attrName>ppt_x</p:attrName>
                                        </p:attrNameLst>
                                      </p:cBhvr>
                                      <p:tavLst>
                                        <p:tav tm="0">
                                          <p:val>
                                            <p:strVal val="1+#ppt_w/2"/>
                                          </p:val>
                                        </p:tav>
                                        <p:tav tm="100000">
                                          <p:val>
                                            <p:strVal val="#ppt_x"/>
                                          </p:val>
                                        </p:tav>
                                      </p:tavLst>
                                    </p:anim>
                                    <p:anim calcmode="lin" valueType="num">
                                      <p:cBhvr additive="base">
                                        <p:cTn id="130" dur="500" fill="hold"/>
                                        <p:tgtEl>
                                          <p:spTgt spid="24"/>
                                        </p:tgtEl>
                                        <p:attrNameLst>
                                          <p:attrName>ppt_y</p:attrName>
                                        </p:attrNameLst>
                                      </p:cBhvr>
                                      <p:tavLst>
                                        <p:tav tm="0">
                                          <p:val>
                                            <p:strVal val="#ppt_y"/>
                                          </p:val>
                                        </p:tav>
                                        <p:tav tm="100000">
                                          <p:val>
                                            <p:strVal val="#ppt_y"/>
                                          </p:val>
                                        </p:tav>
                                      </p:tavLst>
                                    </p:anim>
                                  </p:childTnLst>
                                </p:cTn>
                              </p:par>
                            </p:childTnLst>
                          </p:cTn>
                        </p:par>
                        <p:par>
                          <p:cTn id="131" fill="hold">
                            <p:stCondLst>
                              <p:cond delay="7350"/>
                            </p:stCondLst>
                            <p:childTnLst>
                              <p:par>
                                <p:cTn id="132" presetID="22" presetClass="entr" presetSubtype="8" fill="hold" grpId="0" nodeType="afterEffect">
                                  <p:stCondLst>
                                    <p:cond delay="0"/>
                                  </p:stCondLst>
                                  <p:childTnLst>
                                    <p:set>
                                      <p:cBhvr>
                                        <p:cTn id="133" dur="1" fill="hold">
                                          <p:stCondLst>
                                            <p:cond delay="0"/>
                                          </p:stCondLst>
                                        </p:cTn>
                                        <p:tgtEl>
                                          <p:spTgt spid="23">
                                            <p:txEl>
                                              <p:pRg st="0" end="0"/>
                                            </p:txEl>
                                          </p:spTgt>
                                        </p:tgtEl>
                                        <p:attrNameLst>
                                          <p:attrName>style.visibility</p:attrName>
                                        </p:attrNameLst>
                                      </p:cBhvr>
                                      <p:to>
                                        <p:strVal val="visible"/>
                                      </p:to>
                                    </p:set>
                                    <p:animEffect transition="in" filter="wipe(left)">
                                      <p:cBhvr>
                                        <p:cTn id="134" dur="500"/>
                                        <p:tgtEl>
                                          <p:spTgt spid="23">
                                            <p:txEl>
                                              <p:pRg st="0" end="0"/>
                                            </p:txEl>
                                          </p:spTgt>
                                        </p:tgtEl>
                                      </p:cBhvr>
                                    </p:animEffect>
                                  </p:childTnLst>
                                </p:cTn>
                              </p:par>
                            </p:childTnLst>
                          </p:cTn>
                        </p:par>
                        <p:par>
                          <p:cTn id="135" fill="hold">
                            <p:stCondLst>
                              <p:cond delay="7850"/>
                            </p:stCondLst>
                            <p:childTnLst>
                              <p:par>
                                <p:cTn id="136" presetID="22" presetClass="entr" presetSubtype="8" fill="hold" grpId="0" nodeType="afterEffect">
                                  <p:stCondLst>
                                    <p:cond delay="250"/>
                                  </p:stCondLst>
                                  <p:childTnLst>
                                    <p:set>
                                      <p:cBhvr>
                                        <p:cTn id="137" dur="1" fill="hold">
                                          <p:stCondLst>
                                            <p:cond delay="0"/>
                                          </p:stCondLst>
                                        </p:cTn>
                                        <p:tgtEl>
                                          <p:spTgt spid="46"/>
                                        </p:tgtEl>
                                        <p:attrNameLst>
                                          <p:attrName>style.visibility</p:attrName>
                                        </p:attrNameLst>
                                      </p:cBhvr>
                                      <p:to>
                                        <p:strVal val="visible"/>
                                      </p:to>
                                    </p:set>
                                    <p:animEffect transition="in" filter="wipe(left)">
                                      <p:cBhvr>
                                        <p:cTn id="138" dur="500"/>
                                        <p:tgtEl>
                                          <p:spTgt spid="46"/>
                                        </p:tgtEl>
                                      </p:cBhvr>
                                    </p:animEffect>
                                  </p:childTnLst>
                                </p:cTn>
                              </p:par>
                            </p:childTnLst>
                          </p:cTn>
                        </p:par>
                        <p:par>
                          <p:cTn id="139" fill="hold">
                            <p:stCondLst>
                              <p:cond delay="8600"/>
                            </p:stCondLst>
                            <p:childTnLst>
                              <p:par>
                                <p:cTn id="140" presetID="2" presetClass="entr" presetSubtype="2" decel="100000" fill="hold" grpId="0" nodeType="afterEffect">
                                  <p:stCondLst>
                                    <p:cond delay="0"/>
                                  </p:stCondLst>
                                  <p:iterate type="wd">
                                    <p:tmPct val="10000"/>
                                  </p:iterate>
                                  <p:childTnLst>
                                    <p:set>
                                      <p:cBhvr>
                                        <p:cTn id="141" dur="1" fill="hold">
                                          <p:stCondLst>
                                            <p:cond delay="0"/>
                                          </p:stCondLst>
                                        </p:cTn>
                                        <p:tgtEl>
                                          <p:spTgt spid="25">
                                            <p:txEl>
                                              <p:pRg st="0" end="0"/>
                                            </p:txEl>
                                          </p:spTgt>
                                        </p:tgtEl>
                                        <p:attrNameLst>
                                          <p:attrName>style.visibility</p:attrName>
                                        </p:attrNameLst>
                                      </p:cBhvr>
                                      <p:to>
                                        <p:strVal val="visible"/>
                                      </p:to>
                                    </p:set>
                                    <p:anim calcmode="lin" valueType="num">
                                      <p:cBhvr additive="base">
                                        <p:cTn id="14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143" dur="500" fill="hold"/>
                                        <p:tgtEl>
                                          <p:spTgt spid="25">
                                            <p:txEl>
                                              <p:pRg st="0" end="0"/>
                                            </p:txEl>
                                          </p:spTgt>
                                        </p:tgtEl>
                                        <p:attrNameLst>
                                          <p:attrName>ppt_y</p:attrName>
                                        </p:attrNameLst>
                                      </p:cBhvr>
                                      <p:tavLst>
                                        <p:tav tm="0">
                                          <p:val>
                                            <p:strVal val="#ppt_y"/>
                                          </p:val>
                                        </p:tav>
                                        <p:tav tm="100000">
                                          <p:val>
                                            <p:strVal val="#ppt_y"/>
                                          </p:val>
                                        </p:tav>
                                      </p:tavLst>
                                    </p:anim>
                                  </p:childTnLst>
                                </p:cTn>
                              </p:par>
                              <p:par>
                                <p:cTn id="144" presetID="2" presetClass="entr" presetSubtype="2" decel="100000" fill="hold" grpId="0" nodeType="withEffect">
                                  <p:stCondLst>
                                    <p:cond delay="0"/>
                                  </p:stCondLst>
                                  <p:iterate type="wd">
                                    <p:tmPct val="10000"/>
                                  </p:iterate>
                                  <p:childTnLst>
                                    <p:set>
                                      <p:cBhvr>
                                        <p:cTn id="145" dur="1" fill="hold">
                                          <p:stCondLst>
                                            <p:cond delay="0"/>
                                          </p:stCondLst>
                                        </p:cTn>
                                        <p:tgtEl>
                                          <p:spTgt spid="27"/>
                                        </p:tgtEl>
                                        <p:attrNameLst>
                                          <p:attrName>style.visibility</p:attrName>
                                        </p:attrNameLst>
                                      </p:cBhvr>
                                      <p:to>
                                        <p:strVal val="visible"/>
                                      </p:to>
                                    </p:set>
                                    <p:anim calcmode="lin" valueType="num">
                                      <p:cBhvr additive="base">
                                        <p:cTn id="146" dur="500" fill="hold"/>
                                        <p:tgtEl>
                                          <p:spTgt spid="27"/>
                                        </p:tgtEl>
                                        <p:attrNameLst>
                                          <p:attrName>ppt_x</p:attrName>
                                        </p:attrNameLst>
                                      </p:cBhvr>
                                      <p:tavLst>
                                        <p:tav tm="0">
                                          <p:val>
                                            <p:strVal val="1+#ppt_w/2"/>
                                          </p:val>
                                        </p:tav>
                                        <p:tav tm="100000">
                                          <p:val>
                                            <p:strVal val="#ppt_x"/>
                                          </p:val>
                                        </p:tav>
                                      </p:tavLst>
                                    </p:anim>
                                    <p:anim calcmode="lin" valueType="num">
                                      <p:cBhvr additive="base">
                                        <p:cTn id="147" dur="500" fill="hold"/>
                                        <p:tgtEl>
                                          <p:spTgt spid="27"/>
                                        </p:tgtEl>
                                        <p:attrNameLst>
                                          <p:attrName>ppt_y</p:attrName>
                                        </p:attrNameLst>
                                      </p:cBhvr>
                                      <p:tavLst>
                                        <p:tav tm="0">
                                          <p:val>
                                            <p:strVal val="#ppt_y"/>
                                          </p:val>
                                        </p:tav>
                                        <p:tav tm="100000">
                                          <p:val>
                                            <p:strVal val="#ppt_y"/>
                                          </p:val>
                                        </p:tav>
                                      </p:tavLst>
                                    </p:anim>
                                  </p:childTnLst>
                                </p:cTn>
                              </p:par>
                            </p:childTnLst>
                          </p:cTn>
                        </p:par>
                        <p:par>
                          <p:cTn id="148" fill="hold">
                            <p:stCondLst>
                              <p:cond delay="9200"/>
                            </p:stCondLst>
                            <p:childTnLst>
                              <p:par>
                                <p:cTn id="149" presetID="22" presetClass="entr" presetSubtype="8" fill="hold" grpId="0" nodeType="afterEffect">
                                  <p:stCondLst>
                                    <p:cond delay="0"/>
                                  </p:stCondLst>
                                  <p:childTnLst>
                                    <p:set>
                                      <p:cBhvr>
                                        <p:cTn id="150" dur="1" fill="hold">
                                          <p:stCondLst>
                                            <p:cond delay="0"/>
                                          </p:stCondLst>
                                        </p:cTn>
                                        <p:tgtEl>
                                          <p:spTgt spid="26">
                                            <p:txEl>
                                              <p:pRg st="0" end="0"/>
                                            </p:txEl>
                                          </p:spTgt>
                                        </p:tgtEl>
                                        <p:attrNameLst>
                                          <p:attrName>style.visibility</p:attrName>
                                        </p:attrNameLst>
                                      </p:cBhvr>
                                      <p:to>
                                        <p:strVal val="visible"/>
                                      </p:to>
                                    </p:set>
                                    <p:animEffect transition="in" filter="wipe(left)">
                                      <p:cBhvr>
                                        <p:cTn id="151" dur="500"/>
                                        <p:tgtEl>
                                          <p:spTgt spid="26">
                                            <p:txEl>
                                              <p:pRg st="0" end="0"/>
                                            </p:txEl>
                                          </p:spTgt>
                                        </p:tgtEl>
                                      </p:cBhvr>
                                    </p:animEffect>
                                  </p:childTnLst>
                                </p:cTn>
                              </p:par>
                            </p:childTnLst>
                          </p:cTn>
                        </p:par>
                        <p:par>
                          <p:cTn id="152" fill="hold">
                            <p:stCondLst>
                              <p:cond delay="9700"/>
                            </p:stCondLst>
                            <p:childTnLst>
                              <p:par>
                                <p:cTn id="153" presetID="22" presetClass="entr" presetSubtype="2" fill="hold" grpId="0" nodeType="afterEffect">
                                  <p:stCondLst>
                                    <p:cond delay="250"/>
                                  </p:stCondLst>
                                  <p:childTnLst>
                                    <p:set>
                                      <p:cBhvr>
                                        <p:cTn id="154" dur="1" fill="hold">
                                          <p:stCondLst>
                                            <p:cond delay="0"/>
                                          </p:stCondLst>
                                        </p:cTn>
                                        <p:tgtEl>
                                          <p:spTgt spid="43"/>
                                        </p:tgtEl>
                                        <p:attrNameLst>
                                          <p:attrName>style.visibility</p:attrName>
                                        </p:attrNameLst>
                                      </p:cBhvr>
                                      <p:to>
                                        <p:strVal val="visible"/>
                                      </p:to>
                                    </p:set>
                                    <p:animEffect transition="in" filter="wipe(right)">
                                      <p:cBhvr>
                                        <p:cTn id="155" dur="500"/>
                                        <p:tgtEl>
                                          <p:spTgt spid="43"/>
                                        </p:tgtEl>
                                      </p:cBhvr>
                                    </p:animEffect>
                                  </p:childTnLst>
                                </p:cTn>
                              </p:par>
                            </p:childTnLst>
                          </p:cTn>
                        </p:par>
                        <p:par>
                          <p:cTn id="156" fill="hold">
                            <p:stCondLst>
                              <p:cond delay="10450"/>
                            </p:stCondLst>
                            <p:childTnLst>
                              <p:par>
                                <p:cTn id="157" presetID="2" presetClass="entr" presetSubtype="8" decel="100000" fill="hold" grpId="0" nodeType="afterEffect">
                                  <p:stCondLst>
                                    <p:cond delay="0"/>
                                  </p:stCondLst>
                                  <p:iterate type="wd">
                                    <p:tmPct val="10000"/>
                                  </p:iterate>
                                  <p:childTnLst>
                                    <p:set>
                                      <p:cBhvr>
                                        <p:cTn id="158" dur="1" fill="hold">
                                          <p:stCondLst>
                                            <p:cond delay="0"/>
                                          </p:stCondLst>
                                        </p:cTn>
                                        <p:tgtEl>
                                          <p:spTgt spid="34">
                                            <p:txEl>
                                              <p:pRg st="0" end="0"/>
                                            </p:txEl>
                                          </p:spTgt>
                                        </p:tgtEl>
                                        <p:attrNameLst>
                                          <p:attrName>style.visibility</p:attrName>
                                        </p:attrNameLst>
                                      </p:cBhvr>
                                      <p:to>
                                        <p:strVal val="visible"/>
                                      </p:to>
                                    </p:set>
                                    <p:anim calcmode="lin" valueType="num">
                                      <p:cBhvr additive="base">
                                        <p:cTn id="159"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160" dur="500" fill="hold"/>
                                        <p:tgtEl>
                                          <p:spTgt spid="34">
                                            <p:txEl>
                                              <p:pRg st="0" end="0"/>
                                            </p:txEl>
                                          </p:spTgt>
                                        </p:tgtEl>
                                        <p:attrNameLst>
                                          <p:attrName>ppt_y</p:attrName>
                                        </p:attrNameLst>
                                      </p:cBhvr>
                                      <p:tavLst>
                                        <p:tav tm="0">
                                          <p:val>
                                            <p:strVal val="#ppt_y"/>
                                          </p:val>
                                        </p:tav>
                                        <p:tav tm="100000">
                                          <p:val>
                                            <p:strVal val="#ppt_y"/>
                                          </p:val>
                                        </p:tav>
                                      </p:tavLst>
                                    </p:anim>
                                  </p:childTnLst>
                                </p:cTn>
                              </p:par>
                              <p:par>
                                <p:cTn id="161" presetID="2" presetClass="entr" presetSubtype="8" decel="100000" fill="hold" grpId="0" nodeType="withEffect">
                                  <p:stCondLst>
                                    <p:cond delay="0"/>
                                  </p:stCondLst>
                                  <p:iterate type="wd">
                                    <p:tmPct val="10000"/>
                                  </p:iterate>
                                  <p:childTnLst>
                                    <p:set>
                                      <p:cBhvr>
                                        <p:cTn id="162" dur="1" fill="hold">
                                          <p:stCondLst>
                                            <p:cond delay="0"/>
                                          </p:stCondLst>
                                        </p:cTn>
                                        <p:tgtEl>
                                          <p:spTgt spid="36"/>
                                        </p:tgtEl>
                                        <p:attrNameLst>
                                          <p:attrName>style.visibility</p:attrName>
                                        </p:attrNameLst>
                                      </p:cBhvr>
                                      <p:to>
                                        <p:strVal val="visible"/>
                                      </p:to>
                                    </p:set>
                                    <p:anim calcmode="lin" valueType="num">
                                      <p:cBhvr additive="base">
                                        <p:cTn id="163" dur="500" fill="hold"/>
                                        <p:tgtEl>
                                          <p:spTgt spid="36"/>
                                        </p:tgtEl>
                                        <p:attrNameLst>
                                          <p:attrName>ppt_x</p:attrName>
                                        </p:attrNameLst>
                                      </p:cBhvr>
                                      <p:tavLst>
                                        <p:tav tm="0">
                                          <p:val>
                                            <p:strVal val="0-#ppt_w/2"/>
                                          </p:val>
                                        </p:tav>
                                        <p:tav tm="100000">
                                          <p:val>
                                            <p:strVal val="#ppt_x"/>
                                          </p:val>
                                        </p:tav>
                                      </p:tavLst>
                                    </p:anim>
                                    <p:anim calcmode="lin" valueType="num">
                                      <p:cBhvr additive="base">
                                        <p:cTn id="164" dur="500" fill="hold"/>
                                        <p:tgtEl>
                                          <p:spTgt spid="36"/>
                                        </p:tgtEl>
                                        <p:attrNameLst>
                                          <p:attrName>ppt_y</p:attrName>
                                        </p:attrNameLst>
                                      </p:cBhvr>
                                      <p:tavLst>
                                        <p:tav tm="0">
                                          <p:val>
                                            <p:strVal val="#ppt_y"/>
                                          </p:val>
                                        </p:tav>
                                        <p:tav tm="100000">
                                          <p:val>
                                            <p:strVal val="#ppt_y"/>
                                          </p:val>
                                        </p:tav>
                                      </p:tavLst>
                                    </p:anim>
                                  </p:childTnLst>
                                </p:cTn>
                              </p:par>
                            </p:childTnLst>
                          </p:cTn>
                        </p:par>
                        <p:par>
                          <p:cTn id="165" fill="hold">
                            <p:stCondLst>
                              <p:cond delay="11050"/>
                            </p:stCondLst>
                            <p:childTnLst>
                              <p:par>
                                <p:cTn id="166" presetID="22" presetClass="entr" presetSubtype="8" fill="hold" grpId="0" nodeType="afterEffect">
                                  <p:stCondLst>
                                    <p:cond delay="0"/>
                                  </p:stCondLst>
                                  <p:childTnLst>
                                    <p:set>
                                      <p:cBhvr>
                                        <p:cTn id="167" dur="1" fill="hold">
                                          <p:stCondLst>
                                            <p:cond delay="0"/>
                                          </p:stCondLst>
                                        </p:cTn>
                                        <p:tgtEl>
                                          <p:spTgt spid="35">
                                            <p:txEl>
                                              <p:pRg st="0" end="0"/>
                                            </p:txEl>
                                          </p:spTgt>
                                        </p:tgtEl>
                                        <p:attrNameLst>
                                          <p:attrName>style.visibility</p:attrName>
                                        </p:attrNameLst>
                                      </p:cBhvr>
                                      <p:to>
                                        <p:strVal val="visible"/>
                                      </p:to>
                                    </p:set>
                                    <p:animEffect transition="in" filter="wipe(left)">
                                      <p:cBhvr>
                                        <p:cTn id="168" dur="500"/>
                                        <p:tgtEl>
                                          <p:spTgt spid="35">
                                            <p:txEl>
                                              <p:pRg st="0" end="0"/>
                                            </p:txEl>
                                          </p:spTgt>
                                        </p:tgtEl>
                                      </p:cBhvr>
                                    </p:animEffect>
                                  </p:childTnLst>
                                </p:cTn>
                              </p:par>
                            </p:childTnLst>
                          </p:cTn>
                        </p:par>
                        <p:par>
                          <p:cTn id="169" fill="hold">
                            <p:stCondLst>
                              <p:cond delay="11550"/>
                            </p:stCondLst>
                            <p:childTnLst>
                              <p:par>
                                <p:cTn id="170" presetID="22" presetClass="entr" presetSubtype="2" fill="hold" grpId="0" nodeType="afterEffect">
                                  <p:stCondLst>
                                    <p:cond delay="250"/>
                                  </p:stCondLst>
                                  <p:childTnLst>
                                    <p:set>
                                      <p:cBhvr>
                                        <p:cTn id="171" dur="1" fill="hold">
                                          <p:stCondLst>
                                            <p:cond delay="0"/>
                                          </p:stCondLst>
                                        </p:cTn>
                                        <p:tgtEl>
                                          <p:spTgt spid="44"/>
                                        </p:tgtEl>
                                        <p:attrNameLst>
                                          <p:attrName>style.visibility</p:attrName>
                                        </p:attrNameLst>
                                      </p:cBhvr>
                                      <p:to>
                                        <p:strVal val="visible"/>
                                      </p:to>
                                    </p:set>
                                    <p:animEffect transition="in" filter="wipe(right)">
                                      <p:cBhvr>
                                        <p:cTn id="172" dur="500"/>
                                        <p:tgtEl>
                                          <p:spTgt spid="44"/>
                                        </p:tgtEl>
                                      </p:cBhvr>
                                    </p:animEffect>
                                  </p:childTnLst>
                                </p:cTn>
                              </p:par>
                            </p:childTnLst>
                          </p:cTn>
                        </p:par>
                        <p:par>
                          <p:cTn id="173" fill="hold">
                            <p:stCondLst>
                              <p:cond delay="12300"/>
                            </p:stCondLst>
                            <p:childTnLst>
                              <p:par>
                                <p:cTn id="174" presetID="2" presetClass="entr" presetSubtype="8" decel="100000" fill="hold" grpId="0" nodeType="afterEffect">
                                  <p:stCondLst>
                                    <p:cond delay="0"/>
                                  </p:stCondLst>
                                  <p:iterate type="wd">
                                    <p:tmPct val="10000"/>
                                  </p:iterate>
                                  <p:childTnLst>
                                    <p:set>
                                      <p:cBhvr>
                                        <p:cTn id="175" dur="1" fill="hold">
                                          <p:stCondLst>
                                            <p:cond delay="0"/>
                                          </p:stCondLst>
                                        </p:cTn>
                                        <p:tgtEl>
                                          <p:spTgt spid="31">
                                            <p:txEl>
                                              <p:pRg st="0" end="0"/>
                                            </p:txEl>
                                          </p:spTgt>
                                        </p:tgtEl>
                                        <p:attrNameLst>
                                          <p:attrName>style.visibility</p:attrName>
                                        </p:attrNameLst>
                                      </p:cBhvr>
                                      <p:to>
                                        <p:strVal val="visible"/>
                                      </p:to>
                                    </p:set>
                                    <p:anim calcmode="lin" valueType="num">
                                      <p:cBhvr additive="base">
                                        <p:cTn id="176"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177" dur="500" fill="hold"/>
                                        <p:tgtEl>
                                          <p:spTgt spid="31">
                                            <p:txEl>
                                              <p:pRg st="0" end="0"/>
                                            </p:txEl>
                                          </p:spTgt>
                                        </p:tgtEl>
                                        <p:attrNameLst>
                                          <p:attrName>ppt_y</p:attrName>
                                        </p:attrNameLst>
                                      </p:cBhvr>
                                      <p:tavLst>
                                        <p:tav tm="0">
                                          <p:val>
                                            <p:strVal val="#ppt_y"/>
                                          </p:val>
                                        </p:tav>
                                        <p:tav tm="100000">
                                          <p:val>
                                            <p:strVal val="#ppt_y"/>
                                          </p:val>
                                        </p:tav>
                                      </p:tavLst>
                                    </p:anim>
                                  </p:childTnLst>
                                </p:cTn>
                              </p:par>
                              <p:par>
                                <p:cTn id="178" presetID="2" presetClass="entr" presetSubtype="8" decel="100000" fill="hold" grpId="0" nodeType="withEffect">
                                  <p:stCondLst>
                                    <p:cond delay="0"/>
                                  </p:stCondLst>
                                  <p:iterate type="wd">
                                    <p:tmPct val="10000"/>
                                  </p:iterate>
                                  <p:childTnLst>
                                    <p:set>
                                      <p:cBhvr>
                                        <p:cTn id="179" dur="1" fill="hold">
                                          <p:stCondLst>
                                            <p:cond delay="0"/>
                                          </p:stCondLst>
                                        </p:cTn>
                                        <p:tgtEl>
                                          <p:spTgt spid="33"/>
                                        </p:tgtEl>
                                        <p:attrNameLst>
                                          <p:attrName>style.visibility</p:attrName>
                                        </p:attrNameLst>
                                      </p:cBhvr>
                                      <p:to>
                                        <p:strVal val="visible"/>
                                      </p:to>
                                    </p:set>
                                    <p:anim calcmode="lin" valueType="num">
                                      <p:cBhvr additive="base">
                                        <p:cTn id="180" dur="500" fill="hold"/>
                                        <p:tgtEl>
                                          <p:spTgt spid="33"/>
                                        </p:tgtEl>
                                        <p:attrNameLst>
                                          <p:attrName>ppt_x</p:attrName>
                                        </p:attrNameLst>
                                      </p:cBhvr>
                                      <p:tavLst>
                                        <p:tav tm="0">
                                          <p:val>
                                            <p:strVal val="0-#ppt_w/2"/>
                                          </p:val>
                                        </p:tav>
                                        <p:tav tm="100000">
                                          <p:val>
                                            <p:strVal val="#ppt_x"/>
                                          </p:val>
                                        </p:tav>
                                      </p:tavLst>
                                    </p:anim>
                                    <p:anim calcmode="lin" valueType="num">
                                      <p:cBhvr additive="base">
                                        <p:cTn id="181" dur="500" fill="hold"/>
                                        <p:tgtEl>
                                          <p:spTgt spid="33"/>
                                        </p:tgtEl>
                                        <p:attrNameLst>
                                          <p:attrName>ppt_y</p:attrName>
                                        </p:attrNameLst>
                                      </p:cBhvr>
                                      <p:tavLst>
                                        <p:tav tm="0">
                                          <p:val>
                                            <p:strVal val="#ppt_y"/>
                                          </p:val>
                                        </p:tav>
                                        <p:tav tm="100000">
                                          <p:val>
                                            <p:strVal val="#ppt_y"/>
                                          </p:val>
                                        </p:tav>
                                      </p:tavLst>
                                    </p:anim>
                                  </p:childTnLst>
                                </p:cTn>
                              </p:par>
                            </p:childTnLst>
                          </p:cTn>
                        </p:par>
                        <p:par>
                          <p:cTn id="182" fill="hold">
                            <p:stCondLst>
                              <p:cond delay="12900"/>
                            </p:stCondLst>
                            <p:childTnLst>
                              <p:par>
                                <p:cTn id="183" presetID="22" presetClass="entr" presetSubtype="8" fill="hold" grpId="0" nodeType="afterEffect">
                                  <p:stCondLst>
                                    <p:cond delay="0"/>
                                  </p:stCondLst>
                                  <p:childTnLst>
                                    <p:set>
                                      <p:cBhvr>
                                        <p:cTn id="184" dur="1" fill="hold">
                                          <p:stCondLst>
                                            <p:cond delay="0"/>
                                          </p:stCondLst>
                                        </p:cTn>
                                        <p:tgtEl>
                                          <p:spTgt spid="32">
                                            <p:txEl>
                                              <p:pRg st="0" end="0"/>
                                            </p:txEl>
                                          </p:spTgt>
                                        </p:tgtEl>
                                        <p:attrNameLst>
                                          <p:attrName>style.visibility</p:attrName>
                                        </p:attrNameLst>
                                      </p:cBhvr>
                                      <p:to>
                                        <p:strVal val="visible"/>
                                      </p:to>
                                    </p:set>
                                    <p:animEffect transition="in" filter="wipe(left)">
                                      <p:cBhvr>
                                        <p:cTn id="185" dur="500"/>
                                        <p:tgtEl>
                                          <p:spTgt spid="32">
                                            <p:txEl>
                                              <p:pRg st="0" end="0"/>
                                            </p:txEl>
                                          </p:spTgt>
                                        </p:tgtEl>
                                      </p:cBhvr>
                                    </p:animEffect>
                                  </p:childTnLst>
                                </p:cTn>
                              </p:par>
                            </p:childTnLst>
                          </p:cTn>
                        </p:par>
                        <p:par>
                          <p:cTn id="186" fill="hold">
                            <p:stCondLst>
                              <p:cond delay="13400"/>
                            </p:stCondLst>
                            <p:childTnLst>
                              <p:par>
                                <p:cTn id="187" presetID="22" presetClass="entr" presetSubtype="2" fill="hold" grpId="0" nodeType="afterEffect">
                                  <p:stCondLst>
                                    <p:cond delay="250"/>
                                  </p:stCondLst>
                                  <p:childTnLst>
                                    <p:set>
                                      <p:cBhvr>
                                        <p:cTn id="188" dur="1" fill="hold">
                                          <p:stCondLst>
                                            <p:cond delay="0"/>
                                          </p:stCondLst>
                                        </p:cTn>
                                        <p:tgtEl>
                                          <p:spTgt spid="45"/>
                                        </p:tgtEl>
                                        <p:attrNameLst>
                                          <p:attrName>style.visibility</p:attrName>
                                        </p:attrNameLst>
                                      </p:cBhvr>
                                      <p:to>
                                        <p:strVal val="visible"/>
                                      </p:to>
                                    </p:set>
                                    <p:animEffect transition="in" filter="wipe(right)">
                                      <p:cBhvr>
                                        <p:cTn id="189" dur="500"/>
                                        <p:tgtEl>
                                          <p:spTgt spid="45"/>
                                        </p:tgtEl>
                                      </p:cBhvr>
                                    </p:animEffect>
                                  </p:childTnLst>
                                </p:cTn>
                              </p:par>
                            </p:childTnLst>
                          </p:cTn>
                        </p:par>
                        <p:par>
                          <p:cTn id="190" fill="hold">
                            <p:stCondLst>
                              <p:cond delay="14150"/>
                            </p:stCondLst>
                            <p:childTnLst>
                              <p:par>
                                <p:cTn id="191" presetID="2" presetClass="entr" presetSubtype="8" decel="100000" fill="hold" grpId="0" nodeType="afterEffect">
                                  <p:stCondLst>
                                    <p:cond delay="0"/>
                                  </p:stCondLst>
                                  <p:iterate type="wd">
                                    <p:tmPct val="10000"/>
                                  </p:iterate>
                                  <p:childTnLst>
                                    <p:set>
                                      <p:cBhvr>
                                        <p:cTn id="192" dur="1" fill="hold">
                                          <p:stCondLst>
                                            <p:cond delay="0"/>
                                          </p:stCondLst>
                                        </p:cTn>
                                        <p:tgtEl>
                                          <p:spTgt spid="28">
                                            <p:txEl>
                                              <p:pRg st="0" end="0"/>
                                            </p:txEl>
                                          </p:spTgt>
                                        </p:tgtEl>
                                        <p:attrNameLst>
                                          <p:attrName>style.visibility</p:attrName>
                                        </p:attrNameLst>
                                      </p:cBhvr>
                                      <p:to>
                                        <p:strVal val="visible"/>
                                      </p:to>
                                    </p:set>
                                    <p:anim calcmode="lin" valueType="num">
                                      <p:cBhvr additive="base">
                                        <p:cTn id="193" dur="5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94" dur="500" fill="hold"/>
                                        <p:tgtEl>
                                          <p:spTgt spid="28">
                                            <p:txEl>
                                              <p:pRg st="0" end="0"/>
                                            </p:txEl>
                                          </p:spTgt>
                                        </p:tgtEl>
                                        <p:attrNameLst>
                                          <p:attrName>ppt_y</p:attrName>
                                        </p:attrNameLst>
                                      </p:cBhvr>
                                      <p:tavLst>
                                        <p:tav tm="0">
                                          <p:val>
                                            <p:strVal val="#ppt_y"/>
                                          </p:val>
                                        </p:tav>
                                        <p:tav tm="100000">
                                          <p:val>
                                            <p:strVal val="#ppt_y"/>
                                          </p:val>
                                        </p:tav>
                                      </p:tavLst>
                                    </p:anim>
                                  </p:childTnLst>
                                </p:cTn>
                              </p:par>
                              <p:par>
                                <p:cTn id="195" presetID="2" presetClass="entr" presetSubtype="8" decel="100000" fill="hold" grpId="0" nodeType="withEffect">
                                  <p:stCondLst>
                                    <p:cond delay="0"/>
                                  </p:stCondLst>
                                  <p:iterate type="wd">
                                    <p:tmPct val="10000"/>
                                  </p:iterate>
                                  <p:childTnLst>
                                    <p:set>
                                      <p:cBhvr>
                                        <p:cTn id="196" dur="1" fill="hold">
                                          <p:stCondLst>
                                            <p:cond delay="0"/>
                                          </p:stCondLst>
                                        </p:cTn>
                                        <p:tgtEl>
                                          <p:spTgt spid="30"/>
                                        </p:tgtEl>
                                        <p:attrNameLst>
                                          <p:attrName>style.visibility</p:attrName>
                                        </p:attrNameLst>
                                      </p:cBhvr>
                                      <p:to>
                                        <p:strVal val="visible"/>
                                      </p:to>
                                    </p:set>
                                    <p:anim calcmode="lin" valueType="num">
                                      <p:cBhvr additive="base">
                                        <p:cTn id="197" dur="500" fill="hold"/>
                                        <p:tgtEl>
                                          <p:spTgt spid="30"/>
                                        </p:tgtEl>
                                        <p:attrNameLst>
                                          <p:attrName>ppt_x</p:attrName>
                                        </p:attrNameLst>
                                      </p:cBhvr>
                                      <p:tavLst>
                                        <p:tav tm="0">
                                          <p:val>
                                            <p:strVal val="0-#ppt_w/2"/>
                                          </p:val>
                                        </p:tav>
                                        <p:tav tm="100000">
                                          <p:val>
                                            <p:strVal val="#ppt_x"/>
                                          </p:val>
                                        </p:tav>
                                      </p:tavLst>
                                    </p:anim>
                                    <p:anim calcmode="lin" valueType="num">
                                      <p:cBhvr additive="base">
                                        <p:cTn id="198" dur="500" fill="hold"/>
                                        <p:tgtEl>
                                          <p:spTgt spid="30"/>
                                        </p:tgtEl>
                                        <p:attrNameLst>
                                          <p:attrName>ppt_y</p:attrName>
                                        </p:attrNameLst>
                                      </p:cBhvr>
                                      <p:tavLst>
                                        <p:tav tm="0">
                                          <p:val>
                                            <p:strVal val="#ppt_y"/>
                                          </p:val>
                                        </p:tav>
                                        <p:tav tm="100000">
                                          <p:val>
                                            <p:strVal val="#ppt_y"/>
                                          </p:val>
                                        </p:tav>
                                      </p:tavLst>
                                    </p:anim>
                                  </p:childTnLst>
                                </p:cTn>
                              </p:par>
                            </p:childTnLst>
                          </p:cTn>
                        </p:par>
                        <p:par>
                          <p:cTn id="199" fill="hold">
                            <p:stCondLst>
                              <p:cond delay="14750"/>
                            </p:stCondLst>
                            <p:childTnLst>
                              <p:par>
                                <p:cTn id="200" presetID="22" presetClass="entr" presetSubtype="8" fill="hold" grpId="0" nodeType="afterEffect">
                                  <p:stCondLst>
                                    <p:cond delay="0"/>
                                  </p:stCondLst>
                                  <p:childTnLst>
                                    <p:set>
                                      <p:cBhvr>
                                        <p:cTn id="201" dur="1" fill="hold">
                                          <p:stCondLst>
                                            <p:cond delay="0"/>
                                          </p:stCondLst>
                                        </p:cTn>
                                        <p:tgtEl>
                                          <p:spTgt spid="29">
                                            <p:txEl>
                                              <p:pRg st="0" end="0"/>
                                            </p:txEl>
                                          </p:spTgt>
                                        </p:tgtEl>
                                        <p:attrNameLst>
                                          <p:attrName>style.visibility</p:attrName>
                                        </p:attrNameLst>
                                      </p:cBhvr>
                                      <p:to>
                                        <p:strVal val="visible"/>
                                      </p:to>
                                    </p:set>
                                    <p:animEffect transition="in" filter="wipe(left)">
                                      <p:cBhvr>
                                        <p:cTn id="202"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2" grpId="0" animBg="1"/>
      <p:bldP spid="13" grpId="0" animBg="1"/>
      <p:bldP spid="14" grpId="0" animBg="1"/>
      <p:bldP spid="11" grpId="0" animBg="1"/>
      <p:bldP spid="10" grpId="0" animBg="1"/>
      <p:bldP spid="9" grpId="0" animBg="1"/>
      <p:bldP spid="5" grpId="0" animBg="1"/>
      <p:bldP spid="16"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22"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P spid="27" grpId="0" animBg="1"/>
      <p:bldP spid="2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0-#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2" presetClass="entr" presetSubtype="8"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animBg="1"/>
      <p:bldP spid="34"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9" grpId="0" animBg="1"/>
      <p:bldP spid="41" grpId="0" animBg="1"/>
      <p:bldP spid="43" grpId="0" animBg="1"/>
      <p:bldP spid="44" grpId="0" animBg="1"/>
      <p:bldP spid="45" grpId="0" animBg="1"/>
      <p:bldP spid="46" grpId="0" animBg="1"/>
      <p:bldP spid="47" grpId="0"/>
      <p:bldP spid="48" grpId="0"/>
      <p:bldP spid="49" grpId="0"/>
      <p:bldP spid="50" grpId="0"/>
      <p:bldP spid="51" grpId="0"/>
      <p:bldP spid="52" grpId="0"/>
      <p:bldP spid="53" grpId="0" build="p">
        <p:tmplLst>
          <p:tmpl lvl="1">
            <p:tnLst>
              <p:par>
                <p:cTn presetID="53" presetClass="entr" presetSubtype="16" fill="hold" nodeType="withEffect">
                  <p:stCondLst>
                    <p:cond delay="250"/>
                  </p:stCondLst>
                  <p:iterate type="lt">
                    <p:tmPct val="10000"/>
                  </p:iterate>
                  <p:childTnLst>
                    <p:set>
                      <p:cBhvr>
                        <p:cTn dur="1" fill="hold">
                          <p:stCondLst>
                            <p:cond delay="0"/>
                          </p:stCondLst>
                        </p:cTn>
                        <p:tgtEl>
                          <p:spTgt spid="53"/>
                        </p:tgtEl>
                        <p:attrNameLst>
                          <p:attrName>style.visibility</p:attrName>
                        </p:attrNameLst>
                      </p:cBhvr>
                      <p:to>
                        <p:strVal val="visible"/>
                      </p:to>
                    </p:set>
                    <p:anim calcmode="lin" valueType="num">
                      <p:cBhvr>
                        <p:cTn dur="500" fill="hold"/>
                        <p:tgtEl>
                          <p:spTgt spid="53"/>
                        </p:tgtEl>
                        <p:attrNameLst>
                          <p:attrName>ppt_w</p:attrName>
                        </p:attrNameLst>
                      </p:cBhvr>
                      <p:tavLst>
                        <p:tav tm="0">
                          <p:val>
                            <p:fltVal val="0"/>
                          </p:val>
                        </p:tav>
                        <p:tav tm="100000">
                          <p:val>
                            <p:strVal val="#ppt_w"/>
                          </p:val>
                        </p:tav>
                      </p:tavLst>
                    </p:anim>
                    <p:anim calcmode="lin" valueType="num">
                      <p:cBhvr>
                        <p:cTn dur="500" fill="hold"/>
                        <p:tgtEl>
                          <p:spTgt spid="53"/>
                        </p:tgtEl>
                        <p:attrNameLst>
                          <p:attrName>ppt_h</p:attrName>
                        </p:attrNameLst>
                      </p:cBhvr>
                      <p:tavLst>
                        <p:tav tm="0">
                          <p:val>
                            <p:fltVal val="0"/>
                          </p:val>
                        </p:tav>
                        <p:tav tm="100000">
                          <p:val>
                            <p:strVal val="#ppt_h"/>
                          </p:val>
                        </p:tav>
                      </p:tavLst>
                    </p:anim>
                    <p:animEffect transition="in" filter="fade">
                      <p:cBhvr>
                        <p:cTn dur="500"/>
                        <p:tgtEl>
                          <p:spTgt spid="5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24" name="正方形/長方形 23"/>
          <p:cNvSpPr/>
          <p:nvPr userDrawn="1"/>
        </p:nvSpPr>
        <p:spPr>
          <a:xfrm>
            <a:off x="0" y="5160785"/>
            <a:ext cx="7773622" cy="2739165"/>
          </a:xfrm>
          <a:prstGeom prst="rect">
            <a:avLst/>
          </a:prstGeom>
          <a:solidFill>
            <a:schemeClr val="accent3">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正方形/長方形 35"/>
          <p:cNvSpPr/>
          <p:nvPr userDrawn="1"/>
        </p:nvSpPr>
        <p:spPr>
          <a:xfrm>
            <a:off x="0" y="2421624"/>
            <a:ext cx="7773622" cy="2739165"/>
          </a:xfrm>
          <a:prstGeom prst="rect">
            <a:avLst/>
          </a:prstGeom>
          <a:solidFill>
            <a:schemeClr val="accent5">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正方形/長方形 25"/>
          <p:cNvSpPr/>
          <p:nvPr userDrawn="1"/>
        </p:nvSpPr>
        <p:spPr>
          <a:xfrm>
            <a:off x="10512792" y="5160783"/>
            <a:ext cx="7773621" cy="2739165"/>
          </a:xfrm>
          <a:prstGeom prst="rect">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4" name="直角三角形 33"/>
          <p:cNvSpPr/>
          <p:nvPr userDrawn="1"/>
        </p:nvSpPr>
        <p:spPr>
          <a:xfrm rot="13500000">
            <a:off x="9713304" y="5561922"/>
            <a:ext cx="1936884" cy="1936884"/>
          </a:xfrm>
          <a:prstGeom prst="rtTriangle">
            <a:avLst/>
          </a:pr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5" name="正方形/長方形 24"/>
          <p:cNvSpPr/>
          <p:nvPr userDrawn="1"/>
        </p:nvSpPr>
        <p:spPr>
          <a:xfrm>
            <a:off x="10512791" y="2421618"/>
            <a:ext cx="7773621" cy="2739165"/>
          </a:xfrm>
          <a:prstGeom prst="rect">
            <a:avLst/>
          </a:prstGeom>
          <a:solidFill>
            <a:schemeClr val="accent1">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3" name="直角三角形 32"/>
          <p:cNvSpPr/>
          <p:nvPr userDrawn="1"/>
        </p:nvSpPr>
        <p:spPr>
          <a:xfrm rot="13500000">
            <a:off x="9713304" y="2822754"/>
            <a:ext cx="1936884" cy="1936884"/>
          </a:xfrm>
          <a:prstGeom prst="rtTriangle">
            <a:avLst/>
          </a:pr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0" name="直角三角形 29"/>
          <p:cNvSpPr/>
          <p:nvPr userDrawn="1"/>
        </p:nvSpPr>
        <p:spPr>
          <a:xfrm rot="2700000">
            <a:off x="6638095" y="5561922"/>
            <a:ext cx="1936884" cy="1936884"/>
          </a:xfrm>
          <a:prstGeom prst="rtTriangl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9" name="直角三角形 28"/>
          <p:cNvSpPr/>
          <p:nvPr userDrawn="1"/>
        </p:nvSpPr>
        <p:spPr>
          <a:xfrm rot="2700000">
            <a:off x="6638095" y="2822754"/>
            <a:ext cx="1936884" cy="1936884"/>
          </a:xfrm>
          <a:prstGeom prst="rtTriangle">
            <a:avLst/>
          </a:prstGeom>
          <a:solidFill>
            <a:schemeClr val="accent5">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9" name="直角三角形 8"/>
          <p:cNvSpPr/>
          <p:nvPr userDrawn="1"/>
        </p:nvSpPr>
        <p:spPr>
          <a:xfrm rot="2700000">
            <a:off x="6805180" y="2822762"/>
            <a:ext cx="1936884" cy="1936884"/>
          </a:xfrm>
          <a:prstGeom prst="rtTriangl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5" name="直角三角形 4"/>
          <p:cNvSpPr/>
          <p:nvPr userDrawn="1"/>
        </p:nvSpPr>
        <p:spPr>
          <a:xfrm rot="13500000">
            <a:off x="6805180" y="2822762"/>
            <a:ext cx="1936884" cy="1936884"/>
          </a:xfrm>
          <a:prstGeom prst="rtTriangl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角三角形 9"/>
          <p:cNvSpPr/>
          <p:nvPr userDrawn="1"/>
        </p:nvSpPr>
        <p:spPr>
          <a:xfrm rot="2700000">
            <a:off x="9544349" y="2822760"/>
            <a:ext cx="1936884" cy="1936884"/>
          </a:xfrm>
          <a:prstGeom prst="rtTriangl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直角三角形 10"/>
          <p:cNvSpPr/>
          <p:nvPr userDrawn="1"/>
        </p:nvSpPr>
        <p:spPr>
          <a:xfrm rot="13500000">
            <a:off x="9544349" y="2822760"/>
            <a:ext cx="1936884" cy="1936884"/>
          </a:xfrm>
          <a:prstGeom prst="rtTriangl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直角三角形 11"/>
          <p:cNvSpPr/>
          <p:nvPr userDrawn="1"/>
        </p:nvSpPr>
        <p:spPr>
          <a:xfrm rot="13500000">
            <a:off x="6805179" y="5561931"/>
            <a:ext cx="1936884" cy="1936884"/>
          </a:xfrm>
          <a:prstGeom prst="rtTriangl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直角三角形 12"/>
          <p:cNvSpPr/>
          <p:nvPr userDrawn="1"/>
        </p:nvSpPr>
        <p:spPr>
          <a:xfrm rot="2700000">
            <a:off x="6805179" y="5561931"/>
            <a:ext cx="1936884" cy="1936884"/>
          </a:xfrm>
          <a:prstGeom prst="rtTriangl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直角三角形 13"/>
          <p:cNvSpPr/>
          <p:nvPr userDrawn="1"/>
        </p:nvSpPr>
        <p:spPr>
          <a:xfrm rot="2700000">
            <a:off x="9544348" y="5561929"/>
            <a:ext cx="1936884" cy="1936884"/>
          </a:xfrm>
          <a:prstGeom prst="rtTriangl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直角三角形 14"/>
          <p:cNvSpPr/>
          <p:nvPr userDrawn="1"/>
        </p:nvSpPr>
        <p:spPr>
          <a:xfrm rot="13500000">
            <a:off x="9544348" y="5561929"/>
            <a:ext cx="1936884" cy="1936884"/>
          </a:xfrm>
          <a:prstGeom prst="rtTriangl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テキスト プレースホルダー 18"/>
          <p:cNvSpPr>
            <a:spLocks noGrp="1"/>
          </p:cNvSpPr>
          <p:nvPr>
            <p:ph type="body" sz="quarter" idx="14" hasCustomPrompt="1"/>
          </p:nvPr>
        </p:nvSpPr>
        <p:spPr>
          <a:xfrm>
            <a:off x="7233871"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0" name="テキスト プレースホルダー 18"/>
          <p:cNvSpPr>
            <a:spLocks noGrp="1"/>
          </p:cNvSpPr>
          <p:nvPr>
            <p:ph type="body" sz="quarter" idx="15" hasCustomPrompt="1"/>
          </p:nvPr>
        </p:nvSpPr>
        <p:spPr>
          <a:xfrm>
            <a:off x="9973040" y="2981577"/>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1" name="テキスト プレースホルダー 18"/>
          <p:cNvSpPr>
            <a:spLocks noGrp="1"/>
          </p:cNvSpPr>
          <p:nvPr>
            <p:ph type="body" sz="quarter" idx="16" hasCustomPrompt="1"/>
          </p:nvPr>
        </p:nvSpPr>
        <p:spPr>
          <a:xfrm>
            <a:off x="7233872"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22" name="テキスト プレースホルダー 18"/>
          <p:cNvSpPr>
            <a:spLocks noGrp="1"/>
          </p:cNvSpPr>
          <p:nvPr>
            <p:ph type="body" sz="quarter" idx="17" hasCustomPrompt="1"/>
          </p:nvPr>
        </p:nvSpPr>
        <p:spPr>
          <a:xfrm>
            <a:off x="9973041" y="5720746"/>
            <a:ext cx="1079500" cy="1619250"/>
          </a:xfrm>
        </p:spPr>
        <p:txBody>
          <a:bodyPr anchor="ctr">
            <a:noAutofit/>
          </a:bodyPr>
          <a:lstStyle>
            <a:lvl1pPr algn="ctr">
              <a:defRPr sz="9600">
                <a:solidFill>
                  <a:schemeClr val="bg1"/>
                </a:solidFill>
                <a:latin typeface="+mj-lt"/>
              </a:defRPr>
            </a:lvl1pPr>
          </a:lstStyle>
          <a:p>
            <a:pPr lvl="0"/>
            <a:r>
              <a:rPr kumimoji="1" lang="en-US" altLang="ja-JP" dirty="0"/>
              <a:t>A</a:t>
            </a:r>
            <a:endParaRPr kumimoji="1" lang="ja-JP" altLang="en-US" dirty="0"/>
          </a:p>
        </p:txBody>
      </p:sp>
      <p:sp>
        <p:nvSpPr>
          <p:cNvPr id="49" name="テキスト プレースホルダー 48"/>
          <p:cNvSpPr>
            <a:spLocks noGrp="1"/>
          </p:cNvSpPr>
          <p:nvPr>
            <p:ph type="body" sz="quarter" idx="18" hasCustomPrompt="1"/>
          </p:nvPr>
        </p:nvSpPr>
        <p:spPr>
          <a:xfrm>
            <a:off x="626300" y="2538669"/>
            <a:ext cx="5361141" cy="2505075"/>
          </a:xfrm>
        </p:spPr>
        <p:txBody>
          <a:bodyPr anchor="ctr">
            <a:normAutofit/>
          </a:bodyPr>
          <a:lstStyle>
            <a:lvl1pPr marL="342900" indent="-342900">
              <a:buClr>
                <a:schemeClr val="accent5"/>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0" name="テキスト プレースホルダー 48"/>
          <p:cNvSpPr>
            <a:spLocks noGrp="1"/>
          </p:cNvSpPr>
          <p:nvPr>
            <p:ph type="body" sz="quarter" idx="19" hasCustomPrompt="1"/>
          </p:nvPr>
        </p:nvSpPr>
        <p:spPr>
          <a:xfrm>
            <a:off x="625965" y="5277830"/>
            <a:ext cx="5361141" cy="2505075"/>
          </a:xfrm>
        </p:spPr>
        <p:txBody>
          <a:bodyPr anchor="ctr">
            <a:normAutofit/>
          </a:bodyPr>
          <a:lstStyle>
            <a:lvl1pPr marL="342900" indent="-342900">
              <a:buClr>
                <a:schemeClr val="accent3"/>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1" name="テキスト プレースホルダー 48"/>
          <p:cNvSpPr>
            <a:spLocks noGrp="1"/>
          </p:cNvSpPr>
          <p:nvPr>
            <p:ph type="body" sz="quarter" idx="20" hasCustomPrompt="1"/>
          </p:nvPr>
        </p:nvSpPr>
        <p:spPr>
          <a:xfrm>
            <a:off x="12114295" y="2538668"/>
            <a:ext cx="5435004" cy="2505075"/>
          </a:xfrm>
        </p:spPr>
        <p:txBody>
          <a:bodyPr anchor="ctr">
            <a:normAutofit/>
          </a:bodyPr>
          <a:lstStyle>
            <a:lvl1pPr marL="342900" indent="-342900">
              <a:buClr>
                <a:schemeClr val="accent1"/>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2" name="テキスト プレースホルダー 48"/>
          <p:cNvSpPr>
            <a:spLocks noGrp="1"/>
          </p:cNvSpPr>
          <p:nvPr>
            <p:ph type="body" sz="quarter" idx="21" hasCustomPrompt="1"/>
          </p:nvPr>
        </p:nvSpPr>
        <p:spPr>
          <a:xfrm>
            <a:off x="12113960" y="5277829"/>
            <a:ext cx="5435004" cy="2505075"/>
          </a:xfrm>
        </p:spPr>
        <p:txBody>
          <a:bodyPr anchor="ctr">
            <a:normAutofit/>
          </a:bodyPr>
          <a:lstStyle>
            <a:lvl1pPr marL="342900" indent="-342900">
              <a:buClr>
                <a:schemeClr val="accent2"/>
              </a:buClr>
              <a:buFont typeface="Wingdings" panose="05000000000000000000" pitchFamily="2" charset="2"/>
              <a:buChar char="l"/>
              <a:defRPr sz="2000" baseline="0">
                <a:solidFill>
                  <a:schemeClr val="tx2"/>
                </a:solidFill>
              </a:defRPr>
            </a:lvl1pPr>
          </a:lstStyle>
          <a:p>
            <a:pPr lvl="0"/>
            <a:r>
              <a:rPr kumimoji="1" lang="en-US" altLang="ja-JP" dirty="0"/>
              <a:t>Item 1</a:t>
            </a:r>
          </a:p>
          <a:p>
            <a:pPr lvl="0"/>
            <a:r>
              <a:rPr kumimoji="1" lang="en-US" altLang="ja-JP" dirty="0"/>
              <a:t>Item 2</a:t>
            </a:r>
            <a:endParaRPr kumimoji="1" lang="ja-JP" altLang="en-US" dirty="0"/>
          </a:p>
        </p:txBody>
      </p:sp>
      <p:sp>
        <p:nvSpPr>
          <p:cNvPr id="53" name="正方形/長方形 52"/>
          <p:cNvSpPr/>
          <p:nvPr userDrawn="1"/>
        </p:nvSpPr>
        <p:spPr>
          <a:xfrm>
            <a:off x="0" y="2421624"/>
            <a:ext cx="526093" cy="2739165"/>
          </a:xfrm>
          <a:prstGeom prst="rect">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正方形/長方形 53"/>
          <p:cNvSpPr/>
          <p:nvPr userDrawn="1"/>
        </p:nvSpPr>
        <p:spPr>
          <a:xfrm>
            <a:off x="-1" y="5160792"/>
            <a:ext cx="526093" cy="2739165"/>
          </a:xfrm>
          <a:prstGeom prst="rect">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5" name="正方形/長方形 54"/>
          <p:cNvSpPr/>
          <p:nvPr userDrawn="1"/>
        </p:nvSpPr>
        <p:spPr>
          <a:xfrm>
            <a:off x="17760321" y="2421612"/>
            <a:ext cx="526093" cy="2739165"/>
          </a:xfrm>
          <a:prstGeom prst="rect">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6" name="正方形/長方形 55"/>
          <p:cNvSpPr/>
          <p:nvPr userDrawn="1"/>
        </p:nvSpPr>
        <p:spPr>
          <a:xfrm>
            <a:off x="17760320" y="5160780"/>
            <a:ext cx="526093" cy="2739165"/>
          </a:xfrm>
          <a:prstGeom prst="rect">
            <a:avLst/>
          </a:prstGeom>
          <a:solidFill>
            <a:schemeClr val="accent2">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テキスト プレースホルダー 6"/>
          <p:cNvSpPr>
            <a:spLocks noGrp="1"/>
          </p:cNvSpPr>
          <p:nvPr>
            <p:ph type="body" sz="quarter" idx="22" hasCustomPrompt="1"/>
          </p:nvPr>
        </p:nvSpPr>
        <p:spPr>
          <a:xfrm>
            <a:off x="1078310" y="8292507"/>
            <a:ext cx="16200313" cy="100389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58" name="正方形/長方形 57"/>
          <p:cNvSpPr/>
          <p:nvPr userDrawn="1"/>
        </p:nvSpPr>
        <p:spPr>
          <a:xfrm>
            <a:off x="1222326" y="8148492"/>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853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00" fill="hold"/>
                                        <p:tgtEl>
                                          <p:spTgt spid="5"/>
                                        </p:tgtEl>
                                        <p:attrNameLst>
                                          <p:attrName>ppt_x</p:attrName>
                                        </p:attrNameLst>
                                      </p:cBhvr>
                                      <p:tavLst>
                                        <p:tav tm="0">
                                          <p:val>
                                            <p:strVal val="#ppt_x"/>
                                          </p:val>
                                        </p:tav>
                                        <p:tav tm="100000">
                                          <p:val>
                                            <p:strVal val="#ppt_x"/>
                                          </p:val>
                                        </p:tav>
                                      </p:tavLst>
                                    </p:anim>
                                    <p:anim calcmode="lin" valueType="num">
                                      <p:cBhvr additive="base">
                                        <p:cTn id="16" dur="7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9"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00" fill="hold"/>
                                        <p:tgtEl>
                                          <p:spTgt spid="9"/>
                                        </p:tgtEl>
                                        <p:attrNameLst>
                                          <p:attrName>ppt_x</p:attrName>
                                        </p:attrNameLst>
                                      </p:cBhvr>
                                      <p:tavLst>
                                        <p:tav tm="0">
                                          <p:val>
                                            <p:strVal val="0-#ppt_w/2"/>
                                          </p:val>
                                        </p:tav>
                                        <p:tav tm="100000">
                                          <p:val>
                                            <p:strVal val="#ppt_x"/>
                                          </p:val>
                                        </p:tav>
                                      </p:tavLst>
                                    </p:anim>
                                    <p:anim calcmode="lin" valueType="num">
                                      <p:cBhvr additive="base">
                                        <p:cTn id="20" dur="700" fill="hold"/>
                                        <p:tgtEl>
                                          <p:spTgt spid="9"/>
                                        </p:tgtEl>
                                        <p:attrNameLst>
                                          <p:attrName>ppt_y</p:attrName>
                                        </p:attrNameLst>
                                      </p:cBhvr>
                                      <p:tavLst>
                                        <p:tav tm="0">
                                          <p:val>
                                            <p:strVal val="0-#ppt_h/2"/>
                                          </p:val>
                                        </p:tav>
                                        <p:tav tm="100000">
                                          <p:val>
                                            <p:strVal val="#ppt_y"/>
                                          </p:val>
                                        </p:tav>
                                      </p:tavLst>
                                    </p:anim>
                                  </p:childTnLst>
                                </p:cTn>
                              </p:par>
                              <p:par>
                                <p:cTn id="21" presetID="10" presetClass="entr" presetSubtype="0" fill="hold" grpId="0" nodeType="withEffect">
                                  <p:stCondLst>
                                    <p:cond delay="25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par>
                                <p:cTn id="24" presetID="2" presetClass="entr" presetSubtype="1" decel="100000" fill="hold" grpId="0" nodeType="with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00" fill="hold"/>
                                        <p:tgtEl>
                                          <p:spTgt spid="10"/>
                                        </p:tgtEl>
                                        <p:attrNameLst>
                                          <p:attrName>ppt_x</p:attrName>
                                        </p:attrNameLst>
                                      </p:cBhvr>
                                      <p:tavLst>
                                        <p:tav tm="0">
                                          <p:val>
                                            <p:strVal val="#ppt_x"/>
                                          </p:val>
                                        </p:tav>
                                        <p:tav tm="100000">
                                          <p:val>
                                            <p:strVal val="#ppt_x"/>
                                          </p:val>
                                        </p:tav>
                                      </p:tavLst>
                                    </p:anim>
                                    <p:anim calcmode="lin" valueType="num">
                                      <p:cBhvr additive="base">
                                        <p:cTn id="27" dur="700" fill="hold"/>
                                        <p:tgtEl>
                                          <p:spTgt spid="10"/>
                                        </p:tgtEl>
                                        <p:attrNameLst>
                                          <p:attrName>ppt_y</p:attrName>
                                        </p:attrNameLst>
                                      </p:cBhvr>
                                      <p:tavLst>
                                        <p:tav tm="0">
                                          <p:val>
                                            <p:strVal val="0-#ppt_h/2"/>
                                          </p:val>
                                        </p:tav>
                                        <p:tav tm="100000">
                                          <p:val>
                                            <p:strVal val="#ppt_y"/>
                                          </p:val>
                                        </p:tav>
                                      </p:tavLst>
                                    </p:anim>
                                  </p:childTnLst>
                                </p:cTn>
                              </p:par>
                              <p:par>
                                <p:cTn id="28" presetID="2" presetClass="entr" presetSubtype="3" decel="100000" fill="hold" grpId="0" nodeType="withEffect">
                                  <p:stCondLst>
                                    <p:cond delay="2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700" fill="hold"/>
                                        <p:tgtEl>
                                          <p:spTgt spid="11"/>
                                        </p:tgtEl>
                                        <p:attrNameLst>
                                          <p:attrName>ppt_x</p:attrName>
                                        </p:attrNameLst>
                                      </p:cBhvr>
                                      <p:tavLst>
                                        <p:tav tm="0">
                                          <p:val>
                                            <p:strVal val="1+#ppt_w/2"/>
                                          </p:val>
                                        </p:tav>
                                        <p:tav tm="100000">
                                          <p:val>
                                            <p:strVal val="#ppt_x"/>
                                          </p:val>
                                        </p:tav>
                                      </p:tavLst>
                                    </p:anim>
                                    <p:anim calcmode="lin" valueType="num">
                                      <p:cBhvr additive="base">
                                        <p:cTn id="31" dur="700" fill="hold"/>
                                        <p:tgtEl>
                                          <p:spTgt spid="11"/>
                                        </p:tgtEl>
                                        <p:attrNameLst>
                                          <p:attrName>ppt_y</p:attrName>
                                        </p:attrNameLst>
                                      </p:cBhvr>
                                      <p:tavLst>
                                        <p:tav tm="0">
                                          <p:val>
                                            <p:strVal val="0-#ppt_h/2"/>
                                          </p:val>
                                        </p:tav>
                                        <p:tav tm="100000">
                                          <p:val>
                                            <p:strVal val="#ppt_y"/>
                                          </p:val>
                                        </p:tav>
                                      </p:tavLst>
                                    </p:anim>
                                  </p:childTnLst>
                                </p:cTn>
                              </p:par>
                              <p:par>
                                <p:cTn id="32" presetID="10" presetClass="entr" presetSubtype="0" fill="hold" grpId="0" nodeType="withEffect">
                                  <p:stCondLst>
                                    <p:cond delay="500"/>
                                  </p:stCondLst>
                                  <p:childTnLst>
                                    <p:set>
                                      <p:cBhvr>
                                        <p:cTn id="33" dur="1" fill="hold">
                                          <p:stCondLst>
                                            <p:cond delay="0"/>
                                          </p:stCondLst>
                                        </p:cTn>
                                        <p:tgtEl>
                                          <p:spTgt spid="20">
                                            <p:txEl>
                                              <p:pRg st="0" end="0"/>
                                            </p:txEl>
                                          </p:spTgt>
                                        </p:tgtEl>
                                        <p:attrNameLst>
                                          <p:attrName>style.visibility</p:attrName>
                                        </p:attrNameLst>
                                      </p:cBhvr>
                                      <p:to>
                                        <p:strVal val="visible"/>
                                      </p:to>
                                    </p:set>
                                    <p:animEffect transition="in" filter="fade">
                                      <p:cBhvr>
                                        <p:cTn id="34" dur="500"/>
                                        <p:tgtEl>
                                          <p:spTgt spid="20">
                                            <p:txEl>
                                              <p:pRg st="0" end="0"/>
                                            </p:txEl>
                                          </p:spTgt>
                                        </p:tgtEl>
                                      </p:cBhvr>
                                    </p:animEffect>
                                  </p:childTnLst>
                                </p:cTn>
                              </p:par>
                              <p:par>
                                <p:cTn id="35" presetID="2" presetClass="entr" presetSubtype="12" decel="100000" fill="hold" grpId="0" nodeType="withEffect">
                                  <p:stCondLst>
                                    <p:cond delay="50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700" fill="hold"/>
                                        <p:tgtEl>
                                          <p:spTgt spid="13"/>
                                        </p:tgtEl>
                                        <p:attrNameLst>
                                          <p:attrName>ppt_x</p:attrName>
                                        </p:attrNameLst>
                                      </p:cBhvr>
                                      <p:tavLst>
                                        <p:tav tm="0">
                                          <p:val>
                                            <p:strVal val="0-#ppt_w/2"/>
                                          </p:val>
                                        </p:tav>
                                        <p:tav tm="100000">
                                          <p:val>
                                            <p:strVal val="#ppt_x"/>
                                          </p:val>
                                        </p:tav>
                                      </p:tavLst>
                                    </p:anim>
                                    <p:anim calcmode="lin" valueType="num">
                                      <p:cBhvr additive="base">
                                        <p:cTn id="38" dur="7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700" fill="hold"/>
                                        <p:tgtEl>
                                          <p:spTgt spid="12"/>
                                        </p:tgtEl>
                                        <p:attrNameLst>
                                          <p:attrName>ppt_x</p:attrName>
                                        </p:attrNameLst>
                                      </p:cBhvr>
                                      <p:tavLst>
                                        <p:tav tm="0">
                                          <p:val>
                                            <p:strVal val="#ppt_x"/>
                                          </p:val>
                                        </p:tav>
                                        <p:tav tm="100000">
                                          <p:val>
                                            <p:strVal val="#ppt_x"/>
                                          </p:val>
                                        </p:tav>
                                      </p:tavLst>
                                    </p:anim>
                                    <p:anim calcmode="lin" valueType="num">
                                      <p:cBhvr additive="base">
                                        <p:cTn id="42" dur="700" fill="hold"/>
                                        <p:tgtEl>
                                          <p:spTgt spid="12"/>
                                        </p:tgtEl>
                                        <p:attrNameLst>
                                          <p:attrName>ppt_y</p:attrName>
                                        </p:attrNameLst>
                                      </p:cBhvr>
                                      <p:tavLst>
                                        <p:tav tm="0">
                                          <p:val>
                                            <p:strVal val="1+#ppt_h/2"/>
                                          </p:val>
                                        </p:tav>
                                        <p:tav tm="100000">
                                          <p:val>
                                            <p:strVal val="#ppt_y"/>
                                          </p:val>
                                        </p:tav>
                                      </p:tavLst>
                                    </p:anim>
                                  </p:childTnLst>
                                </p:cTn>
                              </p:par>
                              <p:par>
                                <p:cTn id="43" presetID="10" presetClass="entr" presetSubtype="0" fill="hold" grpId="0" nodeType="withEffect">
                                  <p:stCondLst>
                                    <p:cond delay="750"/>
                                  </p:stCondLst>
                                  <p:childTnLst>
                                    <p:set>
                                      <p:cBhvr>
                                        <p:cTn id="44" dur="1" fill="hold">
                                          <p:stCondLst>
                                            <p:cond delay="0"/>
                                          </p:stCondLst>
                                        </p:cTn>
                                        <p:tgtEl>
                                          <p:spTgt spid="21">
                                            <p:txEl>
                                              <p:pRg st="0" end="0"/>
                                            </p:txEl>
                                          </p:spTgt>
                                        </p:tgtEl>
                                        <p:attrNameLst>
                                          <p:attrName>style.visibility</p:attrName>
                                        </p:attrNameLst>
                                      </p:cBhvr>
                                      <p:to>
                                        <p:strVal val="visible"/>
                                      </p:to>
                                    </p:set>
                                    <p:animEffect transition="in" filter="fade">
                                      <p:cBhvr>
                                        <p:cTn id="45" dur="500"/>
                                        <p:tgtEl>
                                          <p:spTgt spid="21">
                                            <p:txEl>
                                              <p:pRg st="0" end="0"/>
                                            </p:txEl>
                                          </p:spTgt>
                                        </p:tgtEl>
                                      </p:cBhvr>
                                    </p:animEffect>
                                  </p:childTnLst>
                                </p:cTn>
                              </p:par>
                              <p:par>
                                <p:cTn id="46" presetID="2" presetClass="entr" presetSubtype="4" decel="100000" fill="hold" grpId="0" nodeType="withEffect">
                                  <p:stCondLst>
                                    <p:cond delay="75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700" fill="hold"/>
                                        <p:tgtEl>
                                          <p:spTgt spid="14"/>
                                        </p:tgtEl>
                                        <p:attrNameLst>
                                          <p:attrName>ppt_x</p:attrName>
                                        </p:attrNameLst>
                                      </p:cBhvr>
                                      <p:tavLst>
                                        <p:tav tm="0">
                                          <p:val>
                                            <p:strVal val="#ppt_x"/>
                                          </p:val>
                                        </p:tav>
                                        <p:tav tm="100000">
                                          <p:val>
                                            <p:strVal val="#ppt_x"/>
                                          </p:val>
                                        </p:tav>
                                      </p:tavLst>
                                    </p:anim>
                                    <p:anim calcmode="lin" valueType="num">
                                      <p:cBhvr additive="base">
                                        <p:cTn id="49" dur="700" fill="hold"/>
                                        <p:tgtEl>
                                          <p:spTgt spid="14"/>
                                        </p:tgtEl>
                                        <p:attrNameLst>
                                          <p:attrName>ppt_y</p:attrName>
                                        </p:attrNameLst>
                                      </p:cBhvr>
                                      <p:tavLst>
                                        <p:tav tm="0">
                                          <p:val>
                                            <p:strVal val="1+#ppt_h/2"/>
                                          </p:val>
                                        </p:tav>
                                        <p:tav tm="100000">
                                          <p:val>
                                            <p:strVal val="#ppt_y"/>
                                          </p:val>
                                        </p:tav>
                                      </p:tavLst>
                                    </p:anim>
                                  </p:childTnLst>
                                </p:cTn>
                              </p:par>
                              <p:par>
                                <p:cTn id="50" presetID="2" presetClass="entr" presetSubtype="6" decel="100000"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700" fill="hold"/>
                                        <p:tgtEl>
                                          <p:spTgt spid="15"/>
                                        </p:tgtEl>
                                        <p:attrNameLst>
                                          <p:attrName>ppt_x</p:attrName>
                                        </p:attrNameLst>
                                      </p:cBhvr>
                                      <p:tavLst>
                                        <p:tav tm="0">
                                          <p:val>
                                            <p:strVal val="1+#ppt_w/2"/>
                                          </p:val>
                                        </p:tav>
                                        <p:tav tm="100000">
                                          <p:val>
                                            <p:strVal val="#ppt_x"/>
                                          </p:val>
                                        </p:tav>
                                      </p:tavLst>
                                    </p:anim>
                                    <p:anim calcmode="lin" valueType="num">
                                      <p:cBhvr additive="base">
                                        <p:cTn id="53" dur="700" fill="hold"/>
                                        <p:tgtEl>
                                          <p:spTgt spid="15"/>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22">
                                            <p:txEl>
                                              <p:pRg st="0" end="0"/>
                                            </p:txEl>
                                          </p:spTgt>
                                        </p:tgtEl>
                                        <p:attrNameLst>
                                          <p:attrName>style.visibility</p:attrName>
                                        </p:attrNameLst>
                                      </p:cBhvr>
                                      <p:to>
                                        <p:strVal val="visible"/>
                                      </p:to>
                                    </p:set>
                                    <p:animEffect transition="in" filter="fade">
                                      <p:cBhvr>
                                        <p:cTn id="56" dur="500"/>
                                        <p:tgtEl>
                                          <p:spTgt spid="22">
                                            <p:txEl>
                                              <p:pRg st="0" end="0"/>
                                            </p:txEl>
                                          </p:spTgt>
                                        </p:tgtEl>
                                      </p:cBhvr>
                                    </p:animEffect>
                                  </p:childTnLst>
                                </p:cTn>
                              </p:par>
                            </p:childTnLst>
                          </p:cTn>
                        </p:par>
                        <p:par>
                          <p:cTn id="57" fill="hold">
                            <p:stCondLst>
                              <p:cond delay="2000"/>
                            </p:stCondLst>
                            <p:childTnLst>
                              <p:par>
                                <p:cTn id="58" presetID="22" presetClass="entr" presetSubtype="2"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right)">
                                      <p:cBhvr>
                                        <p:cTn id="60" dur="500"/>
                                        <p:tgtEl>
                                          <p:spTgt spid="36"/>
                                        </p:tgtEl>
                                      </p:cBhvr>
                                    </p:animEffect>
                                  </p:childTnLst>
                                </p:cTn>
                              </p:par>
                            </p:childTnLst>
                          </p:cTn>
                        </p:par>
                        <p:par>
                          <p:cTn id="61" fill="hold">
                            <p:stCondLst>
                              <p:cond delay="2500"/>
                            </p:stCondLst>
                            <p:childTnLst>
                              <p:par>
                                <p:cTn id="62" presetID="2" presetClass="entr" presetSubtype="8" decel="10000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additive="base">
                                        <p:cTn id="64" dur="750" fill="hold"/>
                                        <p:tgtEl>
                                          <p:spTgt spid="29"/>
                                        </p:tgtEl>
                                        <p:attrNameLst>
                                          <p:attrName>ppt_x</p:attrName>
                                        </p:attrNameLst>
                                      </p:cBhvr>
                                      <p:tavLst>
                                        <p:tav tm="0">
                                          <p:val>
                                            <p:strVal val="0-#ppt_w/2"/>
                                          </p:val>
                                        </p:tav>
                                        <p:tav tm="100000">
                                          <p:val>
                                            <p:strVal val="#ppt_x"/>
                                          </p:val>
                                        </p:tav>
                                      </p:tavLst>
                                    </p:anim>
                                    <p:anim calcmode="lin" valueType="num">
                                      <p:cBhvr additive="base">
                                        <p:cTn id="65" dur="750" fill="hold"/>
                                        <p:tgtEl>
                                          <p:spTgt spid="29"/>
                                        </p:tgtEl>
                                        <p:attrNameLst>
                                          <p:attrName>ppt_y</p:attrName>
                                        </p:attrNameLst>
                                      </p:cBhvr>
                                      <p:tavLst>
                                        <p:tav tm="0">
                                          <p:val>
                                            <p:strVal val="#ppt_y"/>
                                          </p:val>
                                        </p:tav>
                                        <p:tav tm="100000">
                                          <p:val>
                                            <p:strVal val="#ppt_y"/>
                                          </p:val>
                                        </p:tav>
                                      </p:tavLst>
                                    </p:anim>
                                  </p:childTnLst>
                                </p:cTn>
                              </p:par>
                              <p:par>
                                <p:cTn id="66" presetID="22" presetClass="entr" presetSubtype="8" fill="hold" grpId="0"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wipe(left)">
                                      <p:cBhvr>
                                        <p:cTn id="68" dur="500"/>
                                        <p:tgtEl>
                                          <p:spTgt spid="49"/>
                                        </p:tgtEl>
                                      </p:cBhvr>
                                    </p:animEffect>
                                  </p:childTnLst>
                                </p:cTn>
                              </p:par>
                            </p:childTnLst>
                          </p:cTn>
                        </p:par>
                        <p:par>
                          <p:cTn id="69" fill="hold">
                            <p:stCondLst>
                              <p:cond delay="3250"/>
                            </p:stCondLst>
                            <p:childTnLst>
                              <p:par>
                                <p:cTn id="70" presetID="10" presetClass="entr" presetSubtype="0"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par>
                          <p:cTn id="73" fill="hold">
                            <p:stCondLst>
                              <p:cond delay="3750"/>
                            </p:stCondLst>
                            <p:childTnLst>
                              <p:par>
                                <p:cTn id="74" presetID="22" presetClass="entr" presetSubtype="8" fill="hold" grpId="0" nodeType="after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wipe(left)">
                                      <p:cBhvr>
                                        <p:cTn id="76" dur="500"/>
                                        <p:tgtEl>
                                          <p:spTgt spid="25"/>
                                        </p:tgtEl>
                                      </p:cBhvr>
                                    </p:animEffect>
                                  </p:childTnLst>
                                </p:cTn>
                              </p:par>
                            </p:childTnLst>
                          </p:cTn>
                        </p:par>
                        <p:par>
                          <p:cTn id="77" fill="hold">
                            <p:stCondLst>
                              <p:cond delay="4250"/>
                            </p:stCondLst>
                            <p:childTnLst>
                              <p:par>
                                <p:cTn id="78" presetID="2" presetClass="entr" presetSubtype="2" decel="100000" fill="hold" grpId="0" nodeType="after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750" fill="hold"/>
                                        <p:tgtEl>
                                          <p:spTgt spid="33"/>
                                        </p:tgtEl>
                                        <p:attrNameLst>
                                          <p:attrName>ppt_x</p:attrName>
                                        </p:attrNameLst>
                                      </p:cBhvr>
                                      <p:tavLst>
                                        <p:tav tm="0">
                                          <p:val>
                                            <p:strVal val="1+#ppt_w/2"/>
                                          </p:val>
                                        </p:tav>
                                        <p:tav tm="100000">
                                          <p:val>
                                            <p:strVal val="#ppt_x"/>
                                          </p:val>
                                        </p:tav>
                                      </p:tavLst>
                                    </p:anim>
                                    <p:anim calcmode="lin" valueType="num">
                                      <p:cBhvr additive="base">
                                        <p:cTn id="81" dur="750" fill="hold"/>
                                        <p:tgtEl>
                                          <p:spTgt spid="33"/>
                                        </p:tgtEl>
                                        <p:attrNameLst>
                                          <p:attrName>ppt_y</p:attrName>
                                        </p:attrNameLst>
                                      </p:cBhvr>
                                      <p:tavLst>
                                        <p:tav tm="0">
                                          <p:val>
                                            <p:strVal val="#ppt_y"/>
                                          </p:val>
                                        </p:tav>
                                        <p:tav tm="100000">
                                          <p:val>
                                            <p:strVal val="#ppt_y"/>
                                          </p:val>
                                        </p:tav>
                                      </p:tavLst>
                                    </p:anim>
                                  </p:childTnLst>
                                </p:cTn>
                              </p:par>
                              <p:par>
                                <p:cTn id="82" presetID="22" presetClass="entr" presetSubtype="2" fill="hold" grpId="0" nodeType="with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wipe(right)">
                                      <p:cBhvr>
                                        <p:cTn id="84" dur="500"/>
                                        <p:tgtEl>
                                          <p:spTgt spid="51"/>
                                        </p:tgtEl>
                                      </p:cBhvr>
                                    </p:animEffect>
                                  </p:childTnLst>
                                </p:cTn>
                              </p:par>
                            </p:childTnLst>
                          </p:cTn>
                        </p:par>
                        <p:par>
                          <p:cTn id="85" fill="hold">
                            <p:stCondLst>
                              <p:cond delay="5000"/>
                            </p:stCondLst>
                            <p:childTnLst>
                              <p:par>
                                <p:cTn id="86" presetID="10" presetClass="entr" presetSubtype="0"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fade">
                                      <p:cBhvr>
                                        <p:cTn id="88" dur="500"/>
                                        <p:tgtEl>
                                          <p:spTgt spid="55"/>
                                        </p:tgtEl>
                                      </p:cBhvr>
                                    </p:animEffect>
                                  </p:childTnLst>
                                </p:cTn>
                              </p:par>
                            </p:childTnLst>
                          </p:cTn>
                        </p:par>
                        <p:par>
                          <p:cTn id="89" fill="hold">
                            <p:stCondLst>
                              <p:cond delay="5500"/>
                            </p:stCondLst>
                            <p:childTnLst>
                              <p:par>
                                <p:cTn id="90" presetID="2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wipe(right)">
                                      <p:cBhvr>
                                        <p:cTn id="92" dur="500"/>
                                        <p:tgtEl>
                                          <p:spTgt spid="24"/>
                                        </p:tgtEl>
                                      </p:cBhvr>
                                    </p:animEffect>
                                  </p:childTnLst>
                                </p:cTn>
                              </p:par>
                            </p:childTnLst>
                          </p:cTn>
                        </p:par>
                        <p:par>
                          <p:cTn id="93" fill="hold">
                            <p:stCondLst>
                              <p:cond delay="6000"/>
                            </p:stCondLst>
                            <p:childTnLst>
                              <p:par>
                                <p:cTn id="94" presetID="2" presetClass="entr" presetSubtype="8" decel="100000" fill="hold" grpId="0" nodeType="afterEffect">
                                  <p:stCondLst>
                                    <p:cond delay="0"/>
                                  </p:stCondLst>
                                  <p:childTnLst>
                                    <p:set>
                                      <p:cBhvr>
                                        <p:cTn id="95" dur="1" fill="hold">
                                          <p:stCondLst>
                                            <p:cond delay="0"/>
                                          </p:stCondLst>
                                        </p:cTn>
                                        <p:tgtEl>
                                          <p:spTgt spid="30"/>
                                        </p:tgtEl>
                                        <p:attrNameLst>
                                          <p:attrName>style.visibility</p:attrName>
                                        </p:attrNameLst>
                                      </p:cBhvr>
                                      <p:to>
                                        <p:strVal val="visible"/>
                                      </p:to>
                                    </p:set>
                                    <p:anim calcmode="lin" valueType="num">
                                      <p:cBhvr additive="base">
                                        <p:cTn id="96" dur="750" fill="hold"/>
                                        <p:tgtEl>
                                          <p:spTgt spid="30"/>
                                        </p:tgtEl>
                                        <p:attrNameLst>
                                          <p:attrName>ppt_x</p:attrName>
                                        </p:attrNameLst>
                                      </p:cBhvr>
                                      <p:tavLst>
                                        <p:tav tm="0">
                                          <p:val>
                                            <p:strVal val="0-#ppt_w/2"/>
                                          </p:val>
                                        </p:tav>
                                        <p:tav tm="100000">
                                          <p:val>
                                            <p:strVal val="#ppt_x"/>
                                          </p:val>
                                        </p:tav>
                                      </p:tavLst>
                                    </p:anim>
                                    <p:anim calcmode="lin" valueType="num">
                                      <p:cBhvr additive="base">
                                        <p:cTn id="97" dur="750" fill="hold"/>
                                        <p:tgtEl>
                                          <p:spTgt spid="30"/>
                                        </p:tgtEl>
                                        <p:attrNameLst>
                                          <p:attrName>ppt_y</p:attrName>
                                        </p:attrNameLst>
                                      </p:cBhvr>
                                      <p:tavLst>
                                        <p:tav tm="0">
                                          <p:val>
                                            <p:strVal val="#ppt_y"/>
                                          </p:val>
                                        </p:tav>
                                        <p:tav tm="100000">
                                          <p:val>
                                            <p:strVal val="#ppt_y"/>
                                          </p:val>
                                        </p:tav>
                                      </p:tavLst>
                                    </p:anim>
                                  </p:childTnLst>
                                </p:cTn>
                              </p:par>
                              <p:par>
                                <p:cTn id="98" presetID="22" presetClass="entr" presetSubtype="8" fill="hold" grpId="0"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left)">
                                      <p:cBhvr>
                                        <p:cTn id="100" dur="500"/>
                                        <p:tgtEl>
                                          <p:spTgt spid="50"/>
                                        </p:tgtEl>
                                      </p:cBhvr>
                                    </p:animEffect>
                                  </p:childTnLst>
                                </p:cTn>
                              </p:par>
                            </p:childTnLst>
                          </p:cTn>
                        </p:par>
                        <p:par>
                          <p:cTn id="101" fill="hold">
                            <p:stCondLst>
                              <p:cond delay="6750"/>
                            </p:stCondLst>
                            <p:childTnLst>
                              <p:par>
                                <p:cTn id="102" presetID="10" presetClass="entr" presetSubtype="0"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fade">
                                      <p:cBhvr>
                                        <p:cTn id="104" dur="500"/>
                                        <p:tgtEl>
                                          <p:spTgt spid="54"/>
                                        </p:tgtEl>
                                      </p:cBhvr>
                                    </p:animEffect>
                                  </p:childTnLst>
                                </p:cTn>
                              </p:par>
                            </p:childTnLst>
                          </p:cTn>
                        </p:par>
                        <p:par>
                          <p:cTn id="105" fill="hold">
                            <p:stCondLst>
                              <p:cond delay="7250"/>
                            </p:stCondLst>
                            <p:childTnLst>
                              <p:par>
                                <p:cTn id="106" presetID="22" presetClass="entr" presetSubtype="8" fill="hold" grpId="0" nodeType="afterEffect">
                                  <p:stCondLst>
                                    <p:cond delay="0"/>
                                  </p:stCondLst>
                                  <p:childTnLst>
                                    <p:set>
                                      <p:cBhvr>
                                        <p:cTn id="107" dur="1" fill="hold">
                                          <p:stCondLst>
                                            <p:cond delay="0"/>
                                          </p:stCondLst>
                                        </p:cTn>
                                        <p:tgtEl>
                                          <p:spTgt spid="26"/>
                                        </p:tgtEl>
                                        <p:attrNameLst>
                                          <p:attrName>style.visibility</p:attrName>
                                        </p:attrNameLst>
                                      </p:cBhvr>
                                      <p:to>
                                        <p:strVal val="visible"/>
                                      </p:to>
                                    </p:set>
                                    <p:animEffect transition="in" filter="wipe(left)">
                                      <p:cBhvr>
                                        <p:cTn id="108" dur="500"/>
                                        <p:tgtEl>
                                          <p:spTgt spid="26"/>
                                        </p:tgtEl>
                                      </p:cBhvr>
                                    </p:animEffect>
                                  </p:childTnLst>
                                </p:cTn>
                              </p:par>
                            </p:childTnLst>
                          </p:cTn>
                        </p:par>
                        <p:par>
                          <p:cTn id="109" fill="hold">
                            <p:stCondLst>
                              <p:cond delay="7750"/>
                            </p:stCondLst>
                            <p:childTnLst>
                              <p:par>
                                <p:cTn id="110" presetID="2" presetClass="entr" presetSubtype="2" decel="10000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 calcmode="lin" valueType="num">
                                      <p:cBhvr additive="base">
                                        <p:cTn id="112" dur="750" fill="hold"/>
                                        <p:tgtEl>
                                          <p:spTgt spid="34"/>
                                        </p:tgtEl>
                                        <p:attrNameLst>
                                          <p:attrName>ppt_x</p:attrName>
                                        </p:attrNameLst>
                                      </p:cBhvr>
                                      <p:tavLst>
                                        <p:tav tm="0">
                                          <p:val>
                                            <p:strVal val="1+#ppt_w/2"/>
                                          </p:val>
                                        </p:tav>
                                        <p:tav tm="100000">
                                          <p:val>
                                            <p:strVal val="#ppt_x"/>
                                          </p:val>
                                        </p:tav>
                                      </p:tavLst>
                                    </p:anim>
                                    <p:anim calcmode="lin" valueType="num">
                                      <p:cBhvr additive="base">
                                        <p:cTn id="113" dur="750" fill="hold"/>
                                        <p:tgtEl>
                                          <p:spTgt spid="34"/>
                                        </p:tgtEl>
                                        <p:attrNameLst>
                                          <p:attrName>ppt_y</p:attrName>
                                        </p:attrNameLst>
                                      </p:cBhvr>
                                      <p:tavLst>
                                        <p:tav tm="0">
                                          <p:val>
                                            <p:strVal val="#ppt_y"/>
                                          </p:val>
                                        </p:tav>
                                        <p:tav tm="100000">
                                          <p:val>
                                            <p:strVal val="#ppt_y"/>
                                          </p:val>
                                        </p:tav>
                                      </p:tavLst>
                                    </p:anim>
                                  </p:childTnLst>
                                </p:cTn>
                              </p:par>
                              <p:par>
                                <p:cTn id="114" presetID="22" presetClass="entr" presetSubtype="2" fill="hold" grpId="0" nodeType="withEffect">
                                  <p:stCondLst>
                                    <p:cond delay="0"/>
                                  </p:stCondLst>
                                  <p:childTnLst>
                                    <p:set>
                                      <p:cBhvr>
                                        <p:cTn id="115" dur="1" fill="hold">
                                          <p:stCondLst>
                                            <p:cond delay="0"/>
                                          </p:stCondLst>
                                        </p:cTn>
                                        <p:tgtEl>
                                          <p:spTgt spid="52"/>
                                        </p:tgtEl>
                                        <p:attrNameLst>
                                          <p:attrName>style.visibility</p:attrName>
                                        </p:attrNameLst>
                                      </p:cBhvr>
                                      <p:to>
                                        <p:strVal val="visible"/>
                                      </p:to>
                                    </p:set>
                                    <p:animEffect transition="in" filter="wipe(right)">
                                      <p:cBhvr>
                                        <p:cTn id="116" dur="500"/>
                                        <p:tgtEl>
                                          <p:spTgt spid="52"/>
                                        </p:tgtEl>
                                      </p:cBhvr>
                                    </p:animEffect>
                                  </p:childTnLst>
                                </p:cTn>
                              </p:par>
                            </p:childTnLst>
                          </p:cTn>
                        </p:par>
                        <p:par>
                          <p:cTn id="117" fill="hold">
                            <p:stCondLst>
                              <p:cond delay="8500"/>
                            </p:stCondLst>
                            <p:childTnLst>
                              <p:par>
                                <p:cTn id="118" presetID="10" presetClass="entr" presetSubtype="0" fill="hold" grpId="0" nodeType="afterEffect">
                                  <p:stCondLst>
                                    <p:cond delay="0"/>
                                  </p:stCondLst>
                                  <p:childTnLst>
                                    <p:set>
                                      <p:cBhvr>
                                        <p:cTn id="119" dur="1" fill="hold">
                                          <p:stCondLst>
                                            <p:cond delay="0"/>
                                          </p:stCondLst>
                                        </p:cTn>
                                        <p:tgtEl>
                                          <p:spTgt spid="56"/>
                                        </p:tgtEl>
                                        <p:attrNameLst>
                                          <p:attrName>style.visibility</p:attrName>
                                        </p:attrNameLst>
                                      </p:cBhvr>
                                      <p:to>
                                        <p:strVal val="visible"/>
                                      </p:to>
                                    </p:set>
                                    <p:animEffect transition="in" filter="fade">
                                      <p:cBhvr>
                                        <p:cTn id="120" dur="500"/>
                                        <p:tgtEl>
                                          <p:spTgt spid="56"/>
                                        </p:tgtEl>
                                      </p:cBhvr>
                                    </p:animEffect>
                                  </p:childTnLst>
                                </p:cTn>
                              </p:par>
                            </p:childTnLst>
                          </p:cTn>
                        </p:par>
                        <p:par>
                          <p:cTn id="121" fill="hold">
                            <p:stCondLst>
                              <p:cond delay="9000"/>
                            </p:stCondLst>
                            <p:childTnLst>
                              <p:par>
                                <p:cTn id="122" presetID="2" presetClass="entr" presetSubtype="8" decel="100000" fill="hold" grpId="0" nodeType="afterEffect">
                                  <p:stCondLst>
                                    <p:cond delay="500"/>
                                  </p:stCondLst>
                                  <p:childTnLst>
                                    <p:set>
                                      <p:cBhvr>
                                        <p:cTn id="123" dur="1" fill="hold">
                                          <p:stCondLst>
                                            <p:cond delay="0"/>
                                          </p:stCondLst>
                                        </p:cTn>
                                        <p:tgtEl>
                                          <p:spTgt spid="58"/>
                                        </p:tgtEl>
                                        <p:attrNameLst>
                                          <p:attrName>style.visibility</p:attrName>
                                        </p:attrNameLst>
                                      </p:cBhvr>
                                      <p:to>
                                        <p:strVal val="visible"/>
                                      </p:to>
                                    </p:set>
                                    <p:anim calcmode="lin" valueType="num">
                                      <p:cBhvr additive="base">
                                        <p:cTn id="124" dur="500" fill="hold"/>
                                        <p:tgtEl>
                                          <p:spTgt spid="58"/>
                                        </p:tgtEl>
                                        <p:attrNameLst>
                                          <p:attrName>ppt_x</p:attrName>
                                        </p:attrNameLst>
                                      </p:cBhvr>
                                      <p:tavLst>
                                        <p:tav tm="0">
                                          <p:val>
                                            <p:strVal val="0-#ppt_w/2"/>
                                          </p:val>
                                        </p:tav>
                                        <p:tav tm="100000">
                                          <p:val>
                                            <p:strVal val="#ppt_x"/>
                                          </p:val>
                                        </p:tav>
                                      </p:tavLst>
                                    </p:anim>
                                    <p:anim calcmode="lin" valueType="num">
                                      <p:cBhvr additive="base">
                                        <p:cTn id="125" dur="500" fill="hold"/>
                                        <p:tgtEl>
                                          <p:spTgt spid="58"/>
                                        </p:tgtEl>
                                        <p:attrNameLst>
                                          <p:attrName>ppt_y</p:attrName>
                                        </p:attrNameLst>
                                      </p:cBhvr>
                                      <p:tavLst>
                                        <p:tav tm="0">
                                          <p:val>
                                            <p:strVal val="#ppt_y"/>
                                          </p:val>
                                        </p:tav>
                                        <p:tav tm="100000">
                                          <p:val>
                                            <p:strVal val="#ppt_y"/>
                                          </p:val>
                                        </p:tav>
                                      </p:tavLst>
                                    </p:anim>
                                  </p:childTnLst>
                                </p:cTn>
                              </p:par>
                              <p:par>
                                <p:cTn id="126" presetID="2" presetClass="entr" presetSubtype="2" decel="100000" fill="hold" grpId="0" nodeType="withEffect">
                                  <p:stCondLst>
                                    <p:cond delay="500"/>
                                  </p:stCondLst>
                                  <p:childTnLst>
                                    <p:set>
                                      <p:cBhvr>
                                        <p:cTn id="127" dur="1" fill="hold">
                                          <p:stCondLst>
                                            <p:cond delay="0"/>
                                          </p:stCondLst>
                                        </p:cTn>
                                        <p:tgtEl>
                                          <p:spTgt spid="57">
                                            <p:txEl>
                                              <p:pRg st="0" end="0"/>
                                            </p:txEl>
                                          </p:spTgt>
                                        </p:tgtEl>
                                        <p:attrNameLst>
                                          <p:attrName>style.visibility</p:attrName>
                                        </p:attrNameLst>
                                      </p:cBhvr>
                                      <p:to>
                                        <p:strVal val="visible"/>
                                      </p:to>
                                    </p:set>
                                    <p:anim calcmode="lin" valueType="num">
                                      <p:cBhvr additive="base">
                                        <p:cTn id="128"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129"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6" grpId="0" animBg="1"/>
      <p:bldP spid="26" grpId="0" animBg="1"/>
      <p:bldP spid="34" grpId="0" animBg="1"/>
      <p:bldP spid="25" grpId="0" animBg="1"/>
      <p:bldP spid="33" grpId="0" animBg="1"/>
      <p:bldP spid="30" grpId="0" animBg="1"/>
      <p:bldP spid="29" grpId="0" animBg="1"/>
      <p:bldP spid="9" grpId="0" animBg="1"/>
      <p:bldP spid="5"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0" grpId="0" animBg="1"/>
      <p:bldP spid="11" grpId="0" animBg="1"/>
      <p:bldP spid="12" grpId="0" animBg="1"/>
      <p:bldP spid="13" grpId="0" animBg="1"/>
      <p:bldP spid="14" grpId="0" animBg="1"/>
      <p:bldP spid="15"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7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10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49" grpId="0">
        <p:tmplLst>
          <p:tmpl>
            <p:tnLst>
              <p:par>
                <p:cTn presetID="22" presetClass="entr" presetSubtype="8"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p:tmplLst>
          <p:tmpl>
            <p:tnLst>
              <p:par>
                <p:cTn presetID="22" presetClass="entr" presetSubtype="2"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p:tmplLst>
          <p:tmpl>
            <p:tnLst>
              <p:par>
                <p:cTn presetID="22" presetClass="entr" presetSubtype="2"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53" grpId="0" animBg="1"/>
      <p:bldP spid="54" grpId="0" animBg="1"/>
      <p:bldP spid="55" grpId="0" animBg="1"/>
      <p:bldP spid="56" grpId="0" animBg="1"/>
      <p:bldP spid="57" grpId="0" build="allAtOnce">
        <p:tmplLst>
          <p:tmpl lvl="1">
            <p:tnLst>
              <p:par>
                <p:cTn presetID="2" presetClass="entr" presetSubtype="2" decel="100000" fill="hold" nodeType="withEffect">
                  <p:stCondLst>
                    <p:cond delay="50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ドーナツ 8"/>
          <p:cNvSpPr/>
          <p:nvPr userDrawn="1"/>
        </p:nvSpPr>
        <p:spPr>
          <a:xfrm>
            <a:off x="6262886" y="2738663"/>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0" name="アーチ 6"/>
          <p:cNvSpPr/>
          <p:nvPr userDrawn="1"/>
        </p:nvSpPr>
        <p:spPr>
          <a:xfrm>
            <a:off x="9178776" y="2738663"/>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20000"/>
              <a:lumOff val="8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1" name="アーチ 6"/>
          <p:cNvSpPr/>
          <p:nvPr userDrawn="1"/>
        </p:nvSpPr>
        <p:spPr>
          <a:xfrm rot="5400000">
            <a:off x="9021655" y="5506074"/>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3">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2" name="アーチ 6"/>
          <p:cNvSpPr/>
          <p:nvPr userDrawn="1"/>
        </p:nvSpPr>
        <p:spPr>
          <a:xfrm rot="10800000">
            <a:off x="6254245" y="5348952"/>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2">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3" name="アーチ 6"/>
          <p:cNvSpPr/>
          <p:nvPr userDrawn="1"/>
        </p:nvSpPr>
        <p:spPr>
          <a:xfrm rot="16200000">
            <a:off x="6411365" y="258074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4">
              <a:lumMod val="40000"/>
              <a:lumOff val="60000"/>
            </a:schemeClr>
          </a:solidFill>
          <a:ln w="381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4" name="テキスト プレースホルダー 11"/>
          <p:cNvSpPr>
            <a:spLocks noGrp="1"/>
          </p:cNvSpPr>
          <p:nvPr>
            <p:ph type="body" sz="quarter" idx="31" hasCustomPrompt="1"/>
          </p:nvPr>
        </p:nvSpPr>
        <p:spPr>
          <a:xfrm>
            <a:off x="12158541" y="3702537"/>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32" hasCustomPrompt="1"/>
          </p:nvPr>
        </p:nvSpPr>
        <p:spPr>
          <a:xfrm>
            <a:off x="12158541" y="2776995"/>
            <a:ext cx="5490610" cy="773203"/>
          </a:xfrm>
        </p:spPr>
        <p:txBody>
          <a:bodyPr anchor="b">
            <a:noAutofit/>
          </a:bodyPr>
          <a:lstStyle>
            <a:lvl1pPr algn="l">
              <a:lnSpc>
                <a:spcPct val="100000"/>
              </a:lnSpc>
              <a:spcBef>
                <a:spcPts val="0"/>
              </a:spcBef>
              <a:defRPr sz="2800" spc="0">
                <a:solidFill>
                  <a:schemeClr val="accent1"/>
                </a:solidFill>
                <a:latin typeface="Route 159 SemiBold" pitchFamily="50" charset="0"/>
              </a:defRPr>
            </a:lvl1pPr>
          </a:lstStyle>
          <a:p>
            <a:pPr lvl="0"/>
            <a:r>
              <a:rPr lang="en-US" altLang="ja-JP" dirty="0"/>
              <a:t>Text here</a:t>
            </a:r>
            <a:endParaRPr lang="en-US" dirty="0"/>
          </a:p>
        </p:txBody>
      </p:sp>
      <p:sp>
        <p:nvSpPr>
          <p:cNvPr id="16" name="テキスト プレースホルダー 11"/>
          <p:cNvSpPr>
            <a:spLocks noGrp="1"/>
          </p:cNvSpPr>
          <p:nvPr>
            <p:ph type="body" sz="quarter" idx="33" hasCustomPrompt="1"/>
          </p:nvPr>
        </p:nvSpPr>
        <p:spPr>
          <a:xfrm>
            <a:off x="12158541" y="6987902"/>
            <a:ext cx="5490610" cy="1651134"/>
          </a:xfrm>
        </p:spPr>
        <p:txBody>
          <a:bodyPr anchor="t">
            <a:noAutofit/>
          </a:bodyPr>
          <a:lstStyle>
            <a:lvl1pPr algn="l">
              <a:lnSpc>
                <a:spcPct val="120000"/>
              </a:lnSpc>
              <a:defRPr sz="2000">
                <a:solidFill>
                  <a:schemeClr val="tx2"/>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4" hasCustomPrompt="1"/>
          </p:nvPr>
        </p:nvSpPr>
        <p:spPr>
          <a:xfrm>
            <a:off x="12158541" y="6062360"/>
            <a:ext cx="5490610" cy="773203"/>
          </a:xfrm>
        </p:spPr>
        <p:txBody>
          <a:bodyPr anchor="b">
            <a:noAutofit/>
          </a:bodyPr>
          <a:lstStyle>
            <a:lvl1pPr algn="l">
              <a:lnSpc>
                <a:spcPct val="100000"/>
              </a:lnSpc>
              <a:spcBef>
                <a:spcPts val="0"/>
              </a:spcBef>
              <a:defRPr sz="2800" spc="0">
                <a:solidFill>
                  <a:schemeClr val="accent3"/>
                </a:solidFill>
                <a:latin typeface="Route 159 SemiBold" pitchFamily="50" charset="0"/>
              </a:defRPr>
            </a:lvl1pPr>
          </a:lstStyle>
          <a:p>
            <a:pPr lvl="0"/>
            <a:r>
              <a:rPr lang="en-US" altLang="ja-JP" dirty="0"/>
              <a:t>Text here</a:t>
            </a:r>
            <a:endParaRPr lang="en-US" dirty="0"/>
          </a:p>
        </p:txBody>
      </p:sp>
      <p:sp>
        <p:nvSpPr>
          <p:cNvPr id="18" name="テキスト プレースホルダー 11"/>
          <p:cNvSpPr>
            <a:spLocks noGrp="1"/>
          </p:cNvSpPr>
          <p:nvPr>
            <p:ph type="body" sz="quarter" idx="35" hasCustomPrompt="1"/>
          </p:nvPr>
        </p:nvSpPr>
        <p:spPr>
          <a:xfrm>
            <a:off x="637261" y="3716588"/>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6" hasCustomPrompt="1"/>
          </p:nvPr>
        </p:nvSpPr>
        <p:spPr>
          <a:xfrm>
            <a:off x="637261" y="2791046"/>
            <a:ext cx="5490610" cy="773203"/>
          </a:xfrm>
        </p:spPr>
        <p:txBody>
          <a:bodyPr anchor="b">
            <a:noAutofit/>
          </a:bodyPr>
          <a:lstStyle>
            <a:lvl1pPr algn="r">
              <a:lnSpc>
                <a:spcPct val="100000"/>
              </a:lnSpc>
              <a:spcBef>
                <a:spcPts val="0"/>
              </a:spcBef>
              <a:defRPr sz="2800" spc="0">
                <a:solidFill>
                  <a:schemeClr val="accent4"/>
                </a:solidFill>
                <a:latin typeface="Route 159 SemiBold" pitchFamily="50" charset="0"/>
              </a:defRPr>
            </a:lvl1pPr>
          </a:lstStyle>
          <a:p>
            <a:pPr lvl="0"/>
            <a:r>
              <a:rPr lang="en-US" altLang="ja-JP" dirty="0"/>
              <a:t>Text here</a:t>
            </a:r>
            <a:endParaRPr lang="en-US" dirty="0"/>
          </a:p>
        </p:txBody>
      </p:sp>
      <p:sp>
        <p:nvSpPr>
          <p:cNvPr id="20" name="テキスト プレースホルダー 11"/>
          <p:cNvSpPr>
            <a:spLocks noGrp="1"/>
          </p:cNvSpPr>
          <p:nvPr>
            <p:ph type="body" sz="quarter" idx="37" hasCustomPrompt="1"/>
          </p:nvPr>
        </p:nvSpPr>
        <p:spPr>
          <a:xfrm>
            <a:off x="637261" y="7001953"/>
            <a:ext cx="5490610" cy="1651134"/>
          </a:xfrm>
        </p:spPr>
        <p:txBody>
          <a:bodyPr anchor="t">
            <a:noAutofit/>
          </a:bodyPr>
          <a:lstStyle>
            <a:lvl1pPr algn="r">
              <a:lnSpc>
                <a:spcPct val="120000"/>
              </a:lnSpc>
              <a:defRPr sz="2000">
                <a:solidFill>
                  <a:schemeClr val="tx2"/>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8" hasCustomPrompt="1"/>
          </p:nvPr>
        </p:nvSpPr>
        <p:spPr>
          <a:xfrm>
            <a:off x="637261" y="6076411"/>
            <a:ext cx="5490610" cy="773203"/>
          </a:xfrm>
        </p:spPr>
        <p:txBody>
          <a:bodyPr anchor="b">
            <a:noAutofit/>
          </a:bodyPr>
          <a:lstStyle>
            <a:lvl1pPr algn="r">
              <a:lnSpc>
                <a:spcPct val="100000"/>
              </a:lnSpc>
              <a:spcBef>
                <a:spcPts val="0"/>
              </a:spcBef>
              <a:defRPr sz="2800" spc="0">
                <a:solidFill>
                  <a:schemeClr val="accent2"/>
                </a:solidFill>
                <a:latin typeface="Route 159 SemiBold" pitchFamily="50" charset="0"/>
              </a:defRPr>
            </a:lvl1pPr>
          </a:lstStyle>
          <a:p>
            <a:pPr lvl="0"/>
            <a:r>
              <a:rPr lang="en-US" altLang="ja-JP" dirty="0"/>
              <a:t>Text here</a:t>
            </a:r>
            <a:endParaRPr lang="en-US" dirty="0"/>
          </a:p>
        </p:txBody>
      </p:sp>
      <p:sp>
        <p:nvSpPr>
          <p:cNvPr id="22" name="テキスト プレースホルダー 11"/>
          <p:cNvSpPr>
            <a:spLocks noGrp="1"/>
          </p:cNvSpPr>
          <p:nvPr>
            <p:ph type="body" sz="quarter" idx="39" hasCustomPrompt="1"/>
          </p:nvPr>
        </p:nvSpPr>
        <p:spPr>
          <a:xfrm>
            <a:off x="6982966" y="5168139"/>
            <a:ext cx="4275474" cy="773203"/>
          </a:xfrm>
        </p:spPr>
        <p:txBody>
          <a:bodyPr anchor="ctr">
            <a:noAutofit/>
          </a:bodyPr>
          <a:lstStyle>
            <a:lvl1pPr algn="ctr">
              <a:lnSpc>
                <a:spcPct val="120000"/>
              </a:lnSpc>
              <a:defRPr sz="3200" spc="0">
                <a:solidFill>
                  <a:schemeClr val="tx2"/>
                </a:solidFill>
                <a:latin typeface="Route 159 SemiBold" pitchFamily="50" charset="0"/>
              </a:defRPr>
            </a:lvl1pPr>
          </a:lstStyle>
          <a:p>
            <a:pPr lvl="0"/>
            <a:r>
              <a:rPr lang="en-US" altLang="ja-JP" dirty="0"/>
              <a:t>Text Here</a:t>
            </a:r>
            <a:endParaRPr lang="en-US" dirty="0"/>
          </a:p>
        </p:txBody>
      </p:sp>
      <p:sp>
        <p:nvSpPr>
          <p:cNvPr id="23" name="円/楕円 22"/>
          <p:cNvSpPr/>
          <p:nvPr userDrawn="1"/>
        </p:nvSpPr>
        <p:spPr>
          <a:xfrm>
            <a:off x="10444030" y="3322934"/>
            <a:ext cx="1350150" cy="1350150"/>
          </a:xfrm>
          <a:prstGeom prst="ellipse">
            <a:avLst/>
          </a:prstGeom>
          <a:solidFill>
            <a:schemeClr val="accent1"/>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17" hasCustomPrompt="1"/>
          </p:nvPr>
        </p:nvSpPr>
        <p:spPr>
          <a:xfrm>
            <a:off x="10793062"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25" name="円/楕円 24"/>
          <p:cNvSpPr/>
          <p:nvPr userDrawn="1"/>
        </p:nvSpPr>
        <p:spPr>
          <a:xfrm>
            <a:off x="10448351" y="6688383"/>
            <a:ext cx="1350150" cy="1350150"/>
          </a:xfrm>
          <a:prstGeom prst="ellipse">
            <a:avLst/>
          </a:prstGeom>
          <a:solidFill>
            <a:schemeClr val="accent3"/>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図プレースホルダー 7"/>
          <p:cNvSpPr>
            <a:spLocks noGrp="1"/>
          </p:cNvSpPr>
          <p:nvPr>
            <p:ph type="pic" sz="quarter" idx="40" hasCustomPrompt="1"/>
          </p:nvPr>
        </p:nvSpPr>
        <p:spPr>
          <a:xfrm>
            <a:off x="10797383"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7" name="円/楕円 26"/>
          <p:cNvSpPr/>
          <p:nvPr userDrawn="1"/>
        </p:nvSpPr>
        <p:spPr>
          <a:xfrm>
            <a:off x="6543924" y="6688383"/>
            <a:ext cx="1350150" cy="1350150"/>
          </a:xfrm>
          <a:prstGeom prst="ellipse">
            <a:avLst/>
          </a:prstGeom>
          <a:solidFill>
            <a:schemeClr val="accent2"/>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図プレースホルダー 7"/>
          <p:cNvSpPr>
            <a:spLocks noGrp="1"/>
          </p:cNvSpPr>
          <p:nvPr>
            <p:ph type="pic" sz="quarter" idx="41" hasCustomPrompt="1"/>
          </p:nvPr>
        </p:nvSpPr>
        <p:spPr>
          <a:xfrm>
            <a:off x="6892956" y="7004055"/>
            <a:ext cx="684364" cy="684364"/>
          </a:xfrm>
        </p:spPr>
        <p:txBody>
          <a:bodyPr>
            <a:normAutofit/>
          </a:bodyPr>
          <a:lstStyle>
            <a:lvl1pPr>
              <a:defRPr sz="1600"/>
            </a:lvl1pPr>
          </a:lstStyle>
          <a:p>
            <a:r>
              <a:rPr kumimoji="1" lang="en-US" altLang="ja-JP" dirty="0"/>
              <a:t>ICON</a:t>
            </a:r>
            <a:endParaRPr kumimoji="1" lang="ja-JP" altLang="en-US" dirty="0"/>
          </a:p>
        </p:txBody>
      </p:sp>
      <p:sp>
        <p:nvSpPr>
          <p:cNvPr id="29" name="円/楕円 28"/>
          <p:cNvSpPr/>
          <p:nvPr userDrawn="1"/>
        </p:nvSpPr>
        <p:spPr>
          <a:xfrm>
            <a:off x="6543924" y="3322934"/>
            <a:ext cx="1350150" cy="1350150"/>
          </a:xfrm>
          <a:prstGeom prst="ellipse">
            <a:avLst/>
          </a:prstGeom>
          <a:solidFill>
            <a:schemeClr val="accent4"/>
          </a:solidFill>
          <a:ln w="76200" cmpd="sng">
            <a:solidFill>
              <a:srgbClr val="F7F7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2" hasCustomPrompt="1"/>
          </p:nvPr>
        </p:nvSpPr>
        <p:spPr>
          <a:xfrm>
            <a:off x="6892956" y="3638606"/>
            <a:ext cx="684364" cy="684364"/>
          </a:xfrm>
        </p:spPr>
        <p:txBody>
          <a:bodyPr>
            <a:normAutofit/>
          </a:bodyPr>
          <a:lstStyle>
            <a:lvl1pPr>
              <a:defRPr sz="1600"/>
            </a:lvl1pPr>
          </a:lstStyle>
          <a:p>
            <a:r>
              <a:rPr kumimoji="1" lang="en-US" altLang="ja-JP" dirty="0"/>
              <a:t>ICON</a:t>
            </a:r>
            <a:endParaRPr kumimoji="1" lang="ja-JP" altLang="en-US" dirty="0"/>
          </a:p>
        </p:txBody>
      </p:sp>
      <p:sp>
        <p:nvSpPr>
          <p:cNvPr id="31" name="正方形/長方形 30"/>
          <p:cNvSpPr/>
          <p:nvPr userDrawn="1"/>
        </p:nvSpPr>
        <p:spPr>
          <a:xfrm>
            <a:off x="12264623" y="362036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2" name="正方形/長方形 31"/>
          <p:cNvSpPr/>
          <p:nvPr userDrawn="1"/>
        </p:nvSpPr>
        <p:spPr>
          <a:xfrm>
            <a:off x="12264623" y="688809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3" name="正方形/長方形 32"/>
          <p:cNvSpPr/>
          <p:nvPr userDrawn="1"/>
        </p:nvSpPr>
        <p:spPr>
          <a:xfrm>
            <a:off x="2773406" y="6909096"/>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34" name="正方形/長方形 33"/>
          <p:cNvSpPr/>
          <p:nvPr userDrawn="1"/>
        </p:nvSpPr>
        <p:spPr>
          <a:xfrm>
            <a:off x="2773406" y="361338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Tree>
    <p:extLst>
      <p:ext uri="{BB962C8B-B14F-4D97-AF65-F5344CB8AC3E}">
        <p14:creationId xmlns:p14="http://schemas.microsoft.com/office/powerpoint/2010/main" val="269218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750"/>
                                        <p:tgtEl>
                                          <p:spTgt spid="9"/>
                                        </p:tgtEl>
                                      </p:cBhvr>
                                    </p:animEffect>
                                  </p:childTnLst>
                                </p:cTn>
                              </p:par>
                            </p:childTnLst>
                          </p:cTn>
                        </p:par>
                        <p:par>
                          <p:cTn id="16" fill="hold">
                            <p:stCondLst>
                              <p:cond delay="1250"/>
                            </p:stCondLst>
                            <p:childTnLst>
                              <p:par>
                                <p:cTn id="17" presetID="10" presetClass="entr" presetSubtype="0" fill="hold" grpId="0" nodeType="after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animEffect transition="in" filter="fade">
                                      <p:cBhvr>
                                        <p:cTn id="19" dur="500"/>
                                        <p:tgtEl>
                                          <p:spTgt spid="22">
                                            <p:txEl>
                                              <p:pRg st="0" end="0"/>
                                            </p:txEl>
                                          </p:spTgt>
                                        </p:tgtEl>
                                      </p:cBhvr>
                                    </p:animEffect>
                                  </p:childTnLst>
                                </p:cTn>
                              </p:par>
                            </p:childTnLst>
                          </p:cTn>
                        </p:par>
                        <p:par>
                          <p:cTn id="20" fill="hold">
                            <p:stCondLst>
                              <p:cond delay="1750"/>
                            </p:stCondLst>
                            <p:childTnLst>
                              <p:par>
                                <p:cTn id="21" presetID="22" presetClass="entr" presetSubtype="1" fill="hold" grpId="0" nodeType="afterEffect">
                                  <p:stCondLst>
                                    <p:cond delay="50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childTnLst>
                          </p:cTn>
                        </p:par>
                        <p:par>
                          <p:cTn id="24" fill="hold">
                            <p:stCondLst>
                              <p:cond delay="2750"/>
                            </p:stCondLst>
                            <p:childTnLst>
                              <p:par>
                                <p:cTn id="25" presetID="10"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2" presetClass="entr" presetSubtype="2" decel="100000" fill="hold" grpId="0" nodeType="withEffect">
                                  <p:stCondLst>
                                    <p:cond delay="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iterate type="wd">
                                    <p:tmPct val="10000"/>
                                  </p:iterate>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par>
                                <p:cTn id="39" presetID="22" presetClass="entr" presetSubtype="8" fill="hold" grpId="0" nodeType="withEffect">
                                  <p:stCondLst>
                                    <p:cond delay="500"/>
                                  </p:stCondLst>
                                  <p:childTnLst>
                                    <p:set>
                                      <p:cBhvr>
                                        <p:cTn id="40" dur="1" fill="hold">
                                          <p:stCondLst>
                                            <p:cond delay="0"/>
                                          </p:stCondLst>
                                        </p:cTn>
                                        <p:tgtEl>
                                          <p:spTgt spid="14">
                                            <p:txEl>
                                              <p:pRg st="0" end="0"/>
                                            </p:txEl>
                                          </p:spTgt>
                                        </p:tgtEl>
                                        <p:attrNameLst>
                                          <p:attrName>style.visibility</p:attrName>
                                        </p:attrNameLst>
                                      </p:cBhvr>
                                      <p:to>
                                        <p:strVal val="visible"/>
                                      </p:to>
                                    </p:set>
                                    <p:animEffect transition="in" filter="wipe(left)">
                                      <p:cBhvr>
                                        <p:cTn id="41" dur="500"/>
                                        <p:tgtEl>
                                          <p:spTgt spid="14">
                                            <p:txEl>
                                              <p:pRg st="0" end="0"/>
                                            </p:txEl>
                                          </p:spTgt>
                                        </p:tgtEl>
                                      </p:cBhvr>
                                    </p:animEffect>
                                  </p:childTnLst>
                                </p:cTn>
                              </p:par>
                            </p:childTnLst>
                          </p:cTn>
                        </p:par>
                        <p:par>
                          <p:cTn id="42" fill="hold">
                            <p:stCondLst>
                              <p:cond delay="3750"/>
                            </p:stCondLst>
                            <p:childTnLst>
                              <p:par>
                                <p:cTn id="43" presetID="22" presetClass="entr" presetSubtype="1"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wipe(up)">
                                      <p:cBhvr>
                                        <p:cTn id="45" dur="500"/>
                                        <p:tgtEl>
                                          <p:spTgt spid="11"/>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2" presetClass="entr" presetSubtype="2" decel="100000" fill="hold" grpId="0" nodeType="withEffect">
                                  <p:stCondLst>
                                    <p:cond delay="0"/>
                                  </p:stCondLst>
                                  <p:iterate type="wd">
                                    <p:tmPct val="10000"/>
                                  </p:iterate>
                                  <p:childTnLst>
                                    <p:set>
                                      <p:cBhvr>
                                        <p:cTn id="54" dur="1" fill="hold">
                                          <p:stCondLst>
                                            <p:cond delay="0"/>
                                          </p:stCondLst>
                                        </p:cTn>
                                        <p:tgtEl>
                                          <p:spTgt spid="17">
                                            <p:txEl>
                                              <p:pRg st="0" end="0"/>
                                            </p:txEl>
                                          </p:spTgt>
                                        </p:tgtEl>
                                        <p:attrNameLst>
                                          <p:attrName>style.visibility</p:attrName>
                                        </p:attrNameLst>
                                      </p:cBhvr>
                                      <p:to>
                                        <p:strVal val="visible"/>
                                      </p:to>
                                    </p:set>
                                    <p:anim calcmode="lin" valueType="num">
                                      <p:cBhvr additive="base">
                                        <p:cTn id="55"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7">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iterate type="wd">
                                    <p:tmPct val="10000"/>
                                  </p:iterate>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1+#ppt_w/2"/>
                                          </p:val>
                                        </p:tav>
                                        <p:tav tm="100000">
                                          <p:val>
                                            <p:strVal val="#ppt_x"/>
                                          </p:val>
                                        </p:tav>
                                      </p:tavLst>
                                    </p:anim>
                                    <p:anim calcmode="lin" valueType="num">
                                      <p:cBhvr additive="base">
                                        <p:cTn id="60" dur="500" fill="hold"/>
                                        <p:tgtEl>
                                          <p:spTgt spid="32"/>
                                        </p:tgtEl>
                                        <p:attrNameLst>
                                          <p:attrName>ppt_y</p:attrName>
                                        </p:attrNameLst>
                                      </p:cBhvr>
                                      <p:tavLst>
                                        <p:tav tm="0">
                                          <p:val>
                                            <p:strVal val="#ppt_y"/>
                                          </p:val>
                                        </p:tav>
                                        <p:tav tm="100000">
                                          <p:val>
                                            <p:strVal val="#ppt_y"/>
                                          </p:val>
                                        </p:tav>
                                      </p:tavLst>
                                    </p:anim>
                                  </p:childTnLst>
                                </p:cTn>
                              </p:par>
                              <p:par>
                                <p:cTn id="61" presetID="22" presetClass="entr" presetSubtype="8" fill="hold" grpId="0" nodeType="withEffect">
                                  <p:stCondLst>
                                    <p:cond delay="50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wipe(left)">
                                      <p:cBhvr>
                                        <p:cTn id="63" dur="500"/>
                                        <p:tgtEl>
                                          <p:spTgt spid="16">
                                            <p:txEl>
                                              <p:pRg st="0" end="0"/>
                                            </p:txEl>
                                          </p:spTgt>
                                        </p:tgtEl>
                                      </p:cBhvr>
                                    </p:animEffect>
                                  </p:childTnLst>
                                </p:cTn>
                              </p:par>
                            </p:childTnLst>
                          </p:cTn>
                        </p:par>
                        <p:par>
                          <p:cTn id="64" fill="hold">
                            <p:stCondLst>
                              <p:cond delay="5500"/>
                            </p:stCondLst>
                            <p:childTnLst>
                              <p:par>
                                <p:cTn id="65" presetID="22" presetClass="entr" presetSubtype="4" fill="hold" grpId="0" nodeType="afterEffect">
                                  <p:stCondLst>
                                    <p:cond delay="250"/>
                                  </p:stCondLst>
                                  <p:childTnLst>
                                    <p:set>
                                      <p:cBhvr>
                                        <p:cTn id="66" dur="1" fill="hold">
                                          <p:stCondLst>
                                            <p:cond delay="0"/>
                                          </p:stCondLst>
                                        </p:cTn>
                                        <p:tgtEl>
                                          <p:spTgt spid="12"/>
                                        </p:tgtEl>
                                        <p:attrNameLst>
                                          <p:attrName>style.visibility</p:attrName>
                                        </p:attrNameLst>
                                      </p:cBhvr>
                                      <p:to>
                                        <p:strVal val="visible"/>
                                      </p:to>
                                    </p:set>
                                    <p:animEffect transition="in" filter="wipe(down)">
                                      <p:cBhvr>
                                        <p:cTn id="67" dur="500"/>
                                        <p:tgtEl>
                                          <p:spTgt spid="12"/>
                                        </p:tgtEl>
                                      </p:cBhvr>
                                    </p:animEffect>
                                  </p:childTnLst>
                                </p:cTn>
                              </p:par>
                            </p:childTnLst>
                          </p:cTn>
                        </p:par>
                        <p:par>
                          <p:cTn id="68" fill="hold">
                            <p:stCondLst>
                              <p:cond delay="6250"/>
                            </p:stCondLst>
                            <p:childTnLst>
                              <p:par>
                                <p:cTn id="69" presetID="10" presetClass="entr" presetSubtype="0"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par>
                                <p:cTn id="75" presetID="2" presetClass="entr" presetSubtype="8" decel="100000" fill="hold" grpId="0" nodeType="withEffect">
                                  <p:stCondLst>
                                    <p:cond delay="0"/>
                                  </p:stCondLst>
                                  <p:iterate type="wd">
                                    <p:tmPct val="10000"/>
                                  </p:iterate>
                                  <p:childTnLst>
                                    <p:set>
                                      <p:cBhvr>
                                        <p:cTn id="76" dur="1" fill="hold">
                                          <p:stCondLst>
                                            <p:cond delay="0"/>
                                          </p:stCondLst>
                                        </p:cTn>
                                        <p:tgtEl>
                                          <p:spTgt spid="21">
                                            <p:txEl>
                                              <p:pRg st="0" end="0"/>
                                            </p:txEl>
                                          </p:spTgt>
                                        </p:tgtEl>
                                        <p:attrNameLst>
                                          <p:attrName>style.visibility</p:attrName>
                                        </p:attrNameLst>
                                      </p:cBhvr>
                                      <p:to>
                                        <p:strVal val="visible"/>
                                      </p:to>
                                    </p:set>
                                    <p:anim calcmode="lin" valueType="num">
                                      <p:cBhvr additive="base">
                                        <p:cTn id="7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21">
                                            <p:txEl>
                                              <p:pRg st="0" end="0"/>
                                            </p:txEl>
                                          </p:spTgt>
                                        </p:tgtEl>
                                        <p:attrNameLst>
                                          <p:attrName>ppt_y</p:attrName>
                                        </p:attrNameLst>
                                      </p:cBhvr>
                                      <p:tavLst>
                                        <p:tav tm="0">
                                          <p:val>
                                            <p:strVal val="#ppt_y"/>
                                          </p:val>
                                        </p:tav>
                                        <p:tav tm="100000">
                                          <p:val>
                                            <p:strVal val="#ppt_y"/>
                                          </p:val>
                                        </p:tav>
                                      </p:tavLst>
                                    </p:anim>
                                  </p:childTnLst>
                                </p:cTn>
                              </p:par>
                              <p:par>
                                <p:cTn id="79" presetID="2" presetClass="entr" presetSubtype="8" decel="100000" fill="hold" grpId="0" nodeType="withEffect">
                                  <p:stCondLst>
                                    <p:cond delay="250"/>
                                  </p:stCondLst>
                                  <p:iterate type="wd">
                                    <p:tmPct val="10000"/>
                                  </p:iterate>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0-#ppt_w/2"/>
                                          </p:val>
                                        </p:tav>
                                        <p:tav tm="100000">
                                          <p:val>
                                            <p:strVal val="#ppt_x"/>
                                          </p:val>
                                        </p:tav>
                                      </p:tavLst>
                                    </p:anim>
                                    <p:anim calcmode="lin" valueType="num">
                                      <p:cBhvr additive="base">
                                        <p:cTn id="82" dur="500" fill="hold"/>
                                        <p:tgtEl>
                                          <p:spTgt spid="33"/>
                                        </p:tgtEl>
                                        <p:attrNameLst>
                                          <p:attrName>ppt_y</p:attrName>
                                        </p:attrNameLst>
                                      </p:cBhvr>
                                      <p:tavLst>
                                        <p:tav tm="0">
                                          <p:val>
                                            <p:strVal val="#ppt_y"/>
                                          </p:val>
                                        </p:tav>
                                        <p:tav tm="100000">
                                          <p:val>
                                            <p:strVal val="#ppt_y"/>
                                          </p:val>
                                        </p:tav>
                                      </p:tavLst>
                                    </p:anim>
                                  </p:childTnLst>
                                </p:cTn>
                              </p:par>
                              <p:par>
                                <p:cTn id="83" presetID="22" presetClass="entr" presetSubtype="2" fill="hold" grpId="0" nodeType="withEffect">
                                  <p:stCondLst>
                                    <p:cond delay="50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wipe(right)">
                                      <p:cBhvr>
                                        <p:cTn id="85" dur="500"/>
                                        <p:tgtEl>
                                          <p:spTgt spid="20">
                                            <p:txEl>
                                              <p:pRg st="0" end="0"/>
                                            </p:txEl>
                                          </p:spTgt>
                                        </p:tgtEl>
                                      </p:cBhvr>
                                    </p:animEffect>
                                  </p:childTnLst>
                                </p:cTn>
                              </p:par>
                            </p:childTnLst>
                          </p:cTn>
                        </p:par>
                        <p:par>
                          <p:cTn id="86" fill="hold">
                            <p:stCondLst>
                              <p:cond delay="7250"/>
                            </p:stCondLst>
                            <p:childTnLst>
                              <p:par>
                                <p:cTn id="87" presetID="22" presetClass="entr" presetSubtype="4" fill="hold" grpId="0" nodeType="afterEffect">
                                  <p:stCondLst>
                                    <p:cond delay="25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par>
                          <p:cTn id="90" fill="hold">
                            <p:stCondLst>
                              <p:cond delay="8000"/>
                            </p:stCondLst>
                            <p:childTnLst>
                              <p:par>
                                <p:cTn id="91" presetID="10"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500"/>
                                        <p:tgtEl>
                                          <p:spTgt spid="3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fade">
                                      <p:cBhvr>
                                        <p:cTn id="96" dur="500"/>
                                        <p:tgtEl>
                                          <p:spTgt spid="29"/>
                                        </p:tgtEl>
                                      </p:cBhvr>
                                    </p:animEffect>
                                  </p:childTnLst>
                                </p:cTn>
                              </p:par>
                              <p:par>
                                <p:cTn id="97" presetID="2" presetClass="entr" presetSubtype="8" decel="100000" fill="hold" grpId="0" nodeType="withEffect">
                                  <p:stCondLst>
                                    <p:cond delay="0"/>
                                  </p:stCondLst>
                                  <p:iterate type="wd">
                                    <p:tmPct val="10000"/>
                                  </p:iterate>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additive="base">
                                        <p:cTn id="99" dur="5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19">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8" decel="100000" fill="hold" grpId="0" nodeType="withEffect">
                                  <p:stCondLst>
                                    <p:cond delay="250"/>
                                  </p:stCondLst>
                                  <p:iterate type="wd">
                                    <p:tmPct val="10000"/>
                                  </p:iterate>
                                  <p:childTnLst>
                                    <p:set>
                                      <p:cBhvr>
                                        <p:cTn id="102" dur="1" fill="hold">
                                          <p:stCondLst>
                                            <p:cond delay="0"/>
                                          </p:stCondLst>
                                        </p:cTn>
                                        <p:tgtEl>
                                          <p:spTgt spid="34"/>
                                        </p:tgtEl>
                                        <p:attrNameLst>
                                          <p:attrName>style.visibility</p:attrName>
                                        </p:attrNameLst>
                                      </p:cBhvr>
                                      <p:to>
                                        <p:strVal val="visible"/>
                                      </p:to>
                                    </p:set>
                                    <p:anim calcmode="lin" valueType="num">
                                      <p:cBhvr additive="base">
                                        <p:cTn id="103" dur="500" fill="hold"/>
                                        <p:tgtEl>
                                          <p:spTgt spid="34"/>
                                        </p:tgtEl>
                                        <p:attrNameLst>
                                          <p:attrName>ppt_x</p:attrName>
                                        </p:attrNameLst>
                                      </p:cBhvr>
                                      <p:tavLst>
                                        <p:tav tm="0">
                                          <p:val>
                                            <p:strVal val="0-#ppt_w/2"/>
                                          </p:val>
                                        </p:tav>
                                        <p:tav tm="100000">
                                          <p:val>
                                            <p:strVal val="#ppt_x"/>
                                          </p:val>
                                        </p:tav>
                                      </p:tavLst>
                                    </p:anim>
                                    <p:anim calcmode="lin" valueType="num">
                                      <p:cBhvr additive="base">
                                        <p:cTn id="104" dur="500" fill="hold"/>
                                        <p:tgtEl>
                                          <p:spTgt spid="34"/>
                                        </p:tgtEl>
                                        <p:attrNameLst>
                                          <p:attrName>ppt_y</p:attrName>
                                        </p:attrNameLst>
                                      </p:cBhvr>
                                      <p:tavLst>
                                        <p:tav tm="0">
                                          <p:val>
                                            <p:strVal val="#ppt_y"/>
                                          </p:val>
                                        </p:tav>
                                        <p:tav tm="100000">
                                          <p:val>
                                            <p:strVal val="#ppt_y"/>
                                          </p:val>
                                        </p:tav>
                                      </p:tavLst>
                                    </p:anim>
                                  </p:childTnLst>
                                </p:cTn>
                              </p:par>
                              <p:par>
                                <p:cTn id="105" presetID="22" presetClass="entr" presetSubtype="2" fill="hold" grpId="0" nodeType="withEffect">
                                  <p:stCondLst>
                                    <p:cond delay="500"/>
                                  </p:stCondLst>
                                  <p:childTnLst>
                                    <p:set>
                                      <p:cBhvr>
                                        <p:cTn id="106" dur="1" fill="hold">
                                          <p:stCondLst>
                                            <p:cond delay="0"/>
                                          </p:stCondLst>
                                        </p:cTn>
                                        <p:tgtEl>
                                          <p:spTgt spid="18">
                                            <p:txEl>
                                              <p:pRg st="0" end="0"/>
                                            </p:txEl>
                                          </p:spTgt>
                                        </p:tgtEl>
                                        <p:attrNameLst>
                                          <p:attrName>style.visibility</p:attrName>
                                        </p:attrNameLst>
                                      </p:cBhvr>
                                      <p:to>
                                        <p:strVal val="visible"/>
                                      </p:to>
                                    </p:set>
                                    <p:animEffect transition="in" filter="wipe(right)">
                                      <p:cBhvr>
                                        <p:cTn id="10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bldP spid="10" grpId="0" animBg="1"/>
      <p:bldP spid="11" grpId="0" animBg="1"/>
      <p:bldP spid="12" grpId="0" animBg="1"/>
      <p:bldP spid="13" grpId="0" animBg="1"/>
      <p:bldP spid="14" grpId="0" build="p">
        <p:tmplLst>
          <p:tmpl lvl="1">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 presetClass="entr" presetSubtype="2" decel="100000" fill="hold" nodeType="withEffect">
                  <p:stCondLst>
                    <p:cond delay="0"/>
                  </p:stCondLst>
                  <p:iterate type="wd">
                    <p:tmPct val="10000"/>
                  </p:iterate>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2" presetClass="entr" presetSubtype="2"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wipe(right)">
                      <p:cBhvr>
                        <p:cTn dur="500"/>
                        <p:tgtEl>
                          <p:spTgt spid="18"/>
                        </p:tgtEl>
                      </p:cBhvr>
                    </p:animEffect>
                  </p:childTnLst>
                </p:cTn>
              </p:par>
            </p:tnLst>
          </p:tmpl>
        </p:tmplLst>
      </p:bldP>
      <p:bldP spid="19"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2" presetClass="entr" presetSubtype="2"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wipe(right)">
                      <p:cBhvr>
                        <p:cTn dur="500"/>
                        <p:tgtEl>
                          <p:spTgt spid="20"/>
                        </p:tgtEl>
                      </p:cBhvr>
                    </p:animEffect>
                  </p:childTnLst>
                </p:cTn>
              </p:par>
            </p:tnLst>
          </p:tmpl>
        </p:tmplLst>
      </p:bldP>
      <p:bldP spid="21" grpId="0" build="p">
        <p:tmplLst>
          <p:tmpl lvl="1">
            <p:tnLst>
              <p:par>
                <p:cTn presetID="2" presetClass="entr" presetSubtype="8" decel="100000" fill="hold" nodeType="with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animBg="1"/>
      <p:bldP spid="26" grpId="0"/>
      <p:bldP spid="27" grpId="0" animBg="1"/>
      <p:bldP spid="28" grpId="0"/>
      <p:bldP spid="29" grpId="0" animBg="1"/>
      <p:bldP spid="30" grpId="0"/>
      <p:bldP spid="31" grpId="0" animBg="1"/>
      <p:bldP spid="32" grpId="0" animBg="1"/>
      <p:bldP spid="33" grpId="0" animBg="1"/>
      <p:bldP spid="34" grpId="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ear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ドーナツ 7"/>
          <p:cNvSpPr/>
          <p:nvPr userDrawn="1"/>
        </p:nvSpPr>
        <p:spPr>
          <a:xfrm>
            <a:off x="3792577" y="2171314"/>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ドーナツ 7"/>
          <p:cNvSpPr/>
          <p:nvPr userDrawn="1"/>
        </p:nvSpPr>
        <p:spPr>
          <a:xfrm>
            <a:off x="7104309" y="3234519"/>
            <a:ext cx="4076208" cy="4184089"/>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tx2"/>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ドーナツ 7"/>
          <p:cNvSpPr/>
          <p:nvPr userDrawn="1"/>
        </p:nvSpPr>
        <p:spPr>
          <a:xfrm>
            <a:off x="11180517" y="4465797"/>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2">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ドーナツ 7"/>
          <p:cNvSpPr/>
          <p:nvPr userDrawn="1"/>
        </p:nvSpPr>
        <p:spPr>
          <a:xfrm rot="21318328">
            <a:off x="13204533" y="1975752"/>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4">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ドーナツ 7"/>
          <p:cNvSpPr/>
          <p:nvPr userDrawn="1"/>
        </p:nvSpPr>
        <p:spPr>
          <a:xfrm rot="1061079">
            <a:off x="846870" y="2388725"/>
            <a:ext cx="2876677" cy="2952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3">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ドーナツ 7"/>
          <p:cNvSpPr/>
          <p:nvPr userDrawn="1"/>
        </p:nvSpPr>
        <p:spPr>
          <a:xfrm>
            <a:off x="14684992" y="4850808"/>
            <a:ext cx="3220870" cy="3306114"/>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6">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ドーナツ 7"/>
          <p:cNvSpPr/>
          <p:nvPr userDrawn="1"/>
        </p:nvSpPr>
        <p:spPr>
          <a:xfrm rot="1442875">
            <a:off x="1812621" y="4863286"/>
            <a:ext cx="3264415" cy="3350811"/>
          </a:xfrm>
          <a:custGeom>
            <a:avLst/>
            <a:gdLst/>
            <a:ahLst/>
            <a:cxnLst/>
            <a:rect l="l" t="t" r="r" b="b"/>
            <a:pathLst>
              <a:path w="4542824" h="4663055">
                <a:moveTo>
                  <a:pt x="2261546" y="897181"/>
                </a:moveTo>
                <a:cubicBezTo>
                  <a:pt x="1457545" y="897181"/>
                  <a:pt x="805774" y="1548953"/>
                  <a:pt x="805774" y="2352954"/>
                </a:cubicBezTo>
                <a:cubicBezTo>
                  <a:pt x="805774" y="3156955"/>
                  <a:pt x="1457545" y="3808727"/>
                  <a:pt x="2261546" y="3808727"/>
                </a:cubicBezTo>
                <a:cubicBezTo>
                  <a:pt x="3065547" y="3808727"/>
                  <a:pt x="3717318" y="3156955"/>
                  <a:pt x="3717318" y="2352954"/>
                </a:cubicBezTo>
                <a:cubicBezTo>
                  <a:pt x="3717318" y="1548953"/>
                  <a:pt x="3065547" y="897181"/>
                  <a:pt x="2261546" y="897181"/>
                </a:cubicBezTo>
                <a:close/>
                <a:moveTo>
                  <a:pt x="2083603" y="0"/>
                </a:moveTo>
                <a:lnTo>
                  <a:pt x="2439490" y="0"/>
                </a:lnTo>
                <a:lnTo>
                  <a:pt x="2552136" y="521588"/>
                </a:lnTo>
                <a:cubicBezTo>
                  <a:pt x="2761893" y="554049"/>
                  <a:pt x="2959973" y="621739"/>
                  <a:pt x="3139530" y="719525"/>
                </a:cubicBezTo>
                <a:lnTo>
                  <a:pt x="3511289" y="397163"/>
                </a:lnTo>
                <a:lnTo>
                  <a:pt x="3795947" y="610765"/>
                </a:lnTo>
                <a:lnTo>
                  <a:pt x="3589001" y="1060760"/>
                </a:lnTo>
                <a:cubicBezTo>
                  <a:pt x="3709551" y="1180593"/>
                  <a:pt x="3811294" y="1318813"/>
                  <a:pt x="3892627" y="1469737"/>
                </a:cubicBezTo>
                <a:lnTo>
                  <a:pt x="4420433" y="1407493"/>
                </a:lnTo>
                <a:lnTo>
                  <a:pt x="4535785" y="1744167"/>
                </a:lnTo>
                <a:lnTo>
                  <a:pt x="4087115" y="2014817"/>
                </a:lnTo>
                <a:cubicBezTo>
                  <a:pt x="4107334" y="2124452"/>
                  <a:pt x="4117879" y="2237472"/>
                  <a:pt x="4117879" y="2352954"/>
                </a:cubicBezTo>
                <a:cubicBezTo>
                  <a:pt x="4117879" y="2452032"/>
                  <a:pt x="4110117" y="2549297"/>
                  <a:pt x="4092759" y="2643792"/>
                </a:cubicBezTo>
                <a:lnTo>
                  <a:pt x="4542824" y="2906675"/>
                </a:lnTo>
                <a:lnTo>
                  <a:pt x="4432244" y="3244947"/>
                </a:lnTo>
                <a:lnTo>
                  <a:pt x="3915713" y="3191427"/>
                </a:lnTo>
                <a:cubicBezTo>
                  <a:pt x="3824012" y="3376623"/>
                  <a:pt x="3700535" y="3543085"/>
                  <a:pt x="3553558" y="3685386"/>
                </a:cubicBezTo>
                <a:lnTo>
                  <a:pt x="3753170" y="4153716"/>
                </a:lnTo>
                <a:lnTo>
                  <a:pt x="3462615" y="4359224"/>
                </a:lnTo>
                <a:lnTo>
                  <a:pt x="3085858" y="4013486"/>
                </a:lnTo>
                <a:cubicBezTo>
                  <a:pt x="2918222" y="4098493"/>
                  <a:pt x="2735266" y="4156993"/>
                  <a:pt x="2542566" y="4185781"/>
                </a:cubicBezTo>
                <a:lnTo>
                  <a:pt x="2439490" y="4663055"/>
                </a:lnTo>
                <a:lnTo>
                  <a:pt x="2083603" y="4663055"/>
                </a:lnTo>
                <a:lnTo>
                  <a:pt x="1980528" y="4185781"/>
                </a:lnTo>
                <a:cubicBezTo>
                  <a:pt x="1772677" y="4154729"/>
                  <a:pt x="1576163" y="4089110"/>
                  <a:pt x="1398100" y="3992907"/>
                </a:cubicBezTo>
                <a:lnTo>
                  <a:pt x="997209" y="4340529"/>
                </a:lnTo>
                <a:lnTo>
                  <a:pt x="712552" y="4126927"/>
                </a:lnTo>
                <a:lnTo>
                  <a:pt x="934130" y="3645116"/>
                </a:lnTo>
                <a:cubicBezTo>
                  <a:pt x="803422" y="3515284"/>
                  <a:pt x="694564" y="3364073"/>
                  <a:pt x="609988" y="3198332"/>
                </a:cubicBezTo>
                <a:lnTo>
                  <a:pt x="124474" y="3255589"/>
                </a:lnTo>
                <a:lnTo>
                  <a:pt x="9121" y="2918915"/>
                </a:lnTo>
                <a:lnTo>
                  <a:pt x="432244" y="2663676"/>
                </a:lnTo>
                <a:cubicBezTo>
                  <a:pt x="414090" y="2562770"/>
                  <a:pt x="405215" y="2458899"/>
                  <a:pt x="405215" y="2352954"/>
                </a:cubicBezTo>
                <a:cubicBezTo>
                  <a:pt x="405215" y="2249178"/>
                  <a:pt x="413731" y="2147391"/>
                  <a:pt x="432435" y="2048643"/>
                </a:cubicBezTo>
                <a:lnTo>
                  <a:pt x="0" y="1796058"/>
                </a:lnTo>
                <a:lnTo>
                  <a:pt x="110581" y="1457787"/>
                </a:lnTo>
                <a:lnTo>
                  <a:pt x="609871" y="1509521"/>
                </a:lnTo>
                <a:cubicBezTo>
                  <a:pt x="701342" y="1326373"/>
                  <a:pt x="823934" y="1161680"/>
                  <a:pt x="969626" y="1020735"/>
                </a:cubicBezTo>
                <a:lnTo>
                  <a:pt x="769923" y="552192"/>
                </a:lnTo>
                <a:lnTo>
                  <a:pt x="1060478" y="346683"/>
                </a:lnTo>
                <a:lnTo>
                  <a:pt x="1437195" y="692385"/>
                </a:lnTo>
                <a:cubicBezTo>
                  <a:pt x="1602069" y="608806"/>
                  <a:pt x="1781763" y="550867"/>
                  <a:pt x="1970957" y="521588"/>
                </a:cubicBezTo>
                <a:close/>
              </a:path>
            </a:pathLst>
          </a:custGeom>
          <a:solidFill>
            <a:schemeClr val="accent5">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プレースホルダー 6"/>
          <p:cNvSpPr>
            <a:spLocks noGrp="1"/>
          </p:cNvSpPr>
          <p:nvPr>
            <p:ph type="body" sz="quarter" idx="22" hasCustomPrompt="1"/>
          </p:nvPr>
        </p:nvSpPr>
        <p:spPr>
          <a:xfrm>
            <a:off x="5001701" y="7997587"/>
            <a:ext cx="8291216"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16" name="正方形/長方形 15"/>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
        <p:nvSpPr>
          <p:cNvPr id="17" name="テキスト プレースホルダー 11"/>
          <p:cNvSpPr>
            <a:spLocks noGrp="1"/>
          </p:cNvSpPr>
          <p:nvPr>
            <p:ph type="body" sz="quarter" idx="32" hasCustomPrompt="1"/>
          </p:nvPr>
        </p:nvSpPr>
        <p:spPr>
          <a:xfrm>
            <a:off x="7859496" y="4912665"/>
            <a:ext cx="2567393" cy="773203"/>
          </a:xfrm>
        </p:spPr>
        <p:txBody>
          <a:bodyPr anchor="ctr">
            <a:noAutofit/>
          </a:bodyPr>
          <a:lstStyle>
            <a:lvl1pPr algn="ctr">
              <a:lnSpc>
                <a:spcPct val="100000"/>
              </a:lnSpc>
              <a:spcBef>
                <a:spcPts val="0"/>
              </a:spcBef>
              <a:defRPr sz="2400" spc="0">
                <a:solidFill>
                  <a:schemeClr val="tx2"/>
                </a:solidFill>
                <a:latin typeface="Route 159 SemiBold" pitchFamily="50" charset="0"/>
              </a:defRPr>
            </a:lvl1pPr>
          </a:lstStyle>
          <a:p>
            <a:pPr lvl="0"/>
            <a:r>
              <a:rPr lang="en-US" altLang="ja-JP" dirty="0"/>
              <a:t>Word</a:t>
            </a:r>
            <a:endParaRPr lang="en-US" dirty="0"/>
          </a:p>
        </p:txBody>
      </p:sp>
      <p:sp>
        <p:nvSpPr>
          <p:cNvPr id="18" name="テキスト プレースホルダー 11"/>
          <p:cNvSpPr>
            <a:spLocks noGrp="1"/>
          </p:cNvSpPr>
          <p:nvPr>
            <p:ph type="body" sz="quarter" idx="33" hasCustomPrompt="1"/>
          </p:nvPr>
        </p:nvSpPr>
        <p:spPr>
          <a:xfrm>
            <a:off x="4307106" y="3460117"/>
            <a:ext cx="2144508" cy="773203"/>
          </a:xfrm>
        </p:spPr>
        <p:txBody>
          <a:bodyPr anchor="ctr">
            <a:noAutofit/>
          </a:bodyPr>
          <a:lstStyle>
            <a:lvl1pPr algn="ctr">
              <a:lnSpc>
                <a:spcPct val="100000"/>
              </a:lnSpc>
              <a:spcBef>
                <a:spcPts val="0"/>
              </a:spcBef>
              <a:defRPr sz="2400" spc="0">
                <a:solidFill>
                  <a:schemeClr val="accent1"/>
                </a:solidFill>
                <a:latin typeface="Route 159 SemiBold" pitchFamily="50" charset="0"/>
              </a:defRPr>
            </a:lvl1pPr>
          </a:lstStyle>
          <a:p>
            <a:pPr lvl="0"/>
            <a:r>
              <a:rPr lang="en-US" altLang="ja-JP" dirty="0"/>
              <a:t>Word</a:t>
            </a:r>
            <a:endParaRPr lang="en-US" dirty="0"/>
          </a:p>
        </p:txBody>
      </p:sp>
      <p:sp>
        <p:nvSpPr>
          <p:cNvPr id="19" name="テキスト プレースホルダー 11"/>
          <p:cNvSpPr>
            <a:spLocks noGrp="1"/>
          </p:cNvSpPr>
          <p:nvPr>
            <p:ph type="body" sz="quarter" idx="34" hasCustomPrompt="1"/>
          </p:nvPr>
        </p:nvSpPr>
        <p:spPr>
          <a:xfrm>
            <a:off x="2358926" y="6152089"/>
            <a:ext cx="2144508" cy="773203"/>
          </a:xfrm>
        </p:spPr>
        <p:txBody>
          <a:bodyPr anchor="ctr">
            <a:noAutofit/>
          </a:bodyPr>
          <a:lstStyle>
            <a:lvl1pPr algn="ctr">
              <a:lnSpc>
                <a:spcPct val="100000"/>
              </a:lnSpc>
              <a:spcBef>
                <a:spcPts val="0"/>
              </a:spcBef>
              <a:defRPr sz="2400" spc="0">
                <a:solidFill>
                  <a:schemeClr val="accent5"/>
                </a:solidFill>
                <a:latin typeface="Route 159 SemiBold" pitchFamily="50" charset="0"/>
              </a:defRPr>
            </a:lvl1pPr>
          </a:lstStyle>
          <a:p>
            <a:pPr lvl="0"/>
            <a:r>
              <a:rPr lang="en-US" altLang="ja-JP" dirty="0"/>
              <a:t>Word</a:t>
            </a:r>
            <a:endParaRPr lang="en-US" dirty="0"/>
          </a:p>
        </p:txBody>
      </p:sp>
      <p:sp>
        <p:nvSpPr>
          <p:cNvPr id="20" name="テキスト プレースホルダー 11"/>
          <p:cNvSpPr>
            <a:spLocks noGrp="1"/>
          </p:cNvSpPr>
          <p:nvPr>
            <p:ph type="body" sz="quarter" idx="35" hasCustomPrompt="1"/>
          </p:nvPr>
        </p:nvSpPr>
        <p:spPr>
          <a:xfrm>
            <a:off x="1271559" y="3460117"/>
            <a:ext cx="1966991" cy="773203"/>
          </a:xfrm>
        </p:spPr>
        <p:txBody>
          <a:bodyPr anchor="ctr">
            <a:noAutofit/>
          </a:bodyPr>
          <a:lstStyle>
            <a:lvl1pPr algn="ctr">
              <a:lnSpc>
                <a:spcPct val="100000"/>
              </a:lnSpc>
              <a:spcBef>
                <a:spcPts val="0"/>
              </a:spcBef>
              <a:defRPr sz="2000" spc="0">
                <a:solidFill>
                  <a:schemeClr val="accent3"/>
                </a:solidFill>
                <a:latin typeface="Route 159 SemiBold" pitchFamily="50" charset="0"/>
              </a:defRPr>
            </a:lvl1pPr>
          </a:lstStyle>
          <a:p>
            <a:pPr lvl="0"/>
            <a:r>
              <a:rPr lang="en-US" altLang="ja-JP" dirty="0"/>
              <a:t>Word</a:t>
            </a:r>
            <a:endParaRPr lang="en-US" dirty="0"/>
          </a:p>
        </p:txBody>
      </p:sp>
      <p:sp>
        <p:nvSpPr>
          <p:cNvPr id="21" name="テキスト プレースホルダー 11"/>
          <p:cNvSpPr>
            <a:spLocks noGrp="1"/>
          </p:cNvSpPr>
          <p:nvPr>
            <p:ph type="body" sz="quarter" idx="36" hasCustomPrompt="1"/>
          </p:nvPr>
        </p:nvSpPr>
        <p:spPr>
          <a:xfrm>
            <a:off x="11635359" y="5538752"/>
            <a:ext cx="1966991" cy="773203"/>
          </a:xfrm>
        </p:spPr>
        <p:txBody>
          <a:bodyPr anchor="ctr">
            <a:noAutofit/>
          </a:bodyPr>
          <a:lstStyle>
            <a:lvl1pPr algn="ctr">
              <a:lnSpc>
                <a:spcPct val="100000"/>
              </a:lnSpc>
              <a:spcBef>
                <a:spcPts val="0"/>
              </a:spcBef>
              <a:defRPr sz="2000" spc="0">
                <a:solidFill>
                  <a:schemeClr val="accent2"/>
                </a:solidFill>
                <a:latin typeface="Route 159 SemiBold" pitchFamily="50" charset="0"/>
              </a:defRPr>
            </a:lvl1pPr>
          </a:lstStyle>
          <a:p>
            <a:pPr lvl="0"/>
            <a:r>
              <a:rPr lang="en-US" altLang="ja-JP" dirty="0"/>
              <a:t>Word</a:t>
            </a:r>
            <a:endParaRPr lang="en-US" dirty="0"/>
          </a:p>
        </p:txBody>
      </p:sp>
      <p:sp>
        <p:nvSpPr>
          <p:cNvPr id="22" name="テキスト プレースホルダー 11"/>
          <p:cNvSpPr>
            <a:spLocks noGrp="1"/>
          </p:cNvSpPr>
          <p:nvPr>
            <p:ph type="body" sz="quarter" idx="37" hasCustomPrompt="1"/>
          </p:nvPr>
        </p:nvSpPr>
        <p:spPr>
          <a:xfrm>
            <a:off x="13750838" y="3278442"/>
            <a:ext cx="2144508" cy="773203"/>
          </a:xfrm>
        </p:spPr>
        <p:txBody>
          <a:bodyPr anchor="ctr">
            <a:noAutofit/>
          </a:bodyPr>
          <a:lstStyle>
            <a:lvl1pPr algn="ctr">
              <a:lnSpc>
                <a:spcPct val="100000"/>
              </a:lnSpc>
              <a:spcBef>
                <a:spcPts val="0"/>
              </a:spcBef>
              <a:defRPr sz="2400" spc="0">
                <a:solidFill>
                  <a:schemeClr val="accent4"/>
                </a:solidFill>
                <a:latin typeface="Route 159 SemiBold" pitchFamily="50" charset="0"/>
              </a:defRPr>
            </a:lvl1pPr>
          </a:lstStyle>
          <a:p>
            <a:pPr lvl="0"/>
            <a:r>
              <a:rPr lang="en-US" altLang="ja-JP" dirty="0"/>
              <a:t>Word</a:t>
            </a:r>
            <a:endParaRPr lang="en-US" dirty="0"/>
          </a:p>
        </p:txBody>
      </p:sp>
      <p:sp>
        <p:nvSpPr>
          <p:cNvPr id="23" name="テキスト プレースホルダー 11"/>
          <p:cNvSpPr>
            <a:spLocks noGrp="1"/>
          </p:cNvSpPr>
          <p:nvPr>
            <p:ph type="body" sz="quarter" idx="38" hasCustomPrompt="1"/>
          </p:nvPr>
        </p:nvSpPr>
        <p:spPr>
          <a:xfrm>
            <a:off x="15223173" y="6117263"/>
            <a:ext cx="2144508" cy="773203"/>
          </a:xfrm>
        </p:spPr>
        <p:txBody>
          <a:bodyPr anchor="ctr">
            <a:noAutofit/>
          </a:bodyPr>
          <a:lstStyle>
            <a:lvl1pPr algn="ctr">
              <a:lnSpc>
                <a:spcPct val="100000"/>
              </a:lnSpc>
              <a:spcBef>
                <a:spcPts val="0"/>
              </a:spcBef>
              <a:defRPr sz="2400" spc="0">
                <a:solidFill>
                  <a:schemeClr val="accent6"/>
                </a:solidFill>
                <a:latin typeface="Route 159 SemiBold" pitchFamily="50" charset="0"/>
              </a:defRPr>
            </a:lvl1pPr>
          </a:lstStyle>
          <a:p>
            <a:pPr lvl="0"/>
            <a:r>
              <a:rPr lang="en-US" altLang="ja-JP" dirty="0"/>
              <a:t>Word</a:t>
            </a:r>
            <a:endParaRPr lang="en-US" dirty="0"/>
          </a:p>
        </p:txBody>
      </p:sp>
    </p:spTree>
    <p:extLst>
      <p:ext uri="{BB962C8B-B14F-4D97-AF65-F5344CB8AC3E}">
        <p14:creationId xmlns:p14="http://schemas.microsoft.com/office/powerpoint/2010/main" val="217207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49" presetClass="entr" presetSubtype="0"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750" fill="hold"/>
                                        <p:tgtEl>
                                          <p:spTgt spid="9"/>
                                        </p:tgtEl>
                                        <p:attrNameLst>
                                          <p:attrName>ppt_w</p:attrName>
                                        </p:attrNameLst>
                                      </p:cBhvr>
                                      <p:tavLst>
                                        <p:tav tm="0">
                                          <p:val>
                                            <p:fltVal val="0"/>
                                          </p:val>
                                        </p:tav>
                                        <p:tav tm="100000">
                                          <p:val>
                                            <p:strVal val="#ppt_w"/>
                                          </p:val>
                                        </p:tav>
                                      </p:tavLst>
                                    </p:anim>
                                    <p:anim calcmode="lin" valueType="num">
                                      <p:cBhvr>
                                        <p:cTn id="16" dur="750" fill="hold"/>
                                        <p:tgtEl>
                                          <p:spTgt spid="9"/>
                                        </p:tgtEl>
                                        <p:attrNameLst>
                                          <p:attrName>ppt_h</p:attrName>
                                        </p:attrNameLst>
                                      </p:cBhvr>
                                      <p:tavLst>
                                        <p:tav tm="0">
                                          <p:val>
                                            <p:fltVal val="0"/>
                                          </p:val>
                                        </p:tav>
                                        <p:tav tm="100000">
                                          <p:val>
                                            <p:strVal val="#ppt_h"/>
                                          </p:val>
                                        </p:tav>
                                      </p:tavLst>
                                    </p:anim>
                                    <p:anim calcmode="lin" valueType="num">
                                      <p:cBhvr>
                                        <p:cTn id="17" dur="750" fill="hold"/>
                                        <p:tgtEl>
                                          <p:spTgt spid="9"/>
                                        </p:tgtEl>
                                        <p:attrNameLst>
                                          <p:attrName>style.rotation</p:attrName>
                                        </p:attrNameLst>
                                      </p:cBhvr>
                                      <p:tavLst>
                                        <p:tav tm="0">
                                          <p:val>
                                            <p:fltVal val="360"/>
                                          </p:val>
                                        </p:tav>
                                        <p:tav tm="100000">
                                          <p:val>
                                            <p:fltVal val="0"/>
                                          </p:val>
                                        </p:tav>
                                      </p:tavLst>
                                    </p:anim>
                                    <p:animEffect transition="in" filter="fade">
                                      <p:cBhvr>
                                        <p:cTn id="18" dur="750"/>
                                        <p:tgtEl>
                                          <p:spTgt spid="9"/>
                                        </p:tgtEl>
                                      </p:cBhvr>
                                    </p:animEffect>
                                  </p:childTnLst>
                                </p:cTn>
                              </p:par>
                            </p:childTnLst>
                          </p:cTn>
                        </p:par>
                        <p:par>
                          <p:cTn id="19" fill="hold">
                            <p:stCondLst>
                              <p:cond delay="1250"/>
                            </p:stCondLst>
                            <p:childTnLst>
                              <p:par>
                                <p:cTn id="20" presetID="10" presetClass="entr" presetSubtype="0" fill="hold" grpId="0" nodeType="after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fade">
                                      <p:cBhvr>
                                        <p:cTn id="22" dur="500"/>
                                        <p:tgtEl>
                                          <p:spTgt spid="17">
                                            <p:txEl>
                                              <p:pRg st="0" end="0"/>
                                            </p:txEl>
                                          </p:spTgt>
                                        </p:tgtEl>
                                      </p:cBhvr>
                                    </p:animEffect>
                                  </p:childTnLst>
                                </p:cTn>
                              </p:par>
                            </p:childTnLst>
                          </p:cTn>
                        </p:par>
                        <p:par>
                          <p:cTn id="23" fill="hold">
                            <p:stCondLst>
                              <p:cond delay="1750"/>
                            </p:stCondLst>
                            <p:childTnLst>
                              <p:par>
                                <p:cTn id="24" presetID="49" presetClass="entr" presetSubtype="0" decel="10000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750" fill="hold"/>
                                        <p:tgtEl>
                                          <p:spTgt spid="31"/>
                                        </p:tgtEl>
                                        <p:attrNameLst>
                                          <p:attrName>ppt_w</p:attrName>
                                        </p:attrNameLst>
                                      </p:cBhvr>
                                      <p:tavLst>
                                        <p:tav tm="0">
                                          <p:val>
                                            <p:fltVal val="0"/>
                                          </p:val>
                                        </p:tav>
                                        <p:tav tm="100000">
                                          <p:val>
                                            <p:strVal val="#ppt_w"/>
                                          </p:val>
                                        </p:tav>
                                      </p:tavLst>
                                    </p:anim>
                                    <p:anim calcmode="lin" valueType="num">
                                      <p:cBhvr>
                                        <p:cTn id="27" dur="750" fill="hold"/>
                                        <p:tgtEl>
                                          <p:spTgt spid="31"/>
                                        </p:tgtEl>
                                        <p:attrNameLst>
                                          <p:attrName>ppt_h</p:attrName>
                                        </p:attrNameLst>
                                      </p:cBhvr>
                                      <p:tavLst>
                                        <p:tav tm="0">
                                          <p:val>
                                            <p:fltVal val="0"/>
                                          </p:val>
                                        </p:tav>
                                        <p:tav tm="100000">
                                          <p:val>
                                            <p:strVal val="#ppt_h"/>
                                          </p:val>
                                        </p:tav>
                                      </p:tavLst>
                                    </p:anim>
                                    <p:anim calcmode="lin" valueType="num">
                                      <p:cBhvr>
                                        <p:cTn id="28" dur="750" fill="hold"/>
                                        <p:tgtEl>
                                          <p:spTgt spid="31"/>
                                        </p:tgtEl>
                                        <p:attrNameLst>
                                          <p:attrName>style.rotation</p:attrName>
                                        </p:attrNameLst>
                                      </p:cBhvr>
                                      <p:tavLst>
                                        <p:tav tm="0">
                                          <p:val>
                                            <p:fltVal val="360"/>
                                          </p:val>
                                        </p:tav>
                                        <p:tav tm="100000">
                                          <p:val>
                                            <p:fltVal val="0"/>
                                          </p:val>
                                        </p:tav>
                                      </p:tavLst>
                                    </p:anim>
                                    <p:animEffect transition="in" filter="fade">
                                      <p:cBhvr>
                                        <p:cTn id="29" dur="750"/>
                                        <p:tgtEl>
                                          <p:spTgt spid="31"/>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18">
                                            <p:txEl>
                                              <p:pRg st="0" end="0"/>
                                            </p:txEl>
                                          </p:spTgt>
                                        </p:tgtEl>
                                        <p:attrNameLst>
                                          <p:attrName>style.visibility</p:attrName>
                                        </p:attrNameLst>
                                      </p:cBhvr>
                                      <p:to>
                                        <p:strVal val="visible"/>
                                      </p:to>
                                    </p:set>
                                    <p:animEffect transition="in" filter="fade">
                                      <p:cBhvr>
                                        <p:cTn id="33" dur="500"/>
                                        <p:tgtEl>
                                          <p:spTgt spid="18">
                                            <p:txEl>
                                              <p:pRg st="0" end="0"/>
                                            </p:txEl>
                                          </p:spTgt>
                                        </p:tgtEl>
                                      </p:cBhvr>
                                    </p:animEffect>
                                  </p:childTnLst>
                                </p:cTn>
                              </p:par>
                            </p:childTnLst>
                          </p:cTn>
                        </p:par>
                        <p:par>
                          <p:cTn id="34" fill="hold">
                            <p:stCondLst>
                              <p:cond delay="3000"/>
                            </p:stCondLst>
                            <p:childTnLst>
                              <p:par>
                                <p:cTn id="35" presetID="49" presetClass="entr" presetSubtype="0" decel="10000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750" fill="hold"/>
                                        <p:tgtEl>
                                          <p:spTgt spid="10"/>
                                        </p:tgtEl>
                                        <p:attrNameLst>
                                          <p:attrName>ppt_w</p:attrName>
                                        </p:attrNameLst>
                                      </p:cBhvr>
                                      <p:tavLst>
                                        <p:tav tm="0">
                                          <p:val>
                                            <p:fltVal val="0"/>
                                          </p:val>
                                        </p:tav>
                                        <p:tav tm="100000">
                                          <p:val>
                                            <p:strVal val="#ppt_w"/>
                                          </p:val>
                                        </p:tav>
                                      </p:tavLst>
                                    </p:anim>
                                    <p:anim calcmode="lin" valueType="num">
                                      <p:cBhvr>
                                        <p:cTn id="38" dur="750" fill="hold"/>
                                        <p:tgtEl>
                                          <p:spTgt spid="10"/>
                                        </p:tgtEl>
                                        <p:attrNameLst>
                                          <p:attrName>ppt_h</p:attrName>
                                        </p:attrNameLst>
                                      </p:cBhvr>
                                      <p:tavLst>
                                        <p:tav tm="0">
                                          <p:val>
                                            <p:fltVal val="0"/>
                                          </p:val>
                                        </p:tav>
                                        <p:tav tm="100000">
                                          <p:val>
                                            <p:strVal val="#ppt_h"/>
                                          </p:val>
                                        </p:tav>
                                      </p:tavLst>
                                    </p:anim>
                                    <p:anim calcmode="lin" valueType="num">
                                      <p:cBhvr>
                                        <p:cTn id="39" dur="750" fill="hold"/>
                                        <p:tgtEl>
                                          <p:spTgt spid="10"/>
                                        </p:tgtEl>
                                        <p:attrNameLst>
                                          <p:attrName>style.rotation</p:attrName>
                                        </p:attrNameLst>
                                      </p:cBhvr>
                                      <p:tavLst>
                                        <p:tav tm="0">
                                          <p:val>
                                            <p:fltVal val="360"/>
                                          </p:val>
                                        </p:tav>
                                        <p:tav tm="100000">
                                          <p:val>
                                            <p:fltVal val="0"/>
                                          </p:val>
                                        </p:tav>
                                      </p:tavLst>
                                    </p:anim>
                                    <p:animEffect transition="in" filter="fade">
                                      <p:cBhvr>
                                        <p:cTn id="40" dur="750"/>
                                        <p:tgtEl>
                                          <p:spTgt spid="10"/>
                                        </p:tgtEl>
                                      </p:cBhvr>
                                    </p:animEffect>
                                  </p:childTnLst>
                                </p:cTn>
                              </p:par>
                            </p:childTnLst>
                          </p:cTn>
                        </p:par>
                        <p:par>
                          <p:cTn id="41" fill="hold">
                            <p:stCondLst>
                              <p:cond delay="375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500"/>
                                        <p:tgtEl>
                                          <p:spTgt spid="21">
                                            <p:txEl>
                                              <p:pRg st="0" end="0"/>
                                            </p:txEl>
                                          </p:spTgt>
                                        </p:tgtEl>
                                      </p:cBhvr>
                                    </p:animEffect>
                                  </p:childTnLst>
                                </p:cTn>
                              </p:par>
                            </p:childTnLst>
                          </p:cTn>
                        </p:par>
                        <p:par>
                          <p:cTn id="45" fill="hold">
                            <p:stCondLst>
                              <p:cond delay="4250"/>
                            </p:stCondLst>
                            <p:childTnLst>
                              <p:par>
                                <p:cTn id="46" presetID="49" presetClass="entr" presetSubtype="0" de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750" fill="hold"/>
                                        <p:tgtEl>
                                          <p:spTgt spid="11"/>
                                        </p:tgtEl>
                                        <p:attrNameLst>
                                          <p:attrName>ppt_w</p:attrName>
                                        </p:attrNameLst>
                                      </p:cBhvr>
                                      <p:tavLst>
                                        <p:tav tm="0">
                                          <p:val>
                                            <p:fltVal val="0"/>
                                          </p:val>
                                        </p:tav>
                                        <p:tav tm="100000">
                                          <p:val>
                                            <p:strVal val="#ppt_w"/>
                                          </p:val>
                                        </p:tav>
                                      </p:tavLst>
                                    </p:anim>
                                    <p:anim calcmode="lin" valueType="num">
                                      <p:cBhvr>
                                        <p:cTn id="49" dur="750" fill="hold"/>
                                        <p:tgtEl>
                                          <p:spTgt spid="11"/>
                                        </p:tgtEl>
                                        <p:attrNameLst>
                                          <p:attrName>ppt_h</p:attrName>
                                        </p:attrNameLst>
                                      </p:cBhvr>
                                      <p:tavLst>
                                        <p:tav tm="0">
                                          <p:val>
                                            <p:fltVal val="0"/>
                                          </p:val>
                                        </p:tav>
                                        <p:tav tm="100000">
                                          <p:val>
                                            <p:strVal val="#ppt_h"/>
                                          </p:val>
                                        </p:tav>
                                      </p:tavLst>
                                    </p:anim>
                                    <p:anim calcmode="lin" valueType="num">
                                      <p:cBhvr>
                                        <p:cTn id="50" dur="750" fill="hold"/>
                                        <p:tgtEl>
                                          <p:spTgt spid="11"/>
                                        </p:tgtEl>
                                        <p:attrNameLst>
                                          <p:attrName>style.rotation</p:attrName>
                                        </p:attrNameLst>
                                      </p:cBhvr>
                                      <p:tavLst>
                                        <p:tav tm="0">
                                          <p:val>
                                            <p:fltVal val="360"/>
                                          </p:val>
                                        </p:tav>
                                        <p:tav tm="100000">
                                          <p:val>
                                            <p:fltVal val="0"/>
                                          </p:val>
                                        </p:tav>
                                      </p:tavLst>
                                    </p:anim>
                                    <p:animEffect transition="in" filter="fade">
                                      <p:cBhvr>
                                        <p:cTn id="51" dur="750"/>
                                        <p:tgtEl>
                                          <p:spTgt spid="11"/>
                                        </p:tgtEl>
                                      </p:cBhvr>
                                    </p:animEffect>
                                  </p:childTnLst>
                                </p:cTn>
                              </p:par>
                            </p:childTnLst>
                          </p:cTn>
                        </p:par>
                        <p:par>
                          <p:cTn id="52" fill="hold">
                            <p:stCondLst>
                              <p:cond delay="5000"/>
                            </p:stCondLst>
                            <p:childTnLst>
                              <p:par>
                                <p:cTn id="53" presetID="10" presetClass="entr" presetSubtype="0" fill="hold" grpId="0" nodeType="after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animEffect transition="in" filter="fade">
                                      <p:cBhvr>
                                        <p:cTn id="55" dur="500"/>
                                        <p:tgtEl>
                                          <p:spTgt spid="22">
                                            <p:txEl>
                                              <p:pRg st="0" end="0"/>
                                            </p:txEl>
                                          </p:spTgt>
                                        </p:tgtEl>
                                      </p:cBhvr>
                                    </p:animEffect>
                                  </p:childTnLst>
                                </p:cTn>
                              </p:par>
                            </p:childTnLst>
                          </p:cTn>
                        </p:par>
                        <p:par>
                          <p:cTn id="56" fill="hold">
                            <p:stCondLst>
                              <p:cond delay="5500"/>
                            </p:stCondLst>
                            <p:childTnLst>
                              <p:par>
                                <p:cTn id="57" presetID="49" presetClass="entr" presetSubtype="0" decel="100000"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750" fill="hold"/>
                                        <p:tgtEl>
                                          <p:spTgt spid="12"/>
                                        </p:tgtEl>
                                        <p:attrNameLst>
                                          <p:attrName>ppt_w</p:attrName>
                                        </p:attrNameLst>
                                      </p:cBhvr>
                                      <p:tavLst>
                                        <p:tav tm="0">
                                          <p:val>
                                            <p:fltVal val="0"/>
                                          </p:val>
                                        </p:tav>
                                        <p:tav tm="100000">
                                          <p:val>
                                            <p:strVal val="#ppt_w"/>
                                          </p:val>
                                        </p:tav>
                                      </p:tavLst>
                                    </p:anim>
                                    <p:anim calcmode="lin" valueType="num">
                                      <p:cBhvr>
                                        <p:cTn id="60" dur="750" fill="hold"/>
                                        <p:tgtEl>
                                          <p:spTgt spid="12"/>
                                        </p:tgtEl>
                                        <p:attrNameLst>
                                          <p:attrName>ppt_h</p:attrName>
                                        </p:attrNameLst>
                                      </p:cBhvr>
                                      <p:tavLst>
                                        <p:tav tm="0">
                                          <p:val>
                                            <p:fltVal val="0"/>
                                          </p:val>
                                        </p:tav>
                                        <p:tav tm="100000">
                                          <p:val>
                                            <p:strVal val="#ppt_h"/>
                                          </p:val>
                                        </p:tav>
                                      </p:tavLst>
                                    </p:anim>
                                    <p:anim calcmode="lin" valueType="num">
                                      <p:cBhvr>
                                        <p:cTn id="61" dur="750" fill="hold"/>
                                        <p:tgtEl>
                                          <p:spTgt spid="12"/>
                                        </p:tgtEl>
                                        <p:attrNameLst>
                                          <p:attrName>style.rotation</p:attrName>
                                        </p:attrNameLst>
                                      </p:cBhvr>
                                      <p:tavLst>
                                        <p:tav tm="0">
                                          <p:val>
                                            <p:fltVal val="360"/>
                                          </p:val>
                                        </p:tav>
                                        <p:tav tm="100000">
                                          <p:val>
                                            <p:fltVal val="0"/>
                                          </p:val>
                                        </p:tav>
                                      </p:tavLst>
                                    </p:anim>
                                    <p:animEffect transition="in" filter="fade">
                                      <p:cBhvr>
                                        <p:cTn id="62" dur="750"/>
                                        <p:tgtEl>
                                          <p:spTgt spid="12"/>
                                        </p:tgtEl>
                                      </p:cBhvr>
                                    </p:animEffect>
                                  </p:childTnLst>
                                </p:cTn>
                              </p:par>
                            </p:childTnLst>
                          </p:cTn>
                        </p:par>
                        <p:par>
                          <p:cTn id="63" fill="hold">
                            <p:stCondLst>
                              <p:cond delay="625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6750"/>
                            </p:stCondLst>
                            <p:childTnLst>
                              <p:par>
                                <p:cTn id="68" presetID="49" presetClass="entr" presetSubtype="0" decel="100000" fill="hold" grpId="0" nodeType="afterEffect">
                                  <p:stCondLst>
                                    <p:cond delay="0"/>
                                  </p:stCondLst>
                                  <p:childTnLst>
                                    <p:set>
                                      <p:cBhvr>
                                        <p:cTn id="69" dur="1" fill="hold">
                                          <p:stCondLst>
                                            <p:cond delay="0"/>
                                          </p:stCondLst>
                                        </p:cTn>
                                        <p:tgtEl>
                                          <p:spTgt spid="13"/>
                                        </p:tgtEl>
                                        <p:attrNameLst>
                                          <p:attrName>style.visibility</p:attrName>
                                        </p:attrNameLst>
                                      </p:cBhvr>
                                      <p:to>
                                        <p:strVal val="visible"/>
                                      </p:to>
                                    </p:set>
                                    <p:anim calcmode="lin" valueType="num">
                                      <p:cBhvr>
                                        <p:cTn id="70" dur="750" fill="hold"/>
                                        <p:tgtEl>
                                          <p:spTgt spid="13"/>
                                        </p:tgtEl>
                                        <p:attrNameLst>
                                          <p:attrName>ppt_w</p:attrName>
                                        </p:attrNameLst>
                                      </p:cBhvr>
                                      <p:tavLst>
                                        <p:tav tm="0">
                                          <p:val>
                                            <p:fltVal val="0"/>
                                          </p:val>
                                        </p:tav>
                                        <p:tav tm="100000">
                                          <p:val>
                                            <p:strVal val="#ppt_w"/>
                                          </p:val>
                                        </p:tav>
                                      </p:tavLst>
                                    </p:anim>
                                    <p:anim calcmode="lin" valueType="num">
                                      <p:cBhvr>
                                        <p:cTn id="71" dur="750" fill="hold"/>
                                        <p:tgtEl>
                                          <p:spTgt spid="13"/>
                                        </p:tgtEl>
                                        <p:attrNameLst>
                                          <p:attrName>ppt_h</p:attrName>
                                        </p:attrNameLst>
                                      </p:cBhvr>
                                      <p:tavLst>
                                        <p:tav tm="0">
                                          <p:val>
                                            <p:fltVal val="0"/>
                                          </p:val>
                                        </p:tav>
                                        <p:tav tm="100000">
                                          <p:val>
                                            <p:strVal val="#ppt_h"/>
                                          </p:val>
                                        </p:tav>
                                      </p:tavLst>
                                    </p:anim>
                                    <p:anim calcmode="lin" valueType="num">
                                      <p:cBhvr>
                                        <p:cTn id="72" dur="750" fill="hold"/>
                                        <p:tgtEl>
                                          <p:spTgt spid="13"/>
                                        </p:tgtEl>
                                        <p:attrNameLst>
                                          <p:attrName>style.rotation</p:attrName>
                                        </p:attrNameLst>
                                      </p:cBhvr>
                                      <p:tavLst>
                                        <p:tav tm="0">
                                          <p:val>
                                            <p:fltVal val="360"/>
                                          </p:val>
                                        </p:tav>
                                        <p:tav tm="100000">
                                          <p:val>
                                            <p:fltVal val="0"/>
                                          </p:val>
                                        </p:tav>
                                      </p:tavLst>
                                    </p:anim>
                                    <p:animEffect transition="in" filter="fade">
                                      <p:cBhvr>
                                        <p:cTn id="73" dur="750"/>
                                        <p:tgtEl>
                                          <p:spTgt spid="13"/>
                                        </p:tgtEl>
                                      </p:cBhvr>
                                    </p:animEffect>
                                  </p:childTnLst>
                                </p:cTn>
                              </p:par>
                            </p:childTnLst>
                          </p:cTn>
                        </p:par>
                        <p:par>
                          <p:cTn id="74" fill="hold">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23">
                                            <p:txEl>
                                              <p:pRg st="0" end="0"/>
                                            </p:txEl>
                                          </p:spTgt>
                                        </p:tgtEl>
                                        <p:attrNameLst>
                                          <p:attrName>style.visibility</p:attrName>
                                        </p:attrNameLst>
                                      </p:cBhvr>
                                      <p:to>
                                        <p:strVal val="visible"/>
                                      </p:to>
                                    </p:set>
                                    <p:animEffect transition="in" filter="fade">
                                      <p:cBhvr>
                                        <p:cTn id="77" dur="500"/>
                                        <p:tgtEl>
                                          <p:spTgt spid="23">
                                            <p:txEl>
                                              <p:pRg st="0" end="0"/>
                                            </p:txEl>
                                          </p:spTgt>
                                        </p:tgtEl>
                                      </p:cBhvr>
                                    </p:animEffect>
                                  </p:childTnLst>
                                </p:cTn>
                              </p:par>
                            </p:childTnLst>
                          </p:cTn>
                        </p:par>
                        <p:par>
                          <p:cTn id="78" fill="hold">
                            <p:stCondLst>
                              <p:cond delay="8000"/>
                            </p:stCondLst>
                            <p:childTnLst>
                              <p:par>
                                <p:cTn id="79" presetID="49" presetClass="entr" presetSubtype="0" decel="100000" fill="hold" grpId="0" nodeType="after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750" fill="hold"/>
                                        <p:tgtEl>
                                          <p:spTgt spid="14"/>
                                        </p:tgtEl>
                                        <p:attrNameLst>
                                          <p:attrName>ppt_w</p:attrName>
                                        </p:attrNameLst>
                                      </p:cBhvr>
                                      <p:tavLst>
                                        <p:tav tm="0">
                                          <p:val>
                                            <p:fltVal val="0"/>
                                          </p:val>
                                        </p:tav>
                                        <p:tav tm="100000">
                                          <p:val>
                                            <p:strVal val="#ppt_w"/>
                                          </p:val>
                                        </p:tav>
                                      </p:tavLst>
                                    </p:anim>
                                    <p:anim calcmode="lin" valueType="num">
                                      <p:cBhvr>
                                        <p:cTn id="82" dur="750" fill="hold"/>
                                        <p:tgtEl>
                                          <p:spTgt spid="14"/>
                                        </p:tgtEl>
                                        <p:attrNameLst>
                                          <p:attrName>ppt_h</p:attrName>
                                        </p:attrNameLst>
                                      </p:cBhvr>
                                      <p:tavLst>
                                        <p:tav tm="0">
                                          <p:val>
                                            <p:fltVal val="0"/>
                                          </p:val>
                                        </p:tav>
                                        <p:tav tm="100000">
                                          <p:val>
                                            <p:strVal val="#ppt_h"/>
                                          </p:val>
                                        </p:tav>
                                      </p:tavLst>
                                    </p:anim>
                                    <p:anim calcmode="lin" valueType="num">
                                      <p:cBhvr>
                                        <p:cTn id="83" dur="750" fill="hold"/>
                                        <p:tgtEl>
                                          <p:spTgt spid="14"/>
                                        </p:tgtEl>
                                        <p:attrNameLst>
                                          <p:attrName>style.rotation</p:attrName>
                                        </p:attrNameLst>
                                      </p:cBhvr>
                                      <p:tavLst>
                                        <p:tav tm="0">
                                          <p:val>
                                            <p:fltVal val="360"/>
                                          </p:val>
                                        </p:tav>
                                        <p:tav tm="100000">
                                          <p:val>
                                            <p:fltVal val="0"/>
                                          </p:val>
                                        </p:tav>
                                      </p:tavLst>
                                    </p:anim>
                                    <p:animEffect transition="in" filter="fade">
                                      <p:cBhvr>
                                        <p:cTn id="84" dur="750"/>
                                        <p:tgtEl>
                                          <p:spTgt spid="14"/>
                                        </p:tgtEl>
                                      </p:cBhvr>
                                    </p:animEffect>
                                  </p:childTnLst>
                                </p:cTn>
                              </p:par>
                            </p:childTnLst>
                          </p:cTn>
                        </p:par>
                        <p:par>
                          <p:cTn id="85" fill="hold">
                            <p:stCondLst>
                              <p:cond delay="8750"/>
                            </p:stCondLst>
                            <p:childTnLst>
                              <p:par>
                                <p:cTn id="86" presetID="10" presetClass="entr" presetSubtype="0" fill="hold" grpId="0" nodeType="afterEffect">
                                  <p:stCondLst>
                                    <p:cond delay="0"/>
                                  </p:stCondLst>
                                  <p:childTnLst>
                                    <p:set>
                                      <p:cBhvr>
                                        <p:cTn id="87" dur="1" fill="hold">
                                          <p:stCondLst>
                                            <p:cond delay="0"/>
                                          </p:stCondLst>
                                        </p:cTn>
                                        <p:tgtEl>
                                          <p:spTgt spid="19">
                                            <p:txEl>
                                              <p:pRg st="0" end="0"/>
                                            </p:txEl>
                                          </p:spTgt>
                                        </p:tgtEl>
                                        <p:attrNameLst>
                                          <p:attrName>style.visibility</p:attrName>
                                        </p:attrNameLst>
                                      </p:cBhvr>
                                      <p:to>
                                        <p:strVal val="visible"/>
                                      </p:to>
                                    </p:set>
                                    <p:animEffect transition="in" filter="fade">
                                      <p:cBhvr>
                                        <p:cTn id="88" dur="500"/>
                                        <p:tgtEl>
                                          <p:spTgt spid="19">
                                            <p:txEl>
                                              <p:pRg st="0" end="0"/>
                                            </p:txEl>
                                          </p:spTgt>
                                        </p:tgtEl>
                                      </p:cBhvr>
                                    </p:animEffect>
                                  </p:childTnLst>
                                </p:cTn>
                              </p:par>
                            </p:childTnLst>
                          </p:cTn>
                        </p:par>
                        <p:par>
                          <p:cTn id="89" fill="hold">
                            <p:stCondLst>
                              <p:cond delay="9250"/>
                            </p:stCondLst>
                            <p:childTnLst>
                              <p:par>
                                <p:cTn id="90" presetID="2" presetClass="entr" presetSubtype="4" decel="100000" fill="hold" grpId="0" nodeType="afterEffect">
                                  <p:stCondLst>
                                    <p:cond delay="0"/>
                                  </p:stCondLst>
                                  <p:iterate type="wd">
                                    <p:tmPct val="10000"/>
                                  </p:iterate>
                                  <p:childTnLst>
                                    <p:set>
                                      <p:cBhvr>
                                        <p:cTn id="91" dur="1" fill="hold">
                                          <p:stCondLst>
                                            <p:cond delay="0"/>
                                          </p:stCondLst>
                                        </p:cTn>
                                        <p:tgtEl>
                                          <p:spTgt spid="16"/>
                                        </p:tgtEl>
                                        <p:attrNameLst>
                                          <p:attrName>style.visibility</p:attrName>
                                        </p:attrNameLst>
                                      </p:cBhvr>
                                      <p:to>
                                        <p:strVal val="visible"/>
                                      </p:to>
                                    </p:set>
                                    <p:anim calcmode="lin" valueType="num">
                                      <p:cBhvr additive="base">
                                        <p:cTn id="92" dur="500" fill="hold"/>
                                        <p:tgtEl>
                                          <p:spTgt spid="16"/>
                                        </p:tgtEl>
                                        <p:attrNameLst>
                                          <p:attrName>ppt_x</p:attrName>
                                        </p:attrNameLst>
                                      </p:cBhvr>
                                      <p:tavLst>
                                        <p:tav tm="0">
                                          <p:val>
                                            <p:strVal val="#ppt_x"/>
                                          </p:val>
                                        </p:tav>
                                        <p:tav tm="100000">
                                          <p:val>
                                            <p:strVal val="#ppt_x"/>
                                          </p:val>
                                        </p:tav>
                                      </p:tavLst>
                                    </p:anim>
                                    <p:anim calcmode="lin" valueType="num">
                                      <p:cBhvr additive="base">
                                        <p:cTn id="93" dur="500" fill="hold"/>
                                        <p:tgtEl>
                                          <p:spTgt spid="16"/>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500"/>
                                  </p:stCondLst>
                                  <p:childTnLst>
                                    <p:set>
                                      <p:cBhvr>
                                        <p:cTn id="95" dur="1" fill="hold">
                                          <p:stCondLst>
                                            <p:cond delay="0"/>
                                          </p:stCondLst>
                                        </p:cTn>
                                        <p:tgtEl>
                                          <p:spTgt spid="15">
                                            <p:txEl>
                                              <p:pRg st="0" end="0"/>
                                            </p:txEl>
                                          </p:spTgt>
                                        </p:tgtEl>
                                        <p:attrNameLst>
                                          <p:attrName>style.visibility</p:attrName>
                                        </p:attrNameLst>
                                      </p:cBhvr>
                                      <p:to>
                                        <p:strVal val="visible"/>
                                      </p:to>
                                    </p:set>
                                    <p:anim calcmode="lin" valueType="num">
                                      <p:cBhvr additive="base">
                                        <p:cTn id="96"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1" grpId="0" animBg="1"/>
      <p:bldP spid="9" grpId="0" animBg="1"/>
      <p:bldP spid="10" grpId="0" animBg="1"/>
      <p:bldP spid="11" grpId="0" animBg="1"/>
      <p:bldP spid="12" grpId="0" animBg="1"/>
      <p:bldP spid="13" grpId="0" animBg="1"/>
      <p:bldP spid="14" grpId="0" animBg="1"/>
      <p:bldP spid="15" grpId="0" build="allAtOnce">
        <p:tmplLst>
          <p:tmpl lvl="1">
            <p:tnLst>
              <p:par>
                <p:cTn presetID="2" presetClass="entr" presetSubtype="4"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any Keywords">
    <p:spTree>
      <p:nvGrpSpPr>
        <p:cNvPr id="1" name=""/>
        <p:cNvGrpSpPr/>
        <p:nvPr/>
      </p:nvGrpSpPr>
      <p:grpSpPr>
        <a:xfrm>
          <a:off x="0" y="0"/>
          <a:ext cx="0" cy="0"/>
          <a:chOff x="0" y="0"/>
          <a:chExt cx="0" cy="0"/>
        </a:xfrm>
      </p:grpSpPr>
      <p:sp>
        <p:nvSpPr>
          <p:cNvPr id="10" name="円/楕円 9"/>
          <p:cNvSpPr/>
          <p:nvPr userDrawn="1"/>
        </p:nvSpPr>
        <p:spPr>
          <a:xfrm>
            <a:off x="10813369" y="4561118"/>
            <a:ext cx="3291116" cy="3291116"/>
          </a:xfrm>
          <a:prstGeom prst="ellipse">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7" name="円/楕円 16"/>
          <p:cNvSpPr/>
          <p:nvPr userDrawn="1"/>
        </p:nvSpPr>
        <p:spPr>
          <a:xfrm>
            <a:off x="2525080" y="2886529"/>
            <a:ext cx="831448" cy="831448"/>
          </a:xfrm>
          <a:prstGeom prst="ellipse">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142825" y="2768886"/>
            <a:ext cx="1190374" cy="119037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p:cNvSpPr/>
          <p:nvPr userDrawn="1"/>
        </p:nvSpPr>
        <p:spPr>
          <a:xfrm>
            <a:off x="7079570" y="3093357"/>
            <a:ext cx="4125685" cy="4125685"/>
          </a:xfrm>
          <a:prstGeom prst="ellipse">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9" name="円/楕円 8"/>
          <p:cNvSpPr/>
          <p:nvPr userDrawn="1"/>
        </p:nvSpPr>
        <p:spPr>
          <a:xfrm>
            <a:off x="4124098" y="2616195"/>
            <a:ext cx="3291116" cy="3291116"/>
          </a:xfrm>
          <a:prstGeom prst="ellipse">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1" name="円/楕円 10"/>
          <p:cNvSpPr/>
          <p:nvPr userDrawn="1"/>
        </p:nvSpPr>
        <p:spPr>
          <a:xfrm>
            <a:off x="2815772" y="5090417"/>
            <a:ext cx="2616652" cy="2623462"/>
          </a:xfrm>
          <a:prstGeom prst="ellipse">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2" name="円/楕円 11"/>
          <p:cNvSpPr/>
          <p:nvPr userDrawn="1"/>
        </p:nvSpPr>
        <p:spPr>
          <a:xfrm>
            <a:off x="738012" y="3283849"/>
            <a:ext cx="2616652" cy="2623462"/>
          </a:xfrm>
          <a:prstGeom prst="ellipse">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円/楕円 12"/>
          <p:cNvSpPr/>
          <p:nvPr userDrawn="1"/>
        </p:nvSpPr>
        <p:spPr>
          <a:xfrm>
            <a:off x="15162214" y="4520290"/>
            <a:ext cx="2774041" cy="2774041"/>
          </a:xfrm>
          <a:prstGeom prst="ellipse">
            <a:avLst/>
          </a:prstGeom>
          <a:solidFill>
            <a:schemeClr val="accent6"/>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4" name="円/楕円 13"/>
          <p:cNvSpPr/>
          <p:nvPr userDrawn="1"/>
        </p:nvSpPr>
        <p:spPr>
          <a:xfrm>
            <a:off x="12811809" y="2448869"/>
            <a:ext cx="3020781" cy="3020781"/>
          </a:xfrm>
          <a:prstGeom prst="ellipse">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円/楕円 14"/>
          <p:cNvSpPr/>
          <p:nvPr userDrawn="1"/>
        </p:nvSpPr>
        <p:spPr>
          <a:xfrm>
            <a:off x="427655" y="5257626"/>
            <a:ext cx="1299369" cy="1299369"/>
          </a:xfrm>
          <a:prstGeom prst="ellipse">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6" name="円/楕円 15"/>
          <p:cNvSpPr/>
          <p:nvPr userDrawn="1"/>
        </p:nvSpPr>
        <p:spPr>
          <a:xfrm>
            <a:off x="6122252" y="5907310"/>
            <a:ext cx="1014526" cy="1014526"/>
          </a:xfrm>
          <a:prstGeom prst="ellipse">
            <a:avLst/>
          </a:prstGeom>
          <a:solidFill>
            <a:schemeClr val="accent1">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8" name="円/楕円 17"/>
          <p:cNvSpPr/>
          <p:nvPr userDrawn="1"/>
        </p:nvSpPr>
        <p:spPr>
          <a:xfrm>
            <a:off x="11749073" y="2894039"/>
            <a:ext cx="1190374" cy="1190374"/>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9" name="円/楕円 18"/>
          <p:cNvSpPr/>
          <p:nvPr userDrawn="1"/>
        </p:nvSpPr>
        <p:spPr>
          <a:xfrm>
            <a:off x="16623653" y="3543536"/>
            <a:ext cx="415724" cy="415724"/>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円/楕円 19"/>
          <p:cNvSpPr/>
          <p:nvPr userDrawn="1"/>
        </p:nvSpPr>
        <p:spPr>
          <a:xfrm>
            <a:off x="17009954" y="2308815"/>
            <a:ext cx="824698" cy="824698"/>
          </a:xfrm>
          <a:prstGeom prst="ellipse">
            <a:avLst/>
          </a:prstGeom>
          <a:solidFill>
            <a:schemeClr val="accent2">
              <a:lumMod val="20000"/>
              <a:lumOff val="8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円/楕円 20"/>
          <p:cNvSpPr/>
          <p:nvPr userDrawn="1"/>
        </p:nvSpPr>
        <p:spPr>
          <a:xfrm>
            <a:off x="14322199" y="6669311"/>
            <a:ext cx="1044568" cy="1044568"/>
          </a:xfrm>
          <a:prstGeom prst="ellipse">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2" name="円/楕円 21"/>
          <p:cNvSpPr/>
          <p:nvPr userDrawn="1"/>
        </p:nvSpPr>
        <p:spPr>
          <a:xfrm>
            <a:off x="15574563" y="2608030"/>
            <a:ext cx="944436" cy="944436"/>
          </a:xfrm>
          <a:prstGeom prst="ellipse">
            <a:avLst/>
          </a:prstGeom>
          <a:solidFill>
            <a:schemeClr val="accent4">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1205254" y="3841537"/>
            <a:ext cx="678753" cy="678753"/>
          </a:xfrm>
          <a:prstGeom prst="ellipse">
            <a:avLst/>
          </a:prstGeom>
          <a:solidFill>
            <a:schemeClr val="accent3">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円/楕円 24"/>
          <p:cNvSpPr/>
          <p:nvPr userDrawn="1"/>
        </p:nvSpPr>
        <p:spPr>
          <a:xfrm>
            <a:off x="3562526" y="3468811"/>
            <a:ext cx="415724" cy="415724"/>
          </a:xfrm>
          <a:prstGeom prst="ellipse">
            <a:avLst/>
          </a:prstGeom>
          <a:solidFill>
            <a:schemeClr val="accent6">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6" name="円/楕円 25"/>
          <p:cNvSpPr/>
          <p:nvPr userDrawn="1"/>
        </p:nvSpPr>
        <p:spPr>
          <a:xfrm>
            <a:off x="13832175" y="5972995"/>
            <a:ext cx="794593" cy="794593"/>
          </a:xfrm>
          <a:prstGeom prst="ellipse">
            <a:avLst/>
          </a:pr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2418475" y="6477963"/>
            <a:ext cx="794593" cy="794593"/>
          </a:xfrm>
          <a:prstGeom prst="ellipse">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9" name="テキスト プレースホルダー 11"/>
          <p:cNvSpPr>
            <a:spLocks noGrp="1"/>
          </p:cNvSpPr>
          <p:nvPr>
            <p:ph type="body" sz="quarter" idx="32" hasCustomPrompt="1"/>
          </p:nvPr>
        </p:nvSpPr>
        <p:spPr>
          <a:xfrm>
            <a:off x="7858716" y="408288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0" name="テキスト プレースホルダー 11"/>
          <p:cNvSpPr>
            <a:spLocks noGrp="1"/>
          </p:cNvSpPr>
          <p:nvPr>
            <p:ph type="body" sz="quarter" idx="31" hasCustomPrompt="1"/>
          </p:nvPr>
        </p:nvSpPr>
        <p:spPr>
          <a:xfrm>
            <a:off x="7415214" y="4727551"/>
            <a:ext cx="3398155"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33" hasCustomPrompt="1"/>
          </p:nvPr>
        </p:nvSpPr>
        <p:spPr>
          <a:xfrm>
            <a:off x="4421752" y="3093357"/>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2" name="テキスト プレースホルダー 11"/>
          <p:cNvSpPr>
            <a:spLocks noGrp="1"/>
          </p:cNvSpPr>
          <p:nvPr>
            <p:ph type="body" sz="quarter" idx="34" hasCustomPrompt="1"/>
          </p:nvPr>
        </p:nvSpPr>
        <p:spPr>
          <a:xfrm>
            <a:off x="4238171" y="3738021"/>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5" hasCustomPrompt="1"/>
          </p:nvPr>
        </p:nvSpPr>
        <p:spPr>
          <a:xfrm>
            <a:off x="11133022" y="5044936"/>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4" name="テキスト プレースホルダー 11"/>
          <p:cNvSpPr>
            <a:spLocks noGrp="1"/>
          </p:cNvSpPr>
          <p:nvPr>
            <p:ph type="body" sz="quarter" idx="36" hasCustomPrompt="1"/>
          </p:nvPr>
        </p:nvSpPr>
        <p:spPr>
          <a:xfrm>
            <a:off x="10949441" y="5689600"/>
            <a:ext cx="3018972" cy="1651134"/>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37" hasCustomPrompt="1"/>
          </p:nvPr>
        </p:nvSpPr>
        <p:spPr>
          <a:xfrm>
            <a:off x="2815771" y="5994292"/>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6" name="テキスト プレースホルダー 11"/>
          <p:cNvSpPr>
            <a:spLocks noGrp="1"/>
          </p:cNvSpPr>
          <p:nvPr>
            <p:ph type="body" sz="quarter" idx="38" hasCustomPrompt="1"/>
          </p:nvPr>
        </p:nvSpPr>
        <p:spPr>
          <a:xfrm>
            <a:off x="738012" y="4177230"/>
            <a:ext cx="2567393"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7" name="テキスト プレースホルダー 11"/>
          <p:cNvSpPr>
            <a:spLocks noGrp="1"/>
          </p:cNvSpPr>
          <p:nvPr>
            <p:ph type="body" sz="quarter" idx="39" hasCustomPrompt="1"/>
          </p:nvPr>
        </p:nvSpPr>
        <p:spPr>
          <a:xfrm>
            <a:off x="12938327" y="3542461"/>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8" name="テキスト プレースホルダー 11"/>
          <p:cNvSpPr>
            <a:spLocks noGrp="1"/>
          </p:cNvSpPr>
          <p:nvPr>
            <p:ph type="body" sz="quarter" idx="40" hasCustomPrompt="1"/>
          </p:nvPr>
        </p:nvSpPr>
        <p:spPr>
          <a:xfrm>
            <a:off x="15170125" y="5506194"/>
            <a:ext cx="2766130" cy="773203"/>
          </a:xfrm>
        </p:spPr>
        <p:txBody>
          <a:bodyPr anchor="ctr">
            <a:noAutofit/>
          </a:bodyPr>
          <a:lstStyle>
            <a:lvl1pPr algn="ctr">
              <a:lnSpc>
                <a:spcPct val="100000"/>
              </a:lnSpc>
              <a:spcBef>
                <a:spcPts val="0"/>
              </a:spcBef>
              <a:defRPr sz="2400" spc="0">
                <a:solidFill>
                  <a:schemeClr val="bg1"/>
                </a:solidFill>
                <a:latin typeface="Route 159 SemiBold" pitchFamily="50" charset="0"/>
              </a:defRPr>
            </a:lvl1pPr>
          </a:lstStyle>
          <a:p>
            <a:pPr lvl="0"/>
            <a:r>
              <a:rPr lang="en-US" altLang="ja-JP" dirty="0"/>
              <a:t>Word</a:t>
            </a:r>
            <a:endParaRPr lang="en-US" dirty="0"/>
          </a:p>
        </p:txBody>
      </p:sp>
      <p:sp>
        <p:nvSpPr>
          <p:cNvPr id="39" name="テキスト プレースホルダー 6"/>
          <p:cNvSpPr>
            <a:spLocks noGrp="1"/>
          </p:cNvSpPr>
          <p:nvPr>
            <p:ph type="body" sz="quarter" idx="22" hasCustomPrompt="1"/>
          </p:nvPr>
        </p:nvSpPr>
        <p:spPr>
          <a:xfrm>
            <a:off x="1799594" y="7997587"/>
            <a:ext cx="14674119" cy="1446663"/>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522233" y="7892109"/>
            <a:ext cx="3240360" cy="72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kumimoji="1" lang="ja-JP" altLang="en-US"/>
          </a:p>
        </p:txBody>
      </p:sp>
    </p:spTree>
    <p:extLst>
      <p:ext uri="{BB962C8B-B14F-4D97-AF65-F5344CB8AC3E}">
        <p14:creationId xmlns:p14="http://schemas.microsoft.com/office/powerpoint/2010/main" val="45347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 presetClass="entr" presetSubtype="1" decel="100000" fill="hold" grpId="0" nodeType="after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anim calcmode="lin" valueType="num">
                                      <p:cBhvr additive="base">
                                        <p:cTn id="15" dur="10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anim calcmode="lin" valueType="num">
                                      <p:cBhvr additive="base">
                                        <p:cTn id="19"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0">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000" fill="hold"/>
                                        <p:tgtEl>
                                          <p:spTgt spid="5"/>
                                        </p:tgtEl>
                                        <p:attrNameLst>
                                          <p:attrName>ppt_x</p:attrName>
                                        </p:attrNameLst>
                                      </p:cBhvr>
                                      <p:tavLst>
                                        <p:tav tm="0">
                                          <p:val>
                                            <p:strVal val="#ppt_x"/>
                                          </p:val>
                                        </p:tav>
                                        <p:tav tm="100000">
                                          <p:val>
                                            <p:strVal val="#ppt_x"/>
                                          </p:val>
                                        </p:tav>
                                      </p:tavLst>
                                    </p:anim>
                                    <p:anim calcmode="lin" valueType="num">
                                      <p:cBhvr additive="base">
                                        <p:cTn id="24" dur="1000" fill="hold"/>
                                        <p:tgtEl>
                                          <p:spTgt spid="5"/>
                                        </p:tgtEl>
                                        <p:attrNameLst>
                                          <p:attrName>ppt_y</p:attrName>
                                        </p:attrNameLst>
                                      </p:cBhvr>
                                      <p:tavLst>
                                        <p:tav tm="0">
                                          <p:val>
                                            <p:strVal val="0-#ppt_h/2"/>
                                          </p:val>
                                        </p:tav>
                                        <p:tav tm="100000">
                                          <p:val>
                                            <p:strVal val="#ppt_y"/>
                                          </p:val>
                                        </p:tav>
                                      </p:tavLst>
                                    </p:anim>
                                  </p:childTnLst>
                                </p:cTn>
                              </p:par>
                              <p:par>
                                <p:cTn id="25" presetID="45" presetClass="entr" presetSubtype="0" fill="hold" grpId="1" nodeType="with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animEffect transition="in" filter="fade">
                                      <p:cBhvr>
                                        <p:cTn id="27" dur="1000"/>
                                        <p:tgtEl>
                                          <p:spTgt spid="29">
                                            <p:txEl>
                                              <p:pRg st="0" end="0"/>
                                            </p:txEl>
                                          </p:spTgt>
                                        </p:tgtEl>
                                      </p:cBhvr>
                                    </p:animEffect>
                                    <p:anim calcmode="lin" valueType="num">
                                      <p:cBhvr>
                                        <p:cTn id="28" dur="1000" fill="hold"/>
                                        <p:tgtEl>
                                          <p:spTgt spid="29">
                                            <p:txEl>
                                              <p:pRg st="0" end="0"/>
                                            </p:txEl>
                                          </p:spTgt>
                                        </p:tgtEl>
                                        <p:attrNameLst>
                                          <p:attrName>ppt_w</p:attrName>
                                        </p:attrNameLst>
                                      </p:cBhvr>
                                      <p:tavLst>
                                        <p:tav tm="0" fmla="#ppt_w*sin(2.5*pi*$)">
                                          <p:val>
                                            <p:fltVal val="0"/>
                                          </p:val>
                                        </p:tav>
                                        <p:tav tm="100000">
                                          <p:val>
                                            <p:fltVal val="1"/>
                                          </p:val>
                                        </p:tav>
                                      </p:tavLst>
                                    </p:anim>
                                    <p:anim calcmode="lin" valueType="num">
                                      <p:cBhvr>
                                        <p:cTn id="29" dur="1000" fill="hold"/>
                                        <p:tgtEl>
                                          <p:spTgt spid="29">
                                            <p:txEl>
                                              <p:pRg st="0" end="0"/>
                                            </p:txEl>
                                          </p:spTgt>
                                        </p:tgtEl>
                                        <p:attrNameLst>
                                          <p:attrName>ppt_h</p:attrName>
                                        </p:attrNameLst>
                                      </p:cBhvr>
                                      <p:tavLst>
                                        <p:tav tm="0">
                                          <p:val>
                                            <p:strVal val="#ppt_h"/>
                                          </p:val>
                                        </p:tav>
                                        <p:tav tm="100000">
                                          <p:val>
                                            <p:strVal val="#ppt_h"/>
                                          </p:val>
                                        </p:tav>
                                      </p:tavLst>
                                    </p:anim>
                                  </p:childTnLst>
                                </p:cTn>
                              </p:par>
                              <p:par>
                                <p:cTn id="30" presetID="45" presetClass="entr" presetSubtype="0" fill="hold" grpId="1" nodeType="withEffect">
                                  <p:stCondLst>
                                    <p:cond delay="0"/>
                                  </p:stCondLst>
                                  <p:childTnLst>
                                    <p:set>
                                      <p:cBhvr>
                                        <p:cTn id="31" dur="1" fill="hold">
                                          <p:stCondLst>
                                            <p:cond delay="0"/>
                                          </p:stCondLst>
                                        </p:cTn>
                                        <p:tgtEl>
                                          <p:spTgt spid="30">
                                            <p:txEl>
                                              <p:pRg st="0" end="0"/>
                                            </p:txEl>
                                          </p:spTgt>
                                        </p:tgtEl>
                                        <p:attrNameLst>
                                          <p:attrName>style.visibility</p:attrName>
                                        </p:attrNameLst>
                                      </p:cBhvr>
                                      <p:to>
                                        <p:strVal val="visible"/>
                                      </p:to>
                                    </p:set>
                                    <p:animEffect transition="in" filter="fade">
                                      <p:cBhvr>
                                        <p:cTn id="32" dur="1000"/>
                                        <p:tgtEl>
                                          <p:spTgt spid="30">
                                            <p:txEl>
                                              <p:pRg st="0" end="0"/>
                                            </p:txEl>
                                          </p:spTgt>
                                        </p:tgtEl>
                                      </p:cBhvr>
                                    </p:animEffect>
                                    <p:anim calcmode="lin" valueType="num">
                                      <p:cBhvr>
                                        <p:cTn id="33" dur="1000" fill="hold"/>
                                        <p:tgtEl>
                                          <p:spTgt spid="30">
                                            <p:txEl>
                                              <p:pRg st="0" end="0"/>
                                            </p:txEl>
                                          </p:spTgt>
                                        </p:tgtEl>
                                        <p:attrNameLst>
                                          <p:attrName>ppt_w</p:attrName>
                                        </p:attrNameLst>
                                      </p:cBhvr>
                                      <p:tavLst>
                                        <p:tav tm="0" fmla="#ppt_w*sin(2.5*pi*$)">
                                          <p:val>
                                            <p:fltVal val="0"/>
                                          </p:val>
                                        </p:tav>
                                        <p:tav tm="100000">
                                          <p:val>
                                            <p:fltVal val="1"/>
                                          </p:val>
                                        </p:tav>
                                      </p:tavLst>
                                    </p:anim>
                                    <p:anim calcmode="lin" valueType="num">
                                      <p:cBhvr>
                                        <p:cTn id="34" dur="1000" fill="hold"/>
                                        <p:tgtEl>
                                          <p:spTgt spid="30">
                                            <p:txEl>
                                              <p:pRg st="0" end="0"/>
                                            </p:txEl>
                                          </p:spTgt>
                                        </p:tgtEl>
                                        <p:attrNameLst>
                                          <p:attrName>ppt_h</p:attrName>
                                        </p:attrNameLst>
                                      </p:cBhvr>
                                      <p:tavLst>
                                        <p:tav tm="0">
                                          <p:val>
                                            <p:strVal val="#ppt_h"/>
                                          </p:val>
                                        </p:tav>
                                        <p:tav tm="100000">
                                          <p:val>
                                            <p:strVal val="#ppt_h"/>
                                          </p:val>
                                        </p:tav>
                                      </p:tavLst>
                                    </p:anim>
                                  </p:childTnLst>
                                </p:cTn>
                              </p:par>
                              <p:par>
                                <p:cTn id="35" presetID="45" presetClass="entr" presetSubtype="0" fill="hold" grpId="1"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ppt_w</p:attrName>
                                        </p:attrNameLst>
                                      </p:cBhvr>
                                      <p:tavLst>
                                        <p:tav tm="0" fmla="#ppt_w*sin(2.5*pi*$)">
                                          <p:val>
                                            <p:fltVal val="0"/>
                                          </p:val>
                                        </p:tav>
                                        <p:tav tm="100000">
                                          <p:val>
                                            <p:fltVal val="1"/>
                                          </p:val>
                                        </p:tav>
                                      </p:tavLst>
                                    </p:anim>
                                    <p:anim calcmode="lin" valueType="num">
                                      <p:cBhvr>
                                        <p:cTn id="39" dur="1000" fill="hold"/>
                                        <p:tgtEl>
                                          <p:spTgt spid="5"/>
                                        </p:tgtEl>
                                        <p:attrNameLst>
                                          <p:attrName>ppt_h</p:attrName>
                                        </p:attrNameLst>
                                      </p:cBhvr>
                                      <p:tavLst>
                                        <p:tav tm="0">
                                          <p:val>
                                            <p:strVal val="#ppt_h"/>
                                          </p:val>
                                        </p:tav>
                                        <p:tav tm="100000">
                                          <p:val>
                                            <p:strVal val="#ppt_h"/>
                                          </p:val>
                                        </p:tav>
                                      </p:tavLst>
                                    </p:anim>
                                  </p:childTnLst>
                                </p:cTn>
                              </p:par>
                            </p:childTnLst>
                          </p:cTn>
                        </p:par>
                        <p:par>
                          <p:cTn id="40" fill="hold">
                            <p:stCondLst>
                              <p:cond delay="2000"/>
                            </p:stCondLst>
                            <p:childTnLst>
                              <p:par>
                                <p:cTn id="41" presetID="2" presetClass="entr" presetSubtype="1" decel="100000" fill="hold" grpId="0" nodeType="afterEffect">
                                  <p:stCondLst>
                                    <p:cond delay="0"/>
                                  </p:stCondLst>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10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34">
                                            <p:txEl>
                                              <p:pRg st="0" end="0"/>
                                            </p:txEl>
                                          </p:spTgt>
                                        </p:tgtEl>
                                        <p:attrNameLst>
                                          <p:attrName>style.visibility</p:attrName>
                                        </p:attrNameLst>
                                      </p:cBhvr>
                                      <p:to>
                                        <p:strVal val="visible"/>
                                      </p:to>
                                    </p:set>
                                    <p:anim calcmode="lin" valueType="num">
                                      <p:cBhvr additive="base">
                                        <p:cTn id="47" dur="1000" fill="hold"/>
                                        <p:tgtEl>
                                          <p:spTgt spid="34">
                                            <p:txEl>
                                              <p:pRg st="0" end="0"/>
                                            </p:txEl>
                                          </p:spTgt>
                                        </p:tgtEl>
                                        <p:attrNameLst>
                                          <p:attrName>ppt_x</p:attrName>
                                        </p:attrNameLst>
                                      </p:cBhvr>
                                      <p:tavLst>
                                        <p:tav tm="0">
                                          <p:val>
                                            <p:strVal val="#ppt_x"/>
                                          </p:val>
                                        </p:tav>
                                        <p:tav tm="100000">
                                          <p:val>
                                            <p:strVal val="#ppt_x"/>
                                          </p:val>
                                        </p:tav>
                                      </p:tavLst>
                                    </p:anim>
                                    <p:anim calcmode="lin" valueType="num">
                                      <p:cBhvr additive="base">
                                        <p:cTn id="48" dur="1000" fill="hold"/>
                                        <p:tgtEl>
                                          <p:spTgt spid="34">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1000" fill="hold"/>
                                        <p:tgtEl>
                                          <p:spTgt spid="10"/>
                                        </p:tgtEl>
                                        <p:attrNameLst>
                                          <p:attrName>ppt_x</p:attrName>
                                        </p:attrNameLst>
                                      </p:cBhvr>
                                      <p:tavLst>
                                        <p:tav tm="0">
                                          <p:val>
                                            <p:strVal val="#ppt_x"/>
                                          </p:val>
                                        </p:tav>
                                        <p:tav tm="100000">
                                          <p:val>
                                            <p:strVal val="#ppt_x"/>
                                          </p:val>
                                        </p:tav>
                                      </p:tavLst>
                                    </p:anim>
                                    <p:anim calcmode="lin" valueType="num">
                                      <p:cBhvr additive="base">
                                        <p:cTn id="52" dur="1000" fill="hold"/>
                                        <p:tgtEl>
                                          <p:spTgt spid="10"/>
                                        </p:tgtEl>
                                        <p:attrNameLst>
                                          <p:attrName>ppt_y</p:attrName>
                                        </p:attrNameLst>
                                      </p:cBhvr>
                                      <p:tavLst>
                                        <p:tav tm="0">
                                          <p:val>
                                            <p:strVal val="0-#ppt_h/2"/>
                                          </p:val>
                                        </p:tav>
                                        <p:tav tm="100000">
                                          <p:val>
                                            <p:strVal val="#ppt_y"/>
                                          </p:val>
                                        </p:tav>
                                      </p:tavLst>
                                    </p:anim>
                                  </p:childTnLst>
                                </p:cTn>
                              </p:par>
                              <p:par>
                                <p:cTn id="53" presetID="45" presetClass="entr" presetSubtype="0" fill="hold" grpId="1" nodeType="withEffect">
                                  <p:stCondLst>
                                    <p:cond delay="0"/>
                                  </p:stCondLst>
                                  <p:childTnLst>
                                    <p:set>
                                      <p:cBhvr>
                                        <p:cTn id="54" dur="1" fill="hold">
                                          <p:stCondLst>
                                            <p:cond delay="0"/>
                                          </p:stCondLst>
                                        </p:cTn>
                                        <p:tgtEl>
                                          <p:spTgt spid="33">
                                            <p:txEl>
                                              <p:pRg st="0" end="0"/>
                                            </p:txEl>
                                          </p:spTgt>
                                        </p:tgtEl>
                                        <p:attrNameLst>
                                          <p:attrName>style.visibility</p:attrName>
                                        </p:attrNameLst>
                                      </p:cBhvr>
                                      <p:to>
                                        <p:strVal val="visible"/>
                                      </p:to>
                                    </p:set>
                                    <p:animEffect transition="in" filter="fade">
                                      <p:cBhvr>
                                        <p:cTn id="55" dur="1000"/>
                                        <p:tgtEl>
                                          <p:spTgt spid="33">
                                            <p:txEl>
                                              <p:pRg st="0" end="0"/>
                                            </p:txEl>
                                          </p:spTgt>
                                        </p:tgtEl>
                                      </p:cBhvr>
                                    </p:animEffect>
                                    <p:anim calcmode="lin" valueType="num">
                                      <p:cBhvr>
                                        <p:cTn id="56" dur="1000" fill="hold"/>
                                        <p:tgtEl>
                                          <p:spTgt spid="33">
                                            <p:txEl>
                                              <p:pRg st="0" end="0"/>
                                            </p:txEl>
                                          </p:spTgt>
                                        </p:tgtEl>
                                        <p:attrNameLst>
                                          <p:attrName>ppt_w</p:attrName>
                                        </p:attrNameLst>
                                      </p:cBhvr>
                                      <p:tavLst>
                                        <p:tav tm="0" fmla="#ppt_w*sin(2.5*pi*$)">
                                          <p:val>
                                            <p:fltVal val="0"/>
                                          </p:val>
                                        </p:tav>
                                        <p:tav tm="100000">
                                          <p:val>
                                            <p:fltVal val="1"/>
                                          </p:val>
                                        </p:tav>
                                      </p:tavLst>
                                    </p:anim>
                                    <p:anim calcmode="lin" valueType="num">
                                      <p:cBhvr>
                                        <p:cTn id="57" dur="1000" fill="hold"/>
                                        <p:tgtEl>
                                          <p:spTgt spid="33">
                                            <p:txEl>
                                              <p:pRg st="0" end="0"/>
                                            </p:txEl>
                                          </p:spTgt>
                                        </p:tgtEl>
                                        <p:attrNameLst>
                                          <p:attrName>ppt_h</p:attrName>
                                        </p:attrNameLst>
                                      </p:cBhvr>
                                      <p:tavLst>
                                        <p:tav tm="0">
                                          <p:val>
                                            <p:strVal val="#ppt_h"/>
                                          </p:val>
                                        </p:tav>
                                        <p:tav tm="100000">
                                          <p:val>
                                            <p:strVal val="#ppt_h"/>
                                          </p:val>
                                        </p:tav>
                                      </p:tavLst>
                                    </p:anim>
                                  </p:childTnLst>
                                </p:cTn>
                              </p:par>
                              <p:par>
                                <p:cTn id="58" presetID="45" presetClass="entr" presetSubtype="0" fill="hold" grpId="1" nodeType="withEffect">
                                  <p:stCondLst>
                                    <p:cond delay="0"/>
                                  </p:stCondLst>
                                  <p:childTnLst>
                                    <p:set>
                                      <p:cBhvr>
                                        <p:cTn id="59" dur="1" fill="hold">
                                          <p:stCondLst>
                                            <p:cond delay="0"/>
                                          </p:stCondLst>
                                        </p:cTn>
                                        <p:tgtEl>
                                          <p:spTgt spid="34">
                                            <p:txEl>
                                              <p:pRg st="0" end="0"/>
                                            </p:txEl>
                                          </p:spTgt>
                                        </p:tgtEl>
                                        <p:attrNameLst>
                                          <p:attrName>style.visibility</p:attrName>
                                        </p:attrNameLst>
                                      </p:cBhvr>
                                      <p:to>
                                        <p:strVal val="visible"/>
                                      </p:to>
                                    </p:set>
                                    <p:animEffect transition="in" filter="fade">
                                      <p:cBhvr>
                                        <p:cTn id="60" dur="1000"/>
                                        <p:tgtEl>
                                          <p:spTgt spid="34">
                                            <p:txEl>
                                              <p:pRg st="0" end="0"/>
                                            </p:txEl>
                                          </p:spTgt>
                                        </p:tgtEl>
                                      </p:cBhvr>
                                    </p:animEffect>
                                    <p:anim calcmode="lin" valueType="num">
                                      <p:cBhvr>
                                        <p:cTn id="61" dur="1000" fill="hold"/>
                                        <p:tgtEl>
                                          <p:spTgt spid="34">
                                            <p:txEl>
                                              <p:pRg st="0" end="0"/>
                                            </p:txEl>
                                          </p:spTgt>
                                        </p:tgtEl>
                                        <p:attrNameLst>
                                          <p:attrName>ppt_w</p:attrName>
                                        </p:attrNameLst>
                                      </p:cBhvr>
                                      <p:tavLst>
                                        <p:tav tm="0" fmla="#ppt_w*sin(2.5*pi*$)">
                                          <p:val>
                                            <p:fltVal val="0"/>
                                          </p:val>
                                        </p:tav>
                                        <p:tav tm="100000">
                                          <p:val>
                                            <p:fltVal val="1"/>
                                          </p:val>
                                        </p:tav>
                                      </p:tavLst>
                                    </p:anim>
                                    <p:anim calcmode="lin" valueType="num">
                                      <p:cBhvr>
                                        <p:cTn id="62" dur="1000" fill="hold"/>
                                        <p:tgtEl>
                                          <p:spTgt spid="34">
                                            <p:txEl>
                                              <p:pRg st="0" end="0"/>
                                            </p:txEl>
                                          </p:spTgt>
                                        </p:tgtEl>
                                        <p:attrNameLst>
                                          <p:attrName>ppt_h</p:attrName>
                                        </p:attrNameLst>
                                      </p:cBhvr>
                                      <p:tavLst>
                                        <p:tav tm="0">
                                          <p:val>
                                            <p:strVal val="#ppt_h"/>
                                          </p:val>
                                        </p:tav>
                                        <p:tav tm="100000">
                                          <p:val>
                                            <p:strVal val="#ppt_h"/>
                                          </p:val>
                                        </p:tav>
                                      </p:tavLst>
                                    </p:anim>
                                  </p:childTnLst>
                                </p:cTn>
                              </p:par>
                              <p:par>
                                <p:cTn id="63" presetID="45" presetClass="entr"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1000"/>
                                        <p:tgtEl>
                                          <p:spTgt spid="10"/>
                                        </p:tgtEl>
                                      </p:cBhvr>
                                    </p:animEffect>
                                    <p:anim calcmode="lin" valueType="num">
                                      <p:cBhvr>
                                        <p:cTn id="66" dur="1000" fill="hold"/>
                                        <p:tgtEl>
                                          <p:spTgt spid="10"/>
                                        </p:tgtEl>
                                        <p:attrNameLst>
                                          <p:attrName>ppt_w</p:attrName>
                                        </p:attrNameLst>
                                      </p:cBhvr>
                                      <p:tavLst>
                                        <p:tav tm="0" fmla="#ppt_w*sin(2.5*pi*$)">
                                          <p:val>
                                            <p:fltVal val="0"/>
                                          </p:val>
                                        </p:tav>
                                        <p:tav tm="100000">
                                          <p:val>
                                            <p:fltVal val="1"/>
                                          </p:val>
                                        </p:tav>
                                      </p:tavLst>
                                    </p:anim>
                                    <p:anim calcmode="lin" valueType="num">
                                      <p:cBhvr>
                                        <p:cTn id="67" dur="1000" fill="hold"/>
                                        <p:tgtEl>
                                          <p:spTgt spid="10"/>
                                        </p:tgtEl>
                                        <p:attrNameLst>
                                          <p:attrName>ppt_h</p:attrName>
                                        </p:attrNameLst>
                                      </p:cBhvr>
                                      <p:tavLst>
                                        <p:tav tm="0">
                                          <p:val>
                                            <p:strVal val="#ppt_h"/>
                                          </p:val>
                                        </p:tav>
                                        <p:tav tm="100000">
                                          <p:val>
                                            <p:strVal val="#ppt_h"/>
                                          </p:val>
                                        </p:tav>
                                      </p:tavLst>
                                    </p:anim>
                                  </p:childTnLst>
                                </p:cTn>
                              </p:par>
                            </p:childTnLst>
                          </p:cTn>
                        </p:par>
                        <p:par>
                          <p:cTn id="68" fill="hold">
                            <p:stCondLst>
                              <p:cond delay="3000"/>
                            </p:stCondLst>
                            <p:childTnLst>
                              <p:par>
                                <p:cTn id="69" presetID="2" presetClass="entr" presetSubtype="1" decel="100000" fill="hold" grpId="0" nodeType="after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 calcmode="lin" valueType="num">
                                      <p:cBhvr additive="base">
                                        <p:cTn id="7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72" dur="1000" fill="hold"/>
                                        <p:tgtEl>
                                          <p:spTgt spid="31">
                                            <p:txEl>
                                              <p:pRg st="0" end="0"/>
                                            </p:txEl>
                                          </p:spTgt>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2">
                                            <p:txEl>
                                              <p:pRg st="0" end="0"/>
                                            </p:txEl>
                                          </p:spTgt>
                                        </p:tgtEl>
                                        <p:attrNameLst>
                                          <p:attrName>style.visibility</p:attrName>
                                        </p:attrNameLst>
                                      </p:cBhvr>
                                      <p:to>
                                        <p:strVal val="visible"/>
                                      </p:to>
                                    </p:set>
                                    <p:anim calcmode="lin" valueType="num">
                                      <p:cBhvr additive="base">
                                        <p:cTn id="75" dur="10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2">
                                            <p:txEl>
                                              <p:pRg st="0" end="0"/>
                                            </p:txEl>
                                          </p:spTgt>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 calcmode="lin" valueType="num">
                                      <p:cBhvr additive="base">
                                        <p:cTn id="79" dur="1000" fill="hold"/>
                                        <p:tgtEl>
                                          <p:spTgt spid="9"/>
                                        </p:tgtEl>
                                        <p:attrNameLst>
                                          <p:attrName>ppt_x</p:attrName>
                                        </p:attrNameLst>
                                      </p:cBhvr>
                                      <p:tavLst>
                                        <p:tav tm="0">
                                          <p:val>
                                            <p:strVal val="#ppt_x"/>
                                          </p:val>
                                        </p:tav>
                                        <p:tav tm="100000">
                                          <p:val>
                                            <p:strVal val="#ppt_x"/>
                                          </p:val>
                                        </p:tav>
                                      </p:tavLst>
                                    </p:anim>
                                    <p:anim calcmode="lin" valueType="num">
                                      <p:cBhvr additive="base">
                                        <p:cTn id="80" dur="1000" fill="hold"/>
                                        <p:tgtEl>
                                          <p:spTgt spid="9"/>
                                        </p:tgtEl>
                                        <p:attrNameLst>
                                          <p:attrName>ppt_y</p:attrName>
                                        </p:attrNameLst>
                                      </p:cBhvr>
                                      <p:tavLst>
                                        <p:tav tm="0">
                                          <p:val>
                                            <p:strVal val="0-#ppt_h/2"/>
                                          </p:val>
                                        </p:tav>
                                        <p:tav tm="100000">
                                          <p:val>
                                            <p:strVal val="#ppt_y"/>
                                          </p:val>
                                        </p:tav>
                                      </p:tavLst>
                                    </p:anim>
                                  </p:childTnLst>
                                </p:cTn>
                              </p:par>
                              <p:par>
                                <p:cTn id="81" presetID="45" presetClass="entr" presetSubtype="0" fill="hold" grpId="1" nodeType="withEffect">
                                  <p:stCondLst>
                                    <p:cond delay="0"/>
                                  </p:stCondLst>
                                  <p:childTnLst>
                                    <p:set>
                                      <p:cBhvr>
                                        <p:cTn id="82" dur="1" fill="hold">
                                          <p:stCondLst>
                                            <p:cond delay="0"/>
                                          </p:stCondLst>
                                        </p:cTn>
                                        <p:tgtEl>
                                          <p:spTgt spid="31">
                                            <p:txEl>
                                              <p:pRg st="0" end="0"/>
                                            </p:txEl>
                                          </p:spTgt>
                                        </p:tgtEl>
                                        <p:attrNameLst>
                                          <p:attrName>style.visibility</p:attrName>
                                        </p:attrNameLst>
                                      </p:cBhvr>
                                      <p:to>
                                        <p:strVal val="visible"/>
                                      </p:to>
                                    </p:set>
                                    <p:animEffect transition="in" filter="fade">
                                      <p:cBhvr>
                                        <p:cTn id="83" dur="1000"/>
                                        <p:tgtEl>
                                          <p:spTgt spid="31">
                                            <p:txEl>
                                              <p:pRg st="0" end="0"/>
                                            </p:txEl>
                                          </p:spTgt>
                                        </p:tgtEl>
                                      </p:cBhvr>
                                    </p:animEffect>
                                    <p:anim calcmode="lin" valueType="num">
                                      <p:cBhvr>
                                        <p:cTn id="84" dur="1000" fill="hold"/>
                                        <p:tgtEl>
                                          <p:spTgt spid="31">
                                            <p:txEl>
                                              <p:pRg st="0" end="0"/>
                                            </p:txEl>
                                          </p:spTgt>
                                        </p:tgtEl>
                                        <p:attrNameLst>
                                          <p:attrName>ppt_w</p:attrName>
                                        </p:attrNameLst>
                                      </p:cBhvr>
                                      <p:tavLst>
                                        <p:tav tm="0" fmla="#ppt_w*sin(2.5*pi*$)">
                                          <p:val>
                                            <p:fltVal val="0"/>
                                          </p:val>
                                        </p:tav>
                                        <p:tav tm="100000">
                                          <p:val>
                                            <p:fltVal val="1"/>
                                          </p:val>
                                        </p:tav>
                                      </p:tavLst>
                                    </p:anim>
                                    <p:anim calcmode="lin" valueType="num">
                                      <p:cBhvr>
                                        <p:cTn id="85" dur="1000" fill="hold"/>
                                        <p:tgtEl>
                                          <p:spTgt spid="31">
                                            <p:txEl>
                                              <p:pRg st="0" end="0"/>
                                            </p:txEl>
                                          </p:spTgt>
                                        </p:tgtEl>
                                        <p:attrNameLst>
                                          <p:attrName>ppt_h</p:attrName>
                                        </p:attrNameLst>
                                      </p:cBhvr>
                                      <p:tavLst>
                                        <p:tav tm="0">
                                          <p:val>
                                            <p:strVal val="#ppt_h"/>
                                          </p:val>
                                        </p:tav>
                                        <p:tav tm="100000">
                                          <p:val>
                                            <p:strVal val="#ppt_h"/>
                                          </p:val>
                                        </p:tav>
                                      </p:tavLst>
                                    </p:anim>
                                  </p:childTnLst>
                                </p:cTn>
                              </p:par>
                              <p:par>
                                <p:cTn id="86" presetID="45" presetClass="entr" presetSubtype="0" fill="hold" grpId="1" nodeType="withEffect">
                                  <p:stCondLst>
                                    <p:cond delay="0"/>
                                  </p:stCondLst>
                                  <p:childTnLst>
                                    <p:set>
                                      <p:cBhvr>
                                        <p:cTn id="87" dur="1" fill="hold">
                                          <p:stCondLst>
                                            <p:cond delay="0"/>
                                          </p:stCondLst>
                                        </p:cTn>
                                        <p:tgtEl>
                                          <p:spTgt spid="32">
                                            <p:txEl>
                                              <p:pRg st="0" end="0"/>
                                            </p:txEl>
                                          </p:spTgt>
                                        </p:tgtEl>
                                        <p:attrNameLst>
                                          <p:attrName>style.visibility</p:attrName>
                                        </p:attrNameLst>
                                      </p:cBhvr>
                                      <p:to>
                                        <p:strVal val="visible"/>
                                      </p:to>
                                    </p:set>
                                    <p:animEffect transition="in" filter="fade">
                                      <p:cBhvr>
                                        <p:cTn id="88" dur="1000"/>
                                        <p:tgtEl>
                                          <p:spTgt spid="32">
                                            <p:txEl>
                                              <p:pRg st="0" end="0"/>
                                            </p:txEl>
                                          </p:spTgt>
                                        </p:tgtEl>
                                      </p:cBhvr>
                                    </p:animEffect>
                                    <p:anim calcmode="lin" valueType="num">
                                      <p:cBhvr>
                                        <p:cTn id="89" dur="1000" fill="hold"/>
                                        <p:tgtEl>
                                          <p:spTgt spid="32">
                                            <p:txEl>
                                              <p:pRg st="0" end="0"/>
                                            </p:txEl>
                                          </p:spTgt>
                                        </p:tgtEl>
                                        <p:attrNameLst>
                                          <p:attrName>ppt_w</p:attrName>
                                        </p:attrNameLst>
                                      </p:cBhvr>
                                      <p:tavLst>
                                        <p:tav tm="0" fmla="#ppt_w*sin(2.5*pi*$)">
                                          <p:val>
                                            <p:fltVal val="0"/>
                                          </p:val>
                                        </p:tav>
                                        <p:tav tm="100000">
                                          <p:val>
                                            <p:fltVal val="1"/>
                                          </p:val>
                                        </p:tav>
                                      </p:tavLst>
                                    </p:anim>
                                    <p:anim calcmode="lin" valueType="num">
                                      <p:cBhvr>
                                        <p:cTn id="90" dur="1000" fill="hold"/>
                                        <p:tgtEl>
                                          <p:spTgt spid="32">
                                            <p:txEl>
                                              <p:pRg st="0" end="0"/>
                                            </p:txEl>
                                          </p:spTgt>
                                        </p:tgtEl>
                                        <p:attrNameLst>
                                          <p:attrName>ppt_h</p:attrName>
                                        </p:attrNameLst>
                                      </p:cBhvr>
                                      <p:tavLst>
                                        <p:tav tm="0">
                                          <p:val>
                                            <p:strVal val="#ppt_h"/>
                                          </p:val>
                                        </p:tav>
                                        <p:tav tm="100000">
                                          <p:val>
                                            <p:strVal val="#ppt_h"/>
                                          </p:val>
                                        </p:tav>
                                      </p:tavLst>
                                    </p:anim>
                                  </p:childTnLst>
                                </p:cTn>
                              </p:par>
                              <p:par>
                                <p:cTn id="91" presetID="45" presetClass="entr" presetSubtype="0" fill="hold" grpId="1" nodeType="withEffect">
                                  <p:stCondLst>
                                    <p:cond delay="0"/>
                                  </p:stCondLst>
                                  <p:childTnLst>
                                    <p:set>
                                      <p:cBhvr>
                                        <p:cTn id="92" dur="1" fill="hold">
                                          <p:stCondLst>
                                            <p:cond delay="0"/>
                                          </p:stCondLst>
                                        </p:cTn>
                                        <p:tgtEl>
                                          <p:spTgt spid="9"/>
                                        </p:tgtEl>
                                        <p:attrNameLst>
                                          <p:attrName>style.visibility</p:attrName>
                                        </p:attrNameLst>
                                      </p:cBhvr>
                                      <p:to>
                                        <p:strVal val="visible"/>
                                      </p:to>
                                    </p:set>
                                    <p:animEffect transition="in" filter="fade">
                                      <p:cBhvr>
                                        <p:cTn id="93" dur="1000"/>
                                        <p:tgtEl>
                                          <p:spTgt spid="9"/>
                                        </p:tgtEl>
                                      </p:cBhvr>
                                    </p:animEffect>
                                    <p:anim calcmode="lin" valueType="num">
                                      <p:cBhvr>
                                        <p:cTn id="94" dur="1000" fill="hold"/>
                                        <p:tgtEl>
                                          <p:spTgt spid="9"/>
                                        </p:tgtEl>
                                        <p:attrNameLst>
                                          <p:attrName>ppt_w</p:attrName>
                                        </p:attrNameLst>
                                      </p:cBhvr>
                                      <p:tavLst>
                                        <p:tav tm="0" fmla="#ppt_w*sin(2.5*pi*$)">
                                          <p:val>
                                            <p:fltVal val="0"/>
                                          </p:val>
                                        </p:tav>
                                        <p:tav tm="100000">
                                          <p:val>
                                            <p:fltVal val="1"/>
                                          </p:val>
                                        </p:tav>
                                      </p:tavLst>
                                    </p:anim>
                                    <p:anim calcmode="lin" valueType="num">
                                      <p:cBhvr>
                                        <p:cTn id="95" dur="1000" fill="hold"/>
                                        <p:tgtEl>
                                          <p:spTgt spid="9"/>
                                        </p:tgtEl>
                                        <p:attrNameLst>
                                          <p:attrName>ppt_h</p:attrName>
                                        </p:attrNameLst>
                                      </p:cBhvr>
                                      <p:tavLst>
                                        <p:tav tm="0">
                                          <p:val>
                                            <p:strVal val="#ppt_h"/>
                                          </p:val>
                                        </p:tav>
                                        <p:tav tm="100000">
                                          <p:val>
                                            <p:strVal val="#ppt_h"/>
                                          </p:val>
                                        </p:tav>
                                      </p:tavLst>
                                    </p:anim>
                                  </p:childTnLst>
                                </p:cTn>
                              </p:par>
                            </p:childTnLst>
                          </p:cTn>
                        </p:par>
                        <p:par>
                          <p:cTn id="96" fill="hold">
                            <p:stCondLst>
                              <p:cond delay="4000"/>
                            </p:stCondLst>
                            <p:childTnLst>
                              <p:par>
                                <p:cTn id="97" presetID="2" presetClass="entr" presetSubtype="1" decel="100000" fill="hold" grpId="0" nodeType="afterEffect">
                                  <p:stCondLst>
                                    <p:cond delay="0"/>
                                  </p:stCondLst>
                                  <p:childTnLst>
                                    <p:set>
                                      <p:cBhvr>
                                        <p:cTn id="98" dur="1" fill="hold">
                                          <p:stCondLst>
                                            <p:cond delay="0"/>
                                          </p:stCondLst>
                                        </p:cTn>
                                        <p:tgtEl>
                                          <p:spTgt spid="37">
                                            <p:txEl>
                                              <p:pRg st="0" end="0"/>
                                            </p:txEl>
                                          </p:spTgt>
                                        </p:tgtEl>
                                        <p:attrNameLst>
                                          <p:attrName>style.visibility</p:attrName>
                                        </p:attrNameLst>
                                      </p:cBhvr>
                                      <p:to>
                                        <p:strVal val="visible"/>
                                      </p:to>
                                    </p:set>
                                    <p:anim calcmode="lin" valueType="num">
                                      <p:cBhvr additive="base">
                                        <p:cTn id="99"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100"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101" presetID="2" presetClass="entr" presetSubtype="1" decel="100000" fill="hold" grpId="0" nodeType="with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1000" fill="hold"/>
                                        <p:tgtEl>
                                          <p:spTgt spid="14"/>
                                        </p:tgtEl>
                                        <p:attrNameLst>
                                          <p:attrName>ppt_x</p:attrName>
                                        </p:attrNameLst>
                                      </p:cBhvr>
                                      <p:tavLst>
                                        <p:tav tm="0">
                                          <p:val>
                                            <p:strVal val="#ppt_x"/>
                                          </p:val>
                                        </p:tav>
                                        <p:tav tm="100000">
                                          <p:val>
                                            <p:strVal val="#ppt_x"/>
                                          </p:val>
                                        </p:tav>
                                      </p:tavLst>
                                    </p:anim>
                                    <p:anim calcmode="lin" valueType="num">
                                      <p:cBhvr additive="base">
                                        <p:cTn id="104" dur="1000" fill="hold"/>
                                        <p:tgtEl>
                                          <p:spTgt spid="14"/>
                                        </p:tgtEl>
                                        <p:attrNameLst>
                                          <p:attrName>ppt_y</p:attrName>
                                        </p:attrNameLst>
                                      </p:cBhvr>
                                      <p:tavLst>
                                        <p:tav tm="0">
                                          <p:val>
                                            <p:strVal val="0-#ppt_h/2"/>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37">
                                            <p:txEl>
                                              <p:pRg st="0" end="0"/>
                                            </p:txEl>
                                          </p:spTgt>
                                        </p:tgtEl>
                                        <p:attrNameLst>
                                          <p:attrName>style.visibility</p:attrName>
                                        </p:attrNameLst>
                                      </p:cBhvr>
                                      <p:to>
                                        <p:strVal val="visible"/>
                                      </p:to>
                                    </p:set>
                                    <p:animEffect transition="in" filter="fade">
                                      <p:cBhvr>
                                        <p:cTn id="107" dur="1000"/>
                                        <p:tgtEl>
                                          <p:spTgt spid="37">
                                            <p:txEl>
                                              <p:pRg st="0" end="0"/>
                                            </p:txEl>
                                          </p:spTgt>
                                        </p:tgtEl>
                                      </p:cBhvr>
                                    </p:animEffect>
                                    <p:anim calcmode="lin" valueType="num">
                                      <p:cBhvr>
                                        <p:cTn id="108" dur="1000" fill="hold"/>
                                        <p:tgtEl>
                                          <p:spTgt spid="37">
                                            <p:txEl>
                                              <p:pRg st="0" end="0"/>
                                            </p:txEl>
                                          </p:spTgt>
                                        </p:tgtEl>
                                        <p:attrNameLst>
                                          <p:attrName>ppt_w</p:attrName>
                                        </p:attrNameLst>
                                      </p:cBhvr>
                                      <p:tavLst>
                                        <p:tav tm="0" fmla="#ppt_w*sin(2.5*pi*$)">
                                          <p:val>
                                            <p:fltVal val="0"/>
                                          </p:val>
                                        </p:tav>
                                        <p:tav tm="100000">
                                          <p:val>
                                            <p:fltVal val="1"/>
                                          </p:val>
                                        </p:tav>
                                      </p:tavLst>
                                    </p:anim>
                                    <p:anim calcmode="lin" valueType="num">
                                      <p:cBhvr>
                                        <p:cTn id="109" dur="1000" fill="hold"/>
                                        <p:tgtEl>
                                          <p:spTgt spid="37">
                                            <p:txEl>
                                              <p:pRg st="0" end="0"/>
                                            </p:txEl>
                                          </p:spTgt>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fade">
                                      <p:cBhvr>
                                        <p:cTn id="112" dur="1000"/>
                                        <p:tgtEl>
                                          <p:spTgt spid="14"/>
                                        </p:tgtEl>
                                      </p:cBhvr>
                                    </p:animEffect>
                                    <p:anim calcmode="lin" valueType="num">
                                      <p:cBhvr>
                                        <p:cTn id="113" dur="1000" fill="hold"/>
                                        <p:tgtEl>
                                          <p:spTgt spid="14"/>
                                        </p:tgtEl>
                                        <p:attrNameLst>
                                          <p:attrName>ppt_w</p:attrName>
                                        </p:attrNameLst>
                                      </p:cBhvr>
                                      <p:tavLst>
                                        <p:tav tm="0" fmla="#ppt_w*sin(2.5*pi*$)">
                                          <p:val>
                                            <p:fltVal val="0"/>
                                          </p:val>
                                        </p:tav>
                                        <p:tav tm="100000">
                                          <p:val>
                                            <p:fltVal val="1"/>
                                          </p:val>
                                        </p:tav>
                                      </p:tavLst>
                                    </p:anim>
                                    <p:anim calcmode="lin" valueType="num">
                                      <p:cBhvr>
                                        <p:cTn id="114" dur="1000" fill="hold"/>
                                        <p:tgtEl>
                                          <p:spTgt spid="14"/>
                                        </p:tgtEl>
                                        <p:attrNameLst>
                                          <p:attrName>ppt_h</p:attrName>
                                        </p:attrNameLst>
                                      </p:cBhvr>
                                      <p:tavLst>
                                        <p:tav tm="0">
                                          <p:val>
                                            <p:strVal val="#ppt_h"/>
                                          </p:val>
                                        </p:tav>
                                        <p:tav tm="100000">
                                          <p:val>
                                            <p:strVal val="#ppt_h"/>
                                          </p:val>
                                        </p:tav>
                                      </p:tavLst>
                                    </p:anim>
                                  </p:childTnLst>
                                </p:cTn>
                              </p:par>
                            </p:childTnLst>
                          </p:cTn>
                        </p:par>
                        <p:par>
                          <p:cTn id="115" fill="hold">
                            <p:stCondLst>
                              <p:cond delay="5000"/>
                            </p:stCondLst>
                            <p:childTnLst>
                              <p:par>
                                <p:cTn id="116" presetID="2" presetClass="entr" presetSubtype="1" decel="100000" fill="hold" grpId="0" nodeType="afterEffect">
                                  <p:stCondLst>
                                    <p:cond delay="0"/>
                                  </p:stCondLst>
                                  <p:childTnLst>
                                    <p:set>
                                      <p:cBhvr>
                                        <p:cTn id="117" dur="1" fill="hold">
                                          <p:stCondLst>
                                            <p:cond delay="0"/>
                                          </p:stCondLst>
                                        </p:cTn>
                                        <p:tgtEl>
                                          <p:spTgt spid="35">
                                            <p:txEl>
                                              <p:pRg st="0" end="0"/>
                                            </p:txEl>
                                          </p:spTgt>
                                        </p:tgtEl>
                                        <p:attrNameLst>
                                          <p:attrName>style.visibility</p:attrName>
                                        </p:attrNameLst>
                                      </p:cBhvr>
                                      <p:to>
                                        <p:strVal val="visible"/>
                                      </p:to>
                                    </p:set>
                                    <p:anim calcmode="lin" valueType="num">
                                      <p:cBhvr additive="base">
                                        <p:cTn id="11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19" dur="1000" fill="hold"/>
                                        <p:tgtEl>
                                          <p:spTgt spid="35">
                                            <p:txEl>
                                              <p:pRg st="0" end="0"/>
                                            </p:txEl>
                                          </p:spTgt>
                                        </p:tgtEl>
                                        <p:attrNameLst>
                                          <p:attrName>ppt_y</p:attrName>
                                        </p:attrNameLst>
                                      </p:cBhvr>
                                      <p:tavLst>
                                        <p:tav tm="0">
                                          <p:val>
                                            <p:strVal val="0-#ppt_h/2"/>
                                          </p:val>
                                        </p:tav>
                                        <p:tav tm="100000">
                                          <p:val>
                                            <p:strVal val="#ppt_y"/>
                                          </p:val>
                                        </p:tav>
                                      </p:tavLst>
                                    </p:anim>
                                  </p:childTnLst>
                                </p:cTn>
                              </p:par>
                              <p:par>
                                <p:cTn id="120" presetID="2" presetClass="entr" presetSubtype="1" decel="100000" fill="hold" grpId="0" nodeType="withEffect">
                                  <p:stCondLst>
                                    <p:cond delay="0"/>
                                  </p:stCondLst>
                                  <p:childTnLst>
                                    <p:set>
                                      <p:cBhvr>
                                        <p:cTn id="121" dur="1" fill="hold">
                                          <p:stCondLst>
                                            <p:cond delay="0"/>
                                          </p:stCondLst>
                                        </p:cTn>
                                        <p:tgtEl>
                                          <p:spTgt spid="11"/>
                                        </p:tgtEl>
                                        <p:attrNameLst>
                                          <p:attrName>style.visibility</p:attrName>
                                        </p:attrNameLst>
                                      </p:cBhvr>
                                      <p:to>
                                        <p:strVal val="visible"/>
                                      </p:to>
                                    </p:set>
                                    <p:anim calcmode="lin" valueType="num">
                                      <p:cBhvr additive="base">
                                        <p:cTn id="122" dur="1000" fill="hold"/>
                                        <p:tgtEl>
                                          <p:spTgt spid="11"/>
                                        </p:tgtEl>
                                        <p:attrNameLst>
                                          <p:attrName>ppt_x</p:attrName>
                                        </p:attrNameLst>
                                      </p:cBhvr>
                                      <p:tavLst>
                                        <p:tav tm="0">
                                          <p:val>
                                            <p:strVal val="#ppt_x"/>
                                          </p:val>
                                        </p:tav>
                                        <p:tav tm="100000">
                                          <p:val>
                                            <p:strVal val="#ppt_x"/>
                                          </p:val>
                                        </p:tav>
                                      </p:tavLst>
                                    </p:anim>
                                    <p:anim calcmode="lin" valueType="num">
                                      <p:cBhvr additive="base">
                                        <p:cTn id="123" dur="1000" fill="hold"/>
                                        <p:tgtEl>
                                          <p:spTgt spid="11"/>
                                        </p:tgtEl>
                                        <p:attrNameLst>
                                          <p:attrName>ppt_y</p:attrName>
                                        </p:attrNameLst>
                                      </p:cBhvr>
                                      <p:tavLst>
                                        <p:tav tm="0">
                                          <p:val>
                                            <p:strVal val="0-#ppt_h/2"/>
                                          </p:val>
                                        </p:tav>
                                        <p:tav tm="100000">
                                          <p:val>
                                            <p:strVal val="#ppt_y"/>
                                          </p:val>
                                        </p:tav>
                                      </p:tavLst>
                                    </p:anim>
                                  </p:childTnLst>
                                </p:cTn>
                              </p:par>
                              <p:par>
                                <p:cTn id="124" presetID="45" presetClass="entr" presetSubtype="0" fill="hold" grpId="1" nodeType="withEffect">
                                  <p:stCondLst>
                                    <p:cond delay="0"/>
                                  </p:stCondLst>
                                  <p:childTnLst>
                                    <p:set>
                                      <p:cBhvr>
                                        <p:cTn id="125" dur="1" fill="hold">
                                          <p:stCondLst>
                                            <p:cond delay="0"/>
                                          </p:stCondLst>
                                        </p:cTn>
                                        <p:tgtEl>
                                          <p:spTgt spid="35">
                                            <p:txEl>
                                              <p:pRg st="0" end="0"/>
                                            </p:txEl>
                                          </p:spTgt>
                                        </p:tgtEl>
                                        <p:attrNameLst>
                                          <p:attrName>style.visibility</p:attrName>
                                        </p:attrNameLst>
                                      </p:cBhvr>
                                      <p:to>
                                        <p:strVal val="visible"/>
                                      </p:to>
                                    </p:set>
                                    <p:animEffect transition="in" filter="fade">
                                      <p:cBhvr>
                                        <p:cTn id="126" dur="1000"/>
                                        <p:tgtEl>
                                          <p:spTgt spid="35">
                                            <p:txEl>
                                              <p:pRg st="0" end="0"/>
                                            </p:txEl>
                                          </p:spTgt>
                                        </p:tgtEl>
                                      </p:cBhvr>
                                    </p:animEffect>
                                    <p:anim calcmode="lin" valueType="num">
                                      <p:cBhvr>
                                        <p:cTn id="127" dur="1000" fill="hold"/>
                                        <p:tgtEl>
                                          <p:spTgt spid="35">
                                            <p:txEl>
                                              <p:pRg st="0" end="0"/>
                                            </p:txEl>
                                          </p:spTgt>
                                        </p:tgtEl>
                                        <p:attrNameLst>
                                          <p:attrName>ppt_w</p:attrName>
                                        </p:attrNameLst>
                                      </p:cBhvr>
                                      <p:tavLst>
                                        <p:tav tm="0" fmla="#ppt_w*sin(2.5*pi*$)">
                                          <p:val>
                                            <p:fltVal val="0"/>
                                          </p:val>
                                        </p:tav>
                                        <p:tav tm="100000">
                                          <p:val>
                                            <p:fltVal val="1"/>
                                          </p:val>
                                        </p:tav>
                                      </p:tavLst>
                                    </p:anim>
                                    <p:anim calcmode="lin" valueType="num">
                                      <p:cBhvr>
                                        <p:cTn id="128" dur="1000" fill="hold"/>
                                        <p:tgtEl>
                                          <p:spTgt spid="35">
                                            <p:txEl>
                                              <p:pRg st="0" end="0"/>
                                            </p:txEl>
                                          </p:spTgt>
                                        </p:tgtEl>
                                        <p:attrNameLst>
                                          <p:attrName>ppt_h</p:attrName>
                                        </p:attrNameLst>
                                      </p:cBhvr>
                                      <p:tavLst>
                                        <p:tav tm="0">
                                          <p:val>
                                            <p:strVal val="#ppt_h"/>
                                          </p:val>
                                        </p:tav>
                                        <p:tav tm="100000">
                                          <p:val>
                                            <p:strVal val="#ppt_h"/>
                                          </p:val>
                                        </p:tav>
                                      </p:tavLst>
                                    </p:anim>
                                  </p:childTnLst>
                                </p:cTn>
                              </p:par>
                              <p:par>
                                <p:cTn id="129" presetID="45" presetClass="entr" presetSubtype="0" fill="hold" grpId="1" nodeType="withEffect">
                                  <p:stCondLst>
                                    <p:cond delay="0"/>
                                  </p:stCondLst>
                                  <p:childTnLst>
                                    <p:set>
                                      <p:cBhvr>
                                        <p:cTn id="130" dur="1" fill="hold">
                                          <p:stCondLst>
                                            <p:cond delay="0"/>
                                          </p:stCondLst>
                                        </p:cTn>
                                        <p:tgtEl>
                                          <p:spTgt spid="11"/>
                                        </p:tgtEl>
                                        <p:attrNameLst>
                                          <p:attrName>style.visibility</p:attrName>
                                        </p:attrNameLst>
                                      </p:cBhvr>
                                      <p:to>
                                        <p:strVal val="visible"/>
                                      </p:to>
                                    </p:set>
                                    <p:animEffect transition="in" filter="fade">
                                      <p:cBhvr>
                                        <p:cTn id="131" dur="1000"/>
                                        <p:tgtEl>
                                          <p:spTgt spid="11"/>
                                        </p:tgtEl>
                                      </p:cBhvr>
                                    </p:animEffect>
                                    <p:anim calcmode="lin" valueType="num">
                                      <p:cBhvr>
                                        <p:cTn id="132" dur="1000" fill="hold"/>
                                        <p:tgtEl>
                                          <p:spTgt spid="11"/>
                                        </p:tgtEl>
                                        <p:attrNameLst>
                                          <p:attrName>ppt_w</p:attrName>
                                        </p:attrNameLst>
                                      </p:cBhvr>
                                      <p:tavLst>
                                        <p:tav tm="0" fmla="#ppt_w*sin(2.5*pi*$)">
                                          <p:val>
                                            <p:fltVal val="0"/>
                                          </p:val>
                                        </p:tav>
                                        <p:tav tm="100000">
                                          <p:val>
                                            <p:fltVal val="1"/>
                                          </p:val>
                                        </p:tav>
                                      </p:tavLst>
                                    </p:anim>
                                    <p:anim calcmode="lin" valueType="num">
                                      <p:cBhvr>
                                        <p:cTn id="133" dur="1000" fill="hold"/>
                                        <p:tgtEl>
                                          <p:spTgt spid="11"/>
                                        </p:tgtEl>
                                        <p:attrNameLst>
                                          <p:attrName>ppt_h</p:attrName>
                                        </p:attrNameLst>
                                      </p:cBhvr>
                                      <p:tavLst>
                                        <p:tav tm="0">
                                          <p:val>
                                            <p:strVal val="#ppt_h"/>
                                          </p:val>
                                        </p:tav>
                                        <p:tav tm="100000">
                                          <p:val>
                                            <p:strVal val="#ppt_h"/>
                                          </p:val>
                                        </p:tav>
                                      </p:tavLst>
                                    </p:anim>
                                  </p:childTnLst>
                                </p:cTn>
                              </p:par>
                            </p:childTnLst>
                          </p:cTn>
                        </p:par>
                        <p:par>
                          <p:cTn id="134" fill="hold">
                            <p:stCondLst>
                              <p:cond delay="6000"/>
                            </p:stCondLst>
                            <p:childTnLst>
                              <p:par>
                                <p:cTn id="135" presetID="2" presetClass="entr" presetSubtype="1" decel="100000" fill="hold" grpId="0" nodeType="afterEffect">
                                  <p:stCondLst>
                                    <p:cond delay="0"/>
                                  </p:stCondLst>
                                  <p:childTnLst>
                                    <p:set>
                                      <p:cBhvr>
                                        <p:cTn id="136" dur="1" fill="hold">
                                          <p:stCondLst>
                                            <p:cond delay="0"/>
                                          </p:stCondLst>
                                        </p:cTn>
                                        <p:tgtEl>
                                          <p:spTgt spid="38">
                                            <p:txEl>
                                              <p:pRg st="0" end="0"/>
                                            </p:txEl>
                                          </p:spTgt>
                                        </p:tgtEl>
                                        <p:attrNameLst>
                                          <p:attrName>style.visibility</p:attrName>
                                        </p:attrNameLst>
                                      </p:cBhvr>
                                      <p:to>
                                        <p:strVal val="visible"/>
                                      </p:to>
                                    </p:set>
                                    <p:anim calcmode="lin" valueType="num">
                                      <p:cBhvr additive="base">
                                        <p:cTn id="137"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38"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139" presetID="2" presetClass="entr" presetSubtype="1" decel="100000" fill="hold" grpId="0" nodeType="withEffect">
                                  <p:stCondLst>
                                    <p:cond delay="0"/>
                                  </p:stCondLst>
                                  <p:childTnLst>
                                    <p:set>
                                      <p:cBhvr>
                                        <p:cTn id="140" dur="1" fill="hold">
                                          <p:stCondLst>
                                            <p:cond delay="0"/>
                                          </p:stCondLst>
                                        </p:cTn>
                                        <p:tgtEl>
                                          <p:spTgt spid="13"/>
                                        </p:tgtEl>
                                        <p:attrNameLst>
                                          <p:attrName>style.visibility</p:attrName>
                                        </p:attrNameLst>
                                      </p:cBhvr>
                                      <p:to>
                                        <p:strVal val="visible"/>
                                      </p:to>
                                    </p:set>
                                    <p:anim calcmode="lin" valueType="num">
                                      <p:cBhvr additive="base">
                                        <p:cTn id="141" dur="1000" fill="hold"/>
                                        <p:tgtEl>
                                          <p:spTgt spid="13"/>
                                        </p:tgtEl>
                                        <p:attrNameLst>
                                          <p:attrName>ppt_x</p:attrName>
                                        </p:attrNameLst>
                                      </p:cBhvr>
                                      <p:tavLst>
                                        <p:tav tm="0">
                                          <p:val>
                                            <p:strVal val="#ppt_x"/>
                                          </p:val>
                                        </p:tav>
                                        <p:tav tm="100000">
                                          <p:val>
                                            <p:strVal val="#ppt_x"/>
                                          </p:val>
                                        </p:tav>
                                      </p:tavLst>
                                    </p:anim>
                                    <p:anim calcmode="lin" valueType="num">
                                      <p:cBhvr additive="base">
                                        <p:cTn id="142" dur="1000" fill="hold"/>
                                        <p:tgtEl>
                                          <p:spTgt spid="13"/>
                                        </p:tgtEl>
                                        <p:attrNameLst>
                                          <p:attrName>ppt_y</p:attrName>
                                        </p:attrNameLst>
                                      </p:cBhvr>
                                      <p:tavLst>
                                        <p:tav tm="0">
                                          <p:val>
                                            <p:strVal val="0-#ppt_h/2"/>
                                          </p:val>
                                        </p:tav>
                                        <p:tav tm="100000">
                                          <p:val>
                                            <p:strVal val="#ppt_y"/>
                                          </p:val>
                                        </p:tav>
                                      </p:tavLst>
                                    </p:anim>
                                  </p:childTnLst>
                                </p:cTn>
                              </p:par>
                              <p:par>
                                <p:cTn id="143" presetID="45" presetClass="entr" presetSubtype="0" fill="hold" grpId="1" nodeType="withEffect">
                                  <p:stCondLst>
                                    <p:cond delay="0"/>
                                  </p:stCondLst>
                                  <p:childTnLst>
                                    <p:set>
                                      <p:cBhvr>
                                        <p:cTn id="144" dur="1" fill="hold">
                                          <p:stCondLst>
                                            <p:cond delay="0"/>
                                          </p:stCondLst>
                                        </p:cTn>
                                        <p:tgtEl>
                                          <p:spTgt spid="38">
                                            <p:txEl>
                                              <p:pRg st="0" end="0"/>
                                            </p:txEl>
                                          </p:spTgt>
                                        </p:tgtEl>
                                        <p:attrNameLst>
                                          <p:attrName>style.visibility</p:attrName>
                                        </p:attrNameLst>
                                      </p:cBhvr>
                                      <p:to>
                                        <p:strVal val="visible"/>
                                      </p:to>
                                    </p:set>
                                    <p:animEffect transition="in" filter="fade">
                                      <p:cBhvr>
                                        <p:cTn id="145" dur="1000"/>
                                        <p:tgtEl>
                                          <p:spTgt spid="38">
                                            <p:txEl>
                                              <p:pRg st="0" end="0"/>
                                            </p:txEl>
                                          </p:spTgt>
                                        </p:tgtEl>
                                      </p:cBhvr>
                                    </p:animEffect>
                                    <p:anim calcmode="lin" valueType="num">
                                      <p:cBhvr>
                                        <p:cTn id="146" dur="1000" fill="hold"/>
                                        <p:tgtEl>
                                          <p:spTgt spid="38">
                                            <p:txEl>
                                              <p:pRg st="0" end="0"/>
                                            </p:txEl>
                                          </p:spTgt>
                                        </p:tgtEl>
                                        <p:attrNameLst>
                                          <p:attrName>ppt_w</p:attrName>
                                        </p:attrNameLst>
                                      </p:cBhvr>
                                      <p:tavLst>
                                        <p:tav tm="0" fmla="#ppt_w*sin(2.5*pi*$)">
                                          <p:val>
                                            <p:fltVal val="0"/>
                                          </p:val>
                                        </p:tav>
                                        <p:tav tm="100000">
                                          <p:val>
                                            <p:fltVal val="1"/>
                                          </p:val>
                                        </p:tav>
                                      </p:tavLst>
                                    </p:anim>
                                    <p:anim calcmode="lin" valueType="num">
                                      <p:cBhvr>
                                        <p:cTn id="147" dur="1000" fill="hold"/>
                                        <p:tgtEl>
                                          <p:spTgt spid="38">
                                            <p:txEl>
                                              <p:pRg st="0" end="0"/>
                                            </p:txEl>
                                          </p:spTgt>
                                        </p:tgtEl>
                                        <p:attrNameLst>
                                          <p:attrName>ppt_h</p:attrName>
                                        </p:attrNameLst>
                                      </p:cBhvr>
                                      <p:tavLst>
                                        <p:tav tm="0">
                                          <p:val>
                                            <p:strVal val="#ppt_h"/>
                                          </p:val>
                                        </p:tav>
                                        <p:tav tm="100000">
                                          <p:val>
                                            <p:strVal val="#ppt_h"/>
                                          </p:val>
                                        </p:tav>
                                      </p:tavLst>
                                    </p:anim>
                                  </p:childTnLst>
                                </p:cTn>
                              </p:par>
                              <p:par>
                                <p:cTn id="148" presetID="45" presetClass="entr" presetSubtype="0" fill="hold" grpId="1" nodeType="withEffect">
                                  <p:stCondLst>
                                    <p:cond delay="0"/>
                                  </p:stCondLst>
                                  <p:childTnLst>
                                    <p:set>
                                      <p:cBhvr>
                                        <p:cTn id="149" dur="1" fill="hold">
                                          <p:stCondLst>
                                            <p:cond delay="0"/>
                                          </p:stCondLst>
                                        </p:cTn>
                                        <p:tgtEl>
                                          <p:spTgt spid="13"/>
                                        </p:tgtEl>
                                        <p:attrNameLst>
                                          <p:attrName>style.visibility</p:attrName>
                                        </p:attrNameLst>
                                      </p:cBhvr>
                                      <p:to>
                                        <p:strVal val="visible"/>
                                      </p:to>
                                    </p:set>
                                    <p:animEffect transition="in" filter="fade">
                                      <p:cBhvr>
                                        <p:cTn id="150" dur="1000"/>
                                        <p:tgtEl>
                                          <p:spTgt spid="13"/>
                                        </p:tgtEl>
                                      </p:cBhvr>
                                    </p:animEffect>
                                    <p:anim calcmode="lin" valueType="num">
                                      <p:cBhvr>
                                        <p:cTn id="151" dur="1000" fill="hold"/>
                                        <p:tgtEl>
                                          <p:spTgt spid="13"/>
                                        </p:tgtEl>
                                        <p:attrNameLst>
                                          <p:attrName>ppt_w</p:attrName>
                                        </p:attrNameLst>
                                      </p:cBhvr>
                                      <p:tavLst>
                                        <p:tav tm="0" fmla="#ppt_w*sin(2.5*pi*$)">
                                          <p:val>
                                            <p:fltVal val="0"/>
                                          </p:val>
                                        </p:tav>
                                        <p:tav tm="100000">
                                          <p:val>
                                            <p:fltVal val="1"/>
                                          </p:val>
                                        </p:tav>
                                      </p:tavLst>
                                    </p:anim>
                                    <p:anim calcmode="lin" valueType="num">
                                      <p:cBhvr>
                                        <p:cTn id="152" dur="1000" fill="hold"/>
                                        <p:tgtEl>
                                          <p:spTgt spid="13"/>
                                        </p:tgtEl>
                                        <p:attrNameLst>
                                          <p:attrName>ppt_h</p:attrName>
                                        </p:attrNameLst>
                                      </p:cBhvr>
                                      <p:tavLst>
                                        <p:tav tm="0">
                                          <p:val>
                                            <p:strVal val="#ppt_h"/>
                                          </p:val>
                                        </p:tav>
                                        <p:tav tm="100000">
                                          <p:val>
                                            <p:strVal val="#ppt_h"/>
                                          </p:val>
                                        </p:tav>
                                      </p:tavLst>
                                    </p:anim>
                                  </p:childTnLst>
                                </p:cTn>
                              </p:par>
                            </p:childTnLst>
                          </p:cTn>
                        </p:par>
                        <p:par>
                          <p:cTn id="153" fill="hold">
                            <p:stCondLst>
                              <p:cond delay="7000"/>
                            </p:stCondLst>
                            <p:childTnLst>
                              <p:par>
                                <p:cTn id="154" presetID="2" presetClass="entr" presetSubtype="1" decel="100000" fill="hold" grpId="0" nodeType="afterEffect">
                                  <p:stCondLst>
                                    <p:cond delay="0"/>
                                  </p:stCondLst>
                                  <p:childTnLst>
                                    <p:set>
                                      <p:cBhvr>
                                        <p:cTn id="155" dur="1" fill="hold">
                                          <p:stCondLst>
                                            <p:cond delay="0"/>
                                          </p:stCondLst>
                                        </p:cTn>
                                        <p:tgtEl>
                                          <p:spTgt spid="36">
                                            <p:txEl>
                                              <p:pRg st="0" end="0"/>
                                            </p:txEl>
                                          </p:spTgt>
                                        </p:tgtEl>
                                        <p:attrNameLst>
                                          <p:attrName>style.visibility</p:attrName>
                                        </p:attrNameLst>
                                      </p:cBhvr>
                                      <p:to>
                                        <p:strVal val="visible"/>
                                      </p:to>
                                    </p:set>
                                    <p:anim calcmode="lin" valueType="num">
                                      <p:cBhvr additive="base">
                                        <p:cTn id="156"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57" dur="1000" fill="hold"/>
                                        <p:tgtEl>
                                          <p:spTgt spid="36">
                                            <p:txEl>
                                              <p:pRg st="0" end="0"/>
                                            </p:txEl>
                                          </p:spTgt>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0"/>
                                  </p:stCondLst>
                                  <p:childTnLst>
                                    <p:set>
                                      <p:cBhvr>
                                        <p:cTn id="159" dur="1" fill="hold">
                                          <p:stCondLst>
                                            <p:cond delay="0"/>
                                          </p:stCondLst>
                                        </p:cTn>
                                        <p:tgtEl>
                                          <p:spTgt spid="12"/>
                                        </p:tgtEl>
                                        <p:attrNameLst>
                                          <p:attrName>style.visibility</p:attrName>
                                        </p:attrNameLst>
                                      </p:cBhvr>
                                      <p:to>
                                        <p:strVal val="visible"/>
                                      </p:to>
                                    </p:set>
                                    <p:anim calcmode="lin" valueType="num">
                                      <p:cBhvr additive="base">
                                        <p:cTn id="160" dur="1000" fill="hold"/>
                                        <p:tgtEl>
                                          <p:spTgt spid="12"/>
                                        </p:tgtEl>
                                        <p:attrNameLst>
                                          <p:attrName>ppt_x</p:attrName>
                                        </p:attrNameLst>
                                      </p:cBhvr>
                                      <p:tavLst>
                                        <p:tav tm="0">
                                          <p:val>
                                            <p:strVal val="#ppt_x"/>
                                          </p:val>
                                        </p:tav>
                                        <p:tav tm="100000">
                                          <p:val>
                                            <p:strVal val="#ppt_x"/>
                                          </p:val>
                                        </p:tav>
                                      </p:tavLst>
                                    </p:anim>
                                    <p:anim calcmode="lin" valueType="num">
                                      <p:cBhvr additive="base">
                                        <p:cTn id="161" dur="1000" fill="hold"/>
                                        <p:tgtEl>
                                          <p:spTgt spid="12"/>
                                        </p:tgtEl>
                                        <p:attrNameLst>
                                          <p:attrName>ppt_y</p:attrName>
                                        </p:attrNameLst>
                                      </p:cBhvr>
                                      <p:tavLst>
                                        <p:tav tm="0">
                                          <p:val>
                                            <p:strVal val="0-#ppt_h/2"/>
                                          </p:val>
                                        </p:tav>
                                        <p:tav tm="100000">
                                          <p:val>
                                            <p:strVal val="#ppt_y"/>
                                          </p:val>
                                        </p:tav>
                                      </p:tavLst>
                                    </p:anim>
                                  </p:childTnLst>
                                </p:cTn>
                              </p:par>
                              <p:par>
                                <p:cTn id="162" presetID="45" presetClass="entr" presetSubtype="0" fill="hold" grpId="1" nodeType="withEffect">
                                  <p:stCondLst>
                                    <p:cond delay="0"/>
                                  </p:stCondLst>
                                  <p:childTnLst>
                                    <p:set>
                                      <p:cBhvr>
                                        <p:cTn id="163" dur="1" fill="hold">
                                          <p:stCondLst>
                                            <p:cond delay="0"/>
                                          </p:stCondLst>
                                        </p:cTn>
                                        <p:tgtEl>
                                          <p:spTgt spid="36">
                                            <p:txEl>
                                              <p:pRg st="0" end="0"/>
                                            </p:txEl>
                                          </p:spTgt>
                                        </p:tgtEl>
                                        <p:attrNameLst>
                                          <p:attrName>style.visibility</p:attrName>
                                        </p:attrNameLst>
                                      </p:cBhvr>
                                      <p:to>
                                        <p:strVal val="visible"/>
                                      </p:to>
                                    </p:set>
                                    <p:animEffect transition="in" filter="fade">
                                      <p:cBhvr>
                                        <p:cTn id="164" dur="1000"/>
                                        <p:tgtEl>
                                          <p:spTgt spid="36">
                                            <p:txEl>
                                              <p:pRg st="0" end="0"/>
                                            </p:txEl>
                                          </p:spTgt>
                                        </p:tgtEl>
                                      </p:cBhvr>
                                    </p:animEffect>
                                    <p:anim calcmode="lin" valueType="num">
                                      <p:cBhvr>
                                        <p:cTn id="165" dur="1000" fill="hold"/>
                                        <p:tgtEl>
                                          <p:spTgt spid="36">
                                            <p:txEl>
                                              <p:pRg st="0" end="0"/>
                                            </p:txEl>
                                          </p:spTgt>
                                        </p:tgtEl>
                                        <p:attrNameLst>
                                          <p:attrName>ppt_w</p:attrName>
                                        </p:attrNameLst>
                                      </p:cBhvr>
                                      <p:tavLst>
                                        <p:tav tm="0" fmla="#ppt_w*sin(2.5*pi*$)">
                                          <p:val>
                                            <p:fltVal val="0"/>
                                          </p:val>
                                        </p:tav>
                                        <p:tav tm="100000">
                                          <p:val>
                                            <p:fltVal val="1"/>
                                          </p:val>
                                        </p:tav>
                                      </p:tavLst>
                                    </p:anim>
                                    <p:anim calcmode="lin" valueType="num">
                                      <p:cBhvr>
                                        <p:cTn id="166" dur="1000" fill="hold"/>
                                        <p:tgtEl>
                                          <p:spTgt spid="36">
                                            <p:txEl>
                                              <p:pRg st="0" end="0"/>
                                            </p:txEl>
                                          </p:spTgt>
                                        </p:tgtEl>
                                        <p:attrNameLst>
                                          <p:attrName>ppt_h</p:attrName>
                                        </p:attrNameLst>
                                      </p:cBhvr>
                                      <p:tavLst>
                                        <p:tav tm="0">
                                          <p:val>
                                            <p:strVal val="#ppt_h"/>
                                          </p:val>
                                        </p:tav>
                                        <p:tav tm="100000">
                                          <p:val>
                                            <p:strVal val="#ppt_h"/>
                                          </p:val>
                                        </p:tav>
                                      </p:tavLst>
                                    </p:anim>
                                  </p:childTnLst>
                                </p:cTn>
                              </p:par>
                              <p:par>
                                <p:cTn id="167" presetID="45" presetClass="entr" presetSubtype="0" fill="hold" grpId="1" nodeType="withEffect">
                                  <p:stCondLst>
                                    <p:cond delay="0"/>
                                  </p:stCondLst>
                                  <p:childTnLst>
                                    <p:set>
                                      <p:cBhvr>
                                        <p:cTn id="168" dur="1" fill="hold">
                                          <p:stCondLst>
                                            <p:cond delay="0"/>
                                          </p:stCondLst>
                                        </p:cTn>
                                        <p:tgtEl>
                                          <p:spTgt spid="12"/>
                                        </p:tgtEl>
                                        <p:attrNameLst>
                                          <p:attrName>style.visibility</p:attrName>
                                        </p:attrNameLst>
                                      </p:cBhvr>
                                      <p:to>
                                        <p:strVal val="visible"/>
                                      </p:to>
                                    </p:set>
                                    <p:animEffect transition="in" filter="fade">
                                      <p:cBhvr>
                                        <p:cTn id="169" dur="1000"/>
                                        <p:tgtEl>
                                          <p:spTgt spid="12"/>
                                        </p:tgtEl>
                                      </p:cBhvr>
                                    </p:animEffect>
                                    <p:anim calcmode="lin" valueType="num">
                                      <p:cBhvr>
                                        <p:cTn id="170" dur="1000" fill="hold"/>
                                        <p:tgtEl>
                                          <p:spTgt spid="12"/>
                                        </p:tgtEl>
                                        <p:attrNameLst>
                                          <p:attrName>ppt_w</p:attrName>
                                        </p:attrNameLst>
                                      </p:cBhvr>
                                      <p:tavLst>
                                        <p:tav tm="0" fmla="#ppt_w*sin(2.5*pi*$)">
                                          <p:val>
                                            <p:fltVal val="0"/>
                                          </p:val>
                                        </p:tav>
                                        <p:tav tm="100000">
                                          <p:val>
                                            <p:fltVal val="1"/>
                                          </p:val>
                                        </p:tav>
                                      </p:tavLst>
                                    </p:anim>
                                    <p:anim calcmode="lin" valueType="num">
                                      <p:cBhvr>
                                        <p:cTn id="171" dur="1000" fill="hold"/>
                                        <p:tgtEl>
                                          <p:spTgt spid="12"/>
                                        </p:tgtEl>
                                        <p:attrNameLst>
                                          <p:attrName>ppt_h</p:attrName>
                                        </p:attrNameLst>
                                      </p:cBhvr>
                                      <p:tavLst>
                                        <p:tav tm="0">
                                          <p:val>
                                            <p:strVal val="#ppt_h"/>
                                          </p:val>
                                        </p:tav>
                                        <p:tav tm="100000">
                                          <p:val>
                                            <p:strVal val="#ppt_h"/>
                                          </p:val>
                                        </p:tav>
                                      </p:tavLst>
                                    </p:anim>
                                  </p:childTnLst>
                                </p:cTn>
                              </p:par>
                            </p:childTnLst>
                          </p:cTn>
                        </p:par>
                        <p:par>
                          <p:cTn id="172" fill="hold">
                            <p:stCondLst>
                              <p:cond delay="8000"/>
                            </p:stCondLst>
                            <p:childTnLst>
                              <p:par>
                                <p:cTn id="173" presetID="53" presetClass="entr" presetSubtype="528" fill="hold" grpId="0" nodeType="afterEffect">
                                  <p:stCondLst>
                                    <p:cond delay="0"/>
                                  </p:stCondLst>
                                  <p:childTnLst>
                                    <p:set>
                                      <p:cBhvr>
                                        <p:cTn id="174" dur="1" fill="hold">
                                          <p:stCondLst>
                                            <p:cond delay="0"/>
                                          </p:stCondLst>
                                        </p:cTn>
                                        <p:tgtEl>
                                          <p:spTgt spid="24"/>
                                        </p:tgtEl>
                                        <p:attrNameLst>
                                          <p:attrName>style.visibility</p:attrName>
                                        </p:attrNameLst>
                                      </p:cBhvr>
                                      <p:to>
                                        <p:strVal val="visible"/>
                                      </p:to>
                                    </p:set>
                                    <p:anim calcmode="lin" valueType="num">
                                      <p:cBhvr>
                                        <p:cTn id="175" dur="500" fill="hold"/>
                                        <p:tgtEl>
                                          <p:spTgt spid="24"/>
                                        </p:tgtEl>
                                        <p:attrNameLst>
                                          <p:attrName>ppt_w</p:attrName>
                                        </p:attrNameLst>
                                      </p:cBhvr>
                                      <p:tavLst>
                                        <p:tav tm="0">
                                          <p:val>
                                            <p:fltVal val="0"/>
                                          </p:val>
                                        </p:tav>
                                        <p:tav tm="100000">
                                          <p:val>
                                            <p:strVal val="#ppt_w"/>
                                          </p:val>
                                        </p:tav>
                                      </p:tavLst>
                                    </p:anim>
                                    <p:anim calcmode="lin" valueType="num">
                                      <p:cBhvr>
                                        <p:cTn id="176" dur="500" fill="hold"/>
                                        <p:tgtEl>
                                          <p:spTgt spid="24"/>
                                        </p:tgtEl>
                                        <p:attrNameLst>
                                          <p:attrName>ppt_h</p:attrName>
                                        </p:attrNameLst>
                                      </p:cBhvr>
                                      <p:tavLst>
                                        <p:tav tm="0">
                                          <p:val>
                                            <p:fltVal val="0"/>
                                          </p:val>
                                        </p:tav>
                                        <p:tav tm="100000">
                                          <p:val>
                                            <p:strVal val="#ppt_h"/>
                                          </p:val>
                                        </p:tav>
                                      </p:tavLst>
                                    </p:anim>
                                    <p:animEffect transition="in" filter="fade">
                                      <p:cBhvr>
                                        <p:cTn id="177" dur="500"/>
                                        <p:tgtEl>
                                          <p:spTgt spid="24"/>
                                        </p:tgtEl>
                                      </p:cBhvr>
                                    </p:animEffect>
                                    <p:anim calcmode="lin" valueType="num">
                                      <p:cBhvr>
                                        <p:cTn id="178" dur="500" fill="hold"/>
                                        <p:tgtEl>
                                          <p:spTgt spid="24"/>
                                        </p:tgtEl>
                                        <p:attrNameLst>
                                          <p:attrName>ppt_x</p:attrName>
                                        </p:attrNameLst>
                                      </p:cBhvr>
                                      <p:tavLst>
                                        <p:tav tm="0">
                                          <p:val>
                                            <p:fltVal val="0.5"/>
                                          </p:val>
                                        </p:tav>
                                        <p:tav tm="100000">
                                          <p:val>
                                            <p:strVal val="#ppt_x"/>
                                          </p:val>
                                        </p:tav>
                                      </p:tavLst>
                                    </p:anim>
                                    <p:anim calcmode="lin" valueType="num">
                                      <p:cBhvr>
                                        <p:cTn id="179" dur="500" fill="hold"/>
                                        <p:tgtEl>
                                          <p:spTgt spid="24"/>
                                        </p:tgtEl>
                                        <p:attrNameLst>
                                          <p:attrName>ppt_y</p:attrName>
                                        </p:attrNameLst>
                                      </p:cBhvr>
                                      <p:tavLst>
                                        <p:tav tm="0">
                                          <p:val>
                                            <p:fltVal val="0.5"/>
                                          </p:val>
                                        </p:tav>
                                        <p:tav tm="100000">
                                          <p:val>
                                            <p:strVal val="#ppt_y"/>
                                          </p:val>
                                        </p:tav>
                                      </p:tavLst>
                                    </p:anim>
                                  </p:childTnLst>
                                </p:cTn>
                              </p:par>
                              <p:par>
                                <p:cTn id="180" presetID="53" presetClass="entr" presetSubtype="528" fill="hold" grpId="0" nodeType="withEffect">
                                  <p:stCondLst>
                                    <p:cond delay="100"/>
                                  </p:stCondLst>
                                  <p:childTnLst>
                                    <p:set>
                                      <p:cBhvr>
                                        <p:cTn id="181" dur="1" fill="hold">
                                          <p:stCondLst>
                                            <p:cond delay="0"/>
                                          </p:stCondLst>
                                        </p:cTn>
                                        <p:tgtEl>
                                          <p:spTgt spid="15"/>
                                        </p:tgtEl>
                                        <p:attrNameLst>
                                          <p:attrName>style.visibility</p:attrName>
                                        </p:attrNameLst>
                                      </p:cBhvr>
                                      <p:to>
                                        <p:strVal val="visible"/>
                                      </p:to>
                                    </p:set>
                                    <p:anim calcmode="lin" valueType="num">
                                      <p:cBhvr>
                                        <p:cTn id="182" dur="500" fill="hold"/>
                                        <p:tgtEl>
                                          <p:spTgt spid="15"/>
                                        </p:tgtEl>
                                        <p:attrNameLst>
                                          <p:attrName>ppt_w</p:attrName>
                                        </p:attrNameLst>
                                      </p:cBhvr>
                                      <p:tavLst>
                                        <p:tav tm="0">
                                          <p:val>
                                            <p:fltVal val="0"/>
                                          </p:val>
                                        </p:tav>
                                        <p:tav tm="100000">
                                          <p:val>
                                            <p:strVal val="#ppt_w"/>
                                          </p:val>
                                        </p:tav>
                                      </p:tavLst>
                                    </p:anim>
                                    <p:anim calcmode="lin" valueType="num">
                                      <p:cBhvr>
                                        <p:cTn id="183" dur="500" fill="hold"/>
                                        <p:tgtEl>
                                          <p:spTgt spid="15"/>
                                        </p:tgtEl>
                                        <p:attrNameLst>
                                          <p:attrName>ppt_h</p:attrName>
                                        </p:attrNameLst>
                                      </p:cBhvr>
                                      <p:tavLst>
                                        <p:tav tm="0">
                                          <p:val>
                                            <p:fltVal val="0"/>
                                          </p:val>
                                        </p:tav>
                                        <p:tav tm="100000">
                                          <p:val>
                                            <p:strVal val="#ppt_h"/>
                                          </p:val>
                                        </p:tav>
                                      </p:tavLst>
                                    </p:anim>
                                    <p:animEffect transition="in" filter="fade">
                                      <p:cBhvr>
                                        <p:cTn id="184" dur="500"/>
                                        <p:tgtEl>
                                          <p:spTgt spid="15"/>
                                        </p:tgtEl>
                                      </p:cBhvr>
                                    </p:animEffect>
                                    <p:anim calcmode="lin" valueType="num">
                                      <p:cBhvr>
                                        <p:cTn id="185" dur="500" fill="hold"/>
                                        <p:tgtEl>
                                          <p:spTgt spid="15"/>
                                        </p:tgtEl>
                                        <p:attrNameLst>
                                          <p:attrName>ppt_x</p:attrName>
                                        </p:attrNameLst>
                                      </p:cBhvr>
                                      <p:tavLst>
                                        <p:tav tm="0">
                                          <p:val>
                                            <p:fltVal val="0.5"/>
                                          </p:val>
                                        </p:tav>
                                        <p:tav tm="100000">
                                          <p:val>
                                            <p:strVal val="#ppt_x"/>
                                          </p:val>
                                        </p:tav>
                                      </p:tavLst>
                                    </p:anim>
                                    <p:anim calcmode="lin" valueType="num">
                                      <p:cBhvr>
                                        <p:cTn id="186" dur="500" fill="hold"/>
                                        <p:tgtEl>
                                          <p:spTgt spid="15"/>
                                        </p:tgtEl>
                                        <p:attrNameLst>
                                          <p:attrName>ppt_y</p:attrName>
                                        </p:attrNameLst>
                                      </p:cBhvr>
                                      <p:tavLst>
                                        <p:tav tm="0">
                                          <p:val>
                                            <p:fltVal val="0.5"/>
                                          </p:val>
                                        </p:tav>
                                        <p:tav tm="100000">
                                          <p:val>
                                            <p:strVal val="#ppt_y"/>
                                          </p:val>
                                        </p:tav>
                                      </p:tavLst>
                                    </p:anim>
                                  </p:childTnLst>
                                </p:cTn>
                              </p:par>
                              <p:par>
                                <p:cTn id="187" presetID="53" presetClass="entr" presetSubtype="528" fill="hold" grpId="0" nodeType="withEffect">
                                  <p:stCondLst>
                                    <p:cond delay="200"/>
                                  </p:stCondLst>
                                  <p:childTnLst>
                                    <p:set>
                                      <p:cBhvr>
                                        <p:cTn id="188" dur="1" fill="hold">
                                          <p:stCondLst>
                                            <p:cond delay="0"/>
                                          </p:stCondLst>
                                        </p:cTn>
                                        <p:tgtEl>
                                          <p:spTgt spid="17"/>
                                        </p:tgtEl>
                                        <p:attrNameLst>
                                          <p:attrName>style.visibility</p:attrName>
                                        </p:attrNameLst>
                                      </p:cBhvr>
                                      <p:to>
                                        <p:strVal val="visible"/>
                                      </p:to>
                                    </p:set>
                                    <p:anim calcmode="lin" valueType="num">
                                      <p:cBhvr>
                                        <p:cTn id="189" dur="500" fill="hold"/>
                                        <p:tgtEl>
                                          <p:spTgt spid="17"/>
                                        </p:tgtEl>
                                        <p:attrNameLst>
                                          <p:attrName>ppt_w</p:attrName>
                                        </p:attrNameLst>
                                      </p:cBhvr>
                                      <p:tavLst>
                                        <p:tav tm="0">
                                          <p:val>
                                            <p:fltVal val="0"/>
                                          </p:val>
                                        </p:tav>
                                        <p:tav tm="100000">
                                          <p:val>
                                            <p:strVal val="#ppt_w"/>
                                          </p:val>
                                        </p:tav>
                                      </p:tavLst>
                                    </p:anim>
                                    <p:anim calcmode="lin" valueType="num">
                                      <p:cBhvr>
                                        <p:cTn id="190" dur="500" fill="hold"/>
                                        <p:tgtEl>
                                          <p:spTgt spid="17"/>
                                        </p:tgtEl>
                                        <p:attrNameLst>
                                          <p:attrName>ppt_h</p:attrName>
                                        </p:attrNameLst>
                                      </p:cBhvr>
                                      <p:tavLst>
                                        <p:tav tm="0">
                                          <p:val>
                                            <p:fltVal val="0"/>
                                          </p:val>
                                        </p:tav>
                                        <p:tav tm="100000">
                                          <p:val>
                                            <p:strVal val="#ppt_h"/>
                                          </p:val>
                                        </p:tav>
                                      </p:tavLst>
                                    </p:anim>
                                    <p:animEffect transition="in" filter="fade">
                                      <p:cBhvr>
                                        <p:cTn id="191" dur="500"/>
                                        <p:tgtEl>
                                          <p:spTgt spid="17"/>
                                        </p:tgtEl>
                                      </p:cBhvr>
                                    </p:animEffect>
                                    <p:anim calcmode="lin" valueType="num">
                                      <p:cBhvr>
                                        <p:cTn id="192" dur="500" fill="hold"/>
                                        <p:tgtEl>
                                          <p:spTgt spid="17"/>
                                        </p:tgtEl>
                                        <p:attrNameLst>
                                          <p:attrName>ppt_x</p:attrName>
                                        </p:attrNameLst>
                                      </p:cBhvr>
                                      <p:tavLst>
                                        <p:tav tm="0">
                                          <p:val>
                                            <p:fltVal val="0.5"/>
                                          </p:val>
                                        </p:tav>
                                        <p:tav tm="100000">
                                          <p:val>
                                            <p:strVal val="#ppt_x"/>
                                          </p:val>
                                        </p:tav>
                                      </p:tavLst>
                                    </p:anim>
                                    <p:anim calcmode="lin" valueType="num">
                                      <p:cBhvr>
                                        <p:cTn id="193" dur="500" fill="hold"/>
                                        <p:tgtEl>
                                          <p:spTgt spid="17"/>
                                        </p:tgtEl>
                                        <p:attrNameLst>
                                          <p:attrName>ppt_y</p:attrName>
                                        </p:attrNameLst>
                                      </p:cBhvr>
                                      <p:tavLst>
                                        <p:tav tm="0">
                                          <p:val>
                                            <p:fltVal val="0.5"/>
                                          </p:val>
                                        </p:tav>
                                        <p:tav tm="100000">
                                          <p:val>
                                            <p:strVal val="#ppt_y"/>
                                          </p:val>
                                        </p:tav>
                                      </p:tavLst>
                                    </p:anim>
                                  </p:childTnLst>
                                </p:cTn>
                              </p:par>
                              <p:par>
                                <p:cTn id="194" presetID="53" presetClass="entr" presetSubtype="528" fill="hold" grpId="0" nodeType="withEffect">
                                  <p:stCondLst>
                                    <p:cond delay="300"/>
                                  </p:stCondLst>
                                  <p:childTnLst>
                                    <p:set>
                                      <p:cBhvr>
                                        <p:cTn id="195" dur="1" fill="hold">
                                          <p:stCondLst>
                                            <p:cond delay="0"/>
                                          </p:stCondLst>
                                        </p:cTn>
                                        <p:tgtEl>
                                          <p:spTgt spid="27"/>
                                        </p:tgtEl>
                                        <p:attrNameLst>
                                          <p:attrName>style.visibility</p:attrName>
                                        </p:attrNameLst>
                                      </p:cBhvr>
                                      <p:to>
                                        <p:strVal val="visible"/>
                                      </p:to>
                                    </p:set>
                                    <p:anim calcmode="lin" valueType="num">
                                      <p:cBhvr>
                                        <p:cTn id="196" dur="500" fill="hold"/>
                                        <p:tgtEl>
                                          <p:spTgt spid="27"/>
                                        </p:tgtEl>
                                        <p:attrNameLst>
                                          <p:attrName>ppt_w</p:attrName>
                                        </p:attrNameLst>
                                      </p:cBhvr>
                                      <p:tavLst>
                                        <p:tav tm="0">
                                          <p:val>
                                            <p:fltVal val="0"/>
                                          </p:val>
                                        </p:tav>
                                        <p:tav tm="100000">
                                          <p:val>
                                            <p:strVal val="#ppt_w"/>
                                          </p:val>
                                        </p:tav>
                                      </p:tavLst>
                                    </p:anim>
                                    <p:anim calcmode="lin" valueType="num">
                                      <p:cBhvr>
                                        <p:cTn id="197" dur="500" fill="hold"/>
                                        <p:tgtEl>
                                          <p:spTgt spid="27"/>
                                        </p:tgtEl>
                                        <p:attrNameLst>
                                          <p:attrName>ppt_h</p:attrName>
                                        </p:attrNameLst>
                                      </p:cBhvr>
                                      <p:tavLst>
                                        <p:tav tm="0">
                                          <p:val>
                                            <p:fltVal val="0"/>
                                          </p:val>
                                        </p:tav>
                                        <p:tav tm="100000">
                                          <p:val>
                                            <p:strVal val="#ppt_h"/>
                                          </p:val>
                                        </p:tav>
                                      </p:tavLst>
                                    </p:anim>
                                    <p:animEffect transition="in" filter="fade">
                                      <p:cBhvr>
                                        <p:cTn id="198" dur="500"/>
                                        <p:tgtEl>
                                          <p:spTgt spid="27"/>
                                        </p:tgtEl>
                                      </p:cBhvr>
                                    </p:animEffect>
                                    <p:anim calcmode="lin" valueType="num">
                                      <p:cBhvr>
                                        <p:cTn id="199" dur="500" fill="hold"/>
                                        <p:tgtEl>
                                          <p:spTgt spid="27"/>
                                        </p:tgtEl>
                                        <p:attrNameLst>
                                          <p:attrName>ppt_x</p:attrName>
                                        </p:attrNameLst>
                                      </p:cBhvr>
                                      <p:tavLst>
                                        <p:tav tm="0">
                                          <p:val>
                                            <p:fltVal val="0.5"/>
                                          </p:val>
                                        </p:tav>
                                        <p:tav tm="100000">
                                          <p:val>
                                            <p:strVal val="#ppt_x"/>
                                          </p:val>
                                        </p:tav>
                                      </p:tavLst>
                                    </p:anim>
                                    <p:anim calcmode="lin" valueType="num">
                                      <p:cBhvr>
                                        <p:cTn id="200" dur="500" fill="hold"/>
                                        <p:tgtEl>
                                          <p:spTgt spid="27"/>
                                        </p:tgtEl>
                                        <p:attrNameLst>
                                          <p:attrName>ppt_y</p:attrName>
                                        </p:attrNameLst>
                                      </p:cBhvr>
                                      <p:tavLst>
                                        <p:tav tm="0">
                                          <p:val>
                                            <p:fltVal val="0.5"/>
                                          </p:val>
                                        </p:tav>
                                        <p:tav tm="100000">
                                          <p:val>
                                            <p:strVal val="#ppt_y"/>
                                          </p:val>
                                        </p:tav>
                                      </p:tavLst>
                                    </p:anim>
                                  </p:childTnLst>
                                </p:cTn>
                              </p:par>
                              <p:par>
                                <p:cTn id="201" presetID="53" presetClass="entr" presetSubtype="528" fill="hold" grpId="0" nodeType="withEffect">
                                  <p:stCondLst>
                                    <p:cond delay="400"/>
                                  </p:stCondLst>
                                  <p:childTnLst>
                                    <p:set>
                                      <p:cBhvr>
                                        <p:cTn id="202" dur="1" fill="hold">
                                          <p:stCondLst>
                                            <p:cond delay="0"/>
                                          </p:stCondLst>
                                        </p:cTn>
                                        <p:tgtEl>
                                          <p:spTgt spid="25"/>
                                        </p:tgtEl>
                                        <p:attrNameLst>
                                          <p:attrName>style.visibility</p:attrName>
                                        </p:attrNameLst>
                                      </p:cBhvr>
                                      <p:to>
                                        <p:strVal val="visible"/>
                                      </p:to>
                                    </p:set>
                                    <p:anim calcmode="lin" valueType="num">
                                      <p:cBhvr>
                                        <p:cTn id="203" dur="500" fill="hold"/>
                                        <p:tgtEl>
                                          <p:spTgt spid="25"/>
                                        </p:tgtEl>
                                        <p:attrNameLst>
                                          <p:attrName>ppt_w</p:attrName>
                                        </p:attrNameLst>
                                      </p:cBhvr>
                                      <p:tavLst>
                                        <p:tav tm="0">
                                          <p:val>
                                            <p:fltVal val="0"/>
                                          </p:val>
                                        </p:tav>
                                        <p:tav tm="100000">
                                          <p:val>
                                            <p:strVal val="#ppt_w"/>
                                          </p:val>
                                        </p:tav>
                                      </p:tavLst>
                                    </p:anim>
                                    <p:anim calcmode="lin" valueType="num">
                                      <p:cBhvr>
                                        <p:cTn id="204" dur="500" fill="hold"/>
                                        <p:tgtEl>
                                          <p:spTgt spid="25"/>
                                        </p:tgtEl>
                                        <p:attrNameLst>
                                          <p:attrName>ppt_h</p:attrName>
                                        </p:attrNameLst>
                                      </p:cBhvr>
                                      <p:tavLst>
                                        <p:tav tm="0">
                                          <p:val>
                                            <p:fltVal val="0"/>
                                          </p:val>
                                        </p:tav>
                                        <p:tav tm="100000">
                                          <p:val>
                                            <p:strVal val="#ppt_h"/>
                                          </p:val>
                                        </p:tav>
                                      </p:tavLst>
                                    </p:anim>
                                    <p:animEffect transition="in" filter="fade">
                                      <p:cBhvr>
                                        <p:cTn id="205" dur="500"/>
                                        <p:tgtEl>
                                          <p:spTgt spid="25"/>
                                        </p:tgtEl>
                                      </p:cBhvr>
                                    </p:animEffect>
                                    <p:anim calcmode="lin" valueType="num">
                                      <p:cBhvr>
                                        <p:cTn id="206" dur="500" fill="hold"/>
                                        <p:tgtEl>
                                          <p:spTgt spid="25"/>
                                        </p:tgtEl>
                                        <p:attrNameLst>
                                          <p:attrName>ppt_x</p:attrName>
                                        </p:attrNameLst>
                                      </p:cBhvr>
                                      <p:tavLst>
                                        <p:tav tm="0">
                                          <p:val>
                                            <p:fltVal val="0.5"/>
                                          </p:val>
                                        </p:tav>
                                        <p:tav tm="100000">
                                          <p:val>
                                            <p:strVal val="#ppt_x"/>
                                          </p:val>
                                        </p:tav>
                                      </p:tavLst>
                                    </p:anim>
                                    <p:anim calcmode="lin" valueType="num">
                                      <p:cBhvr>
                                        <p:cTn id="207" dur="500" fill="hold"/>
                                        <p:tgtEl>
                                          <p:spTgt spid="25"/>
                                        </p:tgtEl>
                                        <p:attrNameLst>
                                          <p:attrName>ppt_y</p:attrName>
                                        </p:attrNameLst>
                                      </p:cBhvr>
                                      <p:tavLst>
                                        <p:tav tm="0">
                                          <p:val>
                                            <p:fltVal val="0.5"/>
                                          </p:val>
                                        </p:tav>
                                        <p:tav tm="100000">
                                          <p:val>
                                            <p:strVal val="#ppt_y"/>
                                          </p:val>
                                        </p:tav>
                                      </p:tavLst>
                                    </p:anim>
                                  </p:childTnLst>
                                </p:cTn>
                              </p:par>
                              <p:par>
                                <p:cTn id="208" presetID="53" presetClass="entr" presetSubtype="528" fill="hold" grpId="0" nodeType="withEffect">
                                  <p:stCondLst>
                                    <p:cond delay="500"/>
                                  </p:stCondLst>
                                  <p:childTnLst>
                                    <p:set>
                                      <p:cBhvr>
                                        <p:cTn id="209" dur="1" fill="hold">
                                          <p:stCondLst>
                                            <p:cond delay="0"/>
                                          </p:stCondLst>
                                        </p:cTn>
                                        <p:tgtEl>
                                          <p:spTgt spid="16"/>
                                        </p:tgtEl>
                                        <p:attrNameLst>
                                          <p:attrName>style.visibility</p:attrName>
                                        </p:attrNameLst>
                                      </p:cBhvr>
                                      <p:to>
                                        <p:strVal val="visible"/>
                                      </p:to>
                                    </p:set>
                                    <p:anim calcmode="lin" valueType="num">
                                      <p:cBhvr>
                                        <p:cTn id="210" dur="500" fill="hold"/>
                                        <p:tgtEl>
                                          <p:spTgt spid="16"/>
                                        </p:tgtEl>
                                        <p:attrNameLst>
                                          <p:attrName>ppt_w</p:attrName>
                                        </p:attrNameLst>
                                      </p:cBhvr>
                                      <p:tavLst>
                                        <p:tav tm="0">
                                          <p:val>
                                            <p:fltVal val="0"/>
                                          </p:val>
                                        </p:tav>
                                        <p:tav tm="100000">
                                          <p:val>
                                            <p:strVal val="#ppt_w"/>
                                          </p:val>
                                        </p:tav>
                                      </p:tavLst>
                                    </p:anim>
                                    <p:anim calcmode="lin" valueType="num">
                                      <p:cBhvr>
                                        <p:cTn id="211" dur="500" fill="hold"/>
                                        <p:tgtEl>
                                          <p:spTgt spid="16"/>
                                        </p:tgtEl>
                                        <p:attrNameLst>
                                          <p:attrName>ppt_h</p:attrName>
                                        </p:attrNameLst>
                                      </p:cBhvr>
                                      <p:tavLst>
                                        <p:tav tm="0">
                                          <p:val>
                                            <p:fltVal val="0"/>
                                          </p:val>
                                        </p:tav>
                                        <p:tav tm="100000">
                                          <p:val>
                                            <p:strVal val="#ppt_h"/>
                                          </p:val>
                                        </p:tav>
                                      </p:tavLst>
                                    </p:anim>
                                    <p:animEffect transition="in" filter="fade">
                                      <p:cBhvr>
                                        <p:cTn id="212" dur="500"/>
                                        <p:tgtEl>
                                          <p:spTgt spid="16"/>
                                        </p:tgtEl>
                                      </p:cBhvr>
                                    </p:animEffect>
                                    <p:anim calcmode="lin" valueType="num">
                                      <p:cBhvr>
                                        <p:cTn id="213" dur="500" fill="hold"/>
                                        <p:tgtEl>
                                          <p:spTgt spid="16"/>
                                        </p:tgtEl>
                                        <p:attrNameLst>
                                          <p:attrName>ppt_x</p:attrName>
                                        </p:attrNameLst>
                                      </p:cBhvr>
                                      <p:tavLst>
                                        <p:tav tm="0">
                                          <p:val>
                                            <p:fltVal val="0.5"/>
                                          </p:val>
                                        </p:tav>
                                        <p:tav tm="100000">
                                          <p:val>
                                            <p:strVal val="#ppt_x"/>
                                          </p:val>
                                        </p:tav>
                                      </p:tavLst>
                                    </p:anim>
                                    <p:anim calcmode="lin" valueType="num">
                                      <p:cBhvr>
                                        <p:cTn id="214" dur="500" fill="hold"/>
                                        <p:tgtEl>
                                          <p:spTgt spid="16"/>
                                        </p:tgtEl>
                                        <p:attrNameLst>
                                          <p:attrName>ppt_y</p:attrName>
                                        </p:attrNameLst>
                                      </p:cBhvr>
                                      <p:tavLst>
                                        <p:tav tm="0">
                                          <p:val>
                                            <p:fltVal val="0.5"/>
                                          </p:val>
                                        </p:tav>
                                        <p:tav tm="100000">
                                          <p:val>
                                            <p:strVal val="#ppt_y"/>
                                          </p:val>
                                        </p:tav>
                                      </p:tavLst>
                                    </p:anim>
                                  </p:childTnLst>
                                </p:cTn>
                              </p:par>
                              <p:par>
                                <p:cTn id="215" presetID="53" presetClass="entr" presetSubtype="528" fill="hold" grpId="0" nodeType="withEffect">
                                  <p:stCondLst>
                                    <p:cond delay="600"/>
                                  </p:stCondLst>
                                  <p:childTnLst>
                                    <p:set>
                                      <p:cBhvr>
                                        <p:cTn id="216" dur="1" fill="hold">
                                          <p:stCondLst>
                                            <p:cond delay="0"/>
                                          </p:stCondLst>
                                        </p:cTn>
                                        <p:tgtEl>
                                          <p:spTgt spid="23"/>
                                        </p:tgtEl>
                                        <p:attrNameLst>
                                          <p:attrName>style.visibility</p:attrName>
                                        </p:attrNameLst>
                                      </p:cBhvr>
                                      <p:to>
                                        <p:strVal val="visible"/>
                                      </p:to>
                                    </p:set>
                                    <p:anim calcmode="lin" valueType="num">
                                      <p:cBhvr>
                                        <p:cTn id="217" dur="500" fill="hold"/>
                                        <p:tgtEl>
                                          <p:spTgt spid="23"/>
                                        </p:tgtEl>
                                        <p:attrNameLst>
                                          <p:attrName>ppt_w</p:attrName>
                                        </p:attrNameLst>
                                      </p:cBhvr>
                                      <p:tavLst>
                                        <p:tav tm="0">
                                          <p:val>
                                            <p:fltVal val="0"/>
                                          </p:val>
                                        </p:tav>
                                        <p:tav tm="100000">
                                          <p:val>
                                            <p:strVal val="#ppt_w"/>
                                          </p:val>
                                        </p:tav>
                                      </p:tavLst>
                                    </p:anim>
                                    <p:anim calcmode="lin" valueType="num">
                                      <p:cBhvr>
                                        <p:cTn id="218" dur="500" fill="hold"/>
                                        <p:tgtEl>
                                          <p:spTgt spid="23"/>
                                        </p:tgtEl>
                                        <p:attrNameLst>
                                          <p:attrName>ppt_h</p:attrName>
                                        </p:attrNameLst>
                                      </p:cBhvr>
                                      <p:tavLst>
                                        <p:tav tm="0">
                                          <p:val>
                                            <p:fltVal val="0"/>
                                          </p:val>
                                        </p:tav>
                                        <p:tav tm="100000">
                                          <p:val>
                                            <p:strVal val="#ppt_h"/>
                                          </p:val>
                                        </p:tav>
                                      </p:tavLst>
                                    </p:anim>
                                    <p:animEffect transition="in" filter="fade">
                                      <p:cBhvr>
                                        <p:cTn id="219" dur="500"/>
                                        <p:tgtEl>
                                          <p:spTgt spid="23"/>
                                        </p:tgtEl>
                                      </p:cBhvr>
                                    </p:animEffect>
                                    <p:anim calcmode="lin" valueType="num">
                                      <p:cBhvr>
                                        <p:cTn id="220" dur="500" fill="hold"/>
                                        <p:tgtEl>
                                          <p:spTgt spid="23"/>
                                        </p:tgtEl>
                                        <p:attrNameLst>
                                          <p:attrName>ppt_x</p:attrName>
                                        </p:attrNameLst>
                                      </p:cBhvr>
                                      <p:tavLst>
                                        <p:tav tm="0">
                                          <p:val>
                                            <p:fltVal val="0.5"/>
                                          </p:val>
                                        </p:tav>
                                        <p:tav tm="100000">
                                          <p:val>
                                            <p:strVal val="#ppt_x"/>
                                          </p:val>
                                        </p:tav>
                                      </p:tavLst>
                                    </p:anim>
                                    <p:anim calcmode="lin" valueType="num">
                                      <p:cBhvr>
                                        <p:cTn id="221" dur="500" fill="hold"/>
                                        <p:tgtEl>
                                          <p:spTgt spid="23"/>
                                        </p:tgtEl>
                                        <p:attrNameLst>
                                          <p:attrName>ppt_y</p:attrName>
                                        </p:attrNameLst>
                                      </p:cBhvr>
                                      <p:tavLst>
                                        <p:tav tm="0">
                                          <p:val>
                                            <p:fltVal val="0.5"/>
                                          </p:val>
                                        </p:tav>
                                        <p:tav tm="100000">
                                          <p:val>
                                            <p:strVal val="#ppt_y"/>
                                          </p:val>
                                        </p:tav>
                                      </p:tavLst>
                                    </p:anim>
                                  </p:childTnLst>
                                </p:cTn>
                              </p:par>
                              <p:par>
                                <p:cTn id="222" presetID="53" presetClass="entr" presetSubtype="528" fill="hold" grpId="0" nodeType="withEffect">
                                  <p:stCondLst>
                                    <p:cond delay="700"/>
                                  </p:stCondLst>
                                  <p:childTnLst>
                                    <p:set>
                                      <p:cBhvr>
                                        <p:cTn id="223" dur="1" fill="hold">
                                          <p:stCondLst>
                                            <p:cond delay="0"/>
                                          </p:stCondLst>
                                        </p:cTn>
                                        <p:tgtEl>
                                          <p:spTgt spid="18"/>
                                        </p:tgtEl>
                                        <p:attrNameLst>
                                          <p:attrName>style.visibility</p:attrName>
                                        </p:attrNameLst>
                                      </p:cBhvr>
                                      <p:to>
                                        <p:strVal val="visible"/>
                                      </p:to>
                                    </p:set>
                                    <p:anim calcmode="lin" valueType="num">
                                      <p:cBhvr>
                                        <p:cTn id="224" dur="500" fill="hold"/>
                                        <p:tgtEl>
                                          <p:spTgt spid="18"/>
                                        </p:tgtEl>
                                        <p:attrNameLst>
                                          <p:attrName>ppt_w</p:attrName>
                                        </p:attrNameLst>
                                      </p:cBhvr>
                                      <p:tavLst>
                                        <p:tav tm="0">
                                          <p:val>
                                            <p:fltVal val="0"/>
                                          </p:val>
                                        </p:tav>
                                        <p:tav tm="100000">
                                          <p:val>
                                            <p:strVal val="#ppt_w"/>
                                          </p:val>
                                        </p:tav>
                                      </p:tavLst>
                                    </p:anim>
                                    <p:anim calcmode="lin" valueType="num">
                                      <p:cBhvr>
                                        <p:cTn id="225" dur="500" fill="hold"/>
                                        <p:tgtEl>
                                          <p:spTgt spid="18"/>
                                        </p:tgtEl>
                                        <p:attrNameLst>
                                          <p:attrName>ppt_h</p:attrName>
                                        </p:attrNameLst>
                                      </p:cBhvr>
                                      <p:tavLst>
                                        <p:tav tm="0">
                                          <p:val>
                                            <p:fltVal val="0"/>
                                          </p:val>
                                        </p:tav>
                                        <p:tav tm="100000">
                                          <p:val>
                                            <p:strVal val="#ppt_h"/>
                                          </p:val>
                                        </p:tav>
                                      </p:tavLst>
                                    </p:anim>
                                    <p:animEffect transition="in" filter="fade">
                                      <p:cBhvr>
                                        <p:cTn id="226" dur="500"/>
                                        <p:tgtEl>
                                          <p:spTgt spid="18"/>
                                        </p:tgtEl>
                                      </p:cBhvr>
                                    </p:animEffect>
                                    <p:anim calcmode="lin" valueType="num">
                                      <p:cBhvr>
                                        <p:cTn id="227" dur="500" fill="hold"/>
                                        <p:tgtEl>
                                          <p:spTgt spid="18"/>
                                        </p:tgtEl>
                                        <p:attrNameLst>
                                          <p:attrName>ppt_x</p:attrName>
                                        </p:attrNameLst>
                                      </p:cBhvr>
                                      <p:tavLst>
                                        <p:tav tm="0">
                                          <p:val>
                                            <p:fltVal val="0.5"/>
                                          </p:val>
                                        </p:tav>
                                        <p:tav tm="100000">
                                          <p:val>
                                            <p:strVal val="#ppt_x"/>
                                          </p:val>
                                        </p:tav>
                                      </p:tavLst>
                                    </p:anim>
                                    <p:anim calcmode="lin" valueType="num">
                                      <p:cBhvr>
                                        <p:cTn id="228" dur="500" fill="hold"/>
                                        <p:tgtEl>
                                          <p:spTgt spid="18"/>
                                        </p:tgtEl>
                                        <p:attrNameLst>
                                          <p:attrName>ppt_y</p:attrName>
                                        </p:attrNameLst>
                                      </p:cBhvr>
                                      <p:tavLst>
                                        <p:tav tm="0">
                                          <p:val>
                                            <p:fltVal val="0.5"/>
                                          </p:val>
                                        </p:tav>
                                        <p:tav tm="100000">
                                          <p:val>
                                            <p:strVal val="#ppt_y"/>
                                          </p:val>
                                        </p:tav>
                                      </p:tavLst>
                                    </p:anim>
                                  </p:childTnLst>
                                </p:cTn>
                              </p:par>
                              <p:par>
                                <p:cTn id="229" presetID="53" presetClass="entr" presetSubtype="528" fill="hold" grpId="0" nodeType="withEffect">
                                  <p:stCondLst>
                                    <p:cond delay="800"/>
                                  </p:stCondLst>
                                  <p:childTnLst>
                                    <p:set>
                                      <p:cBhvr>
                                        <p:cTn id="230" dur="1" fill="hold">
                                          <p:stCondLst>
                                            <p:cond delay="0"/>
                                          </p:stCondLst>
                                        </p:cTn>
                                        <p:tgtEl>
                                          <p:spTgt spid="26"/>
                                        </p:tgtEl>
                                        <p:attrNameLst>
                                          <p:attrName>style.visibility</p:attrName>
                                        </p:attrNameLst>
                                      </p:cBhvr>
                                      <p:to>
                                        <p:strVal val="visible"/>
                                      </p:to>
                                    </p:set>
                                    <p:anim calcmode="lin" valueType="num">
                                      <p:cBhvr>
                                        <p:cTn id="231" dur="500" fill="hold"/>
                                        <p:tgtEl>
                                          <p:spTgt spid="26"/>
                                        </p:tgtEl>
                                        <p:attrNameLst>
                                          <p:attrName>ppt_w</p:attrName>
                                        </p:attrNameLst>
                                      </p:cBhvr>
                                      <p:tavLst>
                                        <p:tav tm="0">
                                          <p:val>
                                            <p:fltVal val="0"/>
                                          </p:val>
                                        </p:tav>
                                        <p:tav tm="100000">
                                          <p:val>
                                            <p:strVal val="#ppt_w"/>
                                          </p:val>
                                        </p:tav>
                                      </p:tavLst>
                                    </p:anim>
                                    <p:anim calcmode="lin" valueType="num">
                                      <p:cBhvr>
                                        <p:cTn id="232" dur="500" fill="hold"/>
                                        <p:tgtEl>
                                          <p:spTgt spid="26"/>
                                        </p:tgtEl>
                                        <p:attrNameLst>
                                          <p:attrName>ppt_h</p:attrName>
                                        </p:attrNameLst>
                                      </p:cBhvr>
                                      <p:tavLst>
                                        <p:tav tm="0">
                                          <p:val>
                                            <p:fltVal val="0"/>
                                          </p:val>
                                        </p:tav>
                                        <p:tav tm="100000">
                                          <p:val>
                                            <p:strVal val="#ppt_h"/>
                                          </p:val>
                                        </p:tav>
                                      </p:tavLst>
                                    </p:anim>
                                    <p:animEffect transition="in" filter="fade">
                                      <p:cBhvr>
                                        <p:cTn id="233" dur="500"/>
                                        <p:tgtEl>
                                          <p:spTgt spid="26"/>
                                        </p:tgtEl>
                                      </p:cBhvr>
                                    </p:animEffect>
                                    <p:anim calcmode="lin" valueType="num">
                                      <p:cBhvr>
                                        <p:cTn id="234" dur="500" fill="hold"/>
                                        <p:tgtEl>
                                          <p:spTgt spid="26"/>
                                        </p:tgtEl>
                                        <p:attrNameLst>
                                          <p:attrName>ppt_x</p:attrName>
                                        </p:attrNameLst>
                                      </p:cBhvr>
                                      <p:tavLst>
                                        <p:tav tm="0">
                                          <p:val>
                                            <p:fltVal val="0.5"/>
                                          </p:val>
                                        </p:tav>
                                        <p:tav tm="100000">
                                          <p:val>
                                            <p:strVal val="#ppt_x"/>
                                          </p:val>
                                        </p:tav>
                                      </p:tavLst>
                                    </p:anim>
                                    <p:anim calcmode="lin" valueType="num">
                                      <p:cBhvr>
                                        <p:cTn id="235" dur="500" fill="hold"/>
                                        <p:tgtEl>
                                          <p:spTgt spid="26"/>
                                        </p:tgtEl>
                                        <p:attrNameLst>
                                          <p:attrName>ppt_y</p:attrName>
                                        </p:attrNameLst>
                                      </p:cBhvr>
                                      <p:tavLst>
                                        <p:tav tm="0">
                                          <p:val>
                                            <p:fltVal val="0.5"/>
                                          </p:val>
                                        </p:tav>
                                        <p:tav tm="100000">
                                          <p:val>
                                            <p:strVal val="#ppt_y"/>
                                          </p:val>
                                        </p:tav>
                                      </p:tavLst>
                                    </p:anim>
                                  </p:childTnLst>
                                </p:cTn>
                              </p:par>
                              <p:par>
                                <p:cTn id="236" presetID="53" presetClass="entr" presetSubtype="528" fill="hold" grpId="0" nodeType="withEffect">
                                  <p:stCondLst>
                                    <p:cond delay="900"/>
                                  </p:stCondLst>
                                  <p:childTnLst>
                                    <p:set>
                                      <p:cBhvr>
                                        <p:cTn id="237" dur="1" fill="hold">
                                          <p:stCondLst>
                                            <p:cond delay="0"/>
                                          </p:stCondLst>
                                        </p:cTn>
                                        <p:tgtEl>
                                          <p:spTgt spid="21"/>
                                        </p:tgtEl>
                                        <p:attrNameLst>
                                          <p:attrName>style.visibility</p:attrName>
                                        </p:attrNameLst>
                                      </p:cBhvr>
                                      <p:to>
                                        <p:strVal val="visible"/>
                                      </p:to>
                                    </p:set>
                                    <p:anim calcmode="lin" valueType="num">
                                      <p:cBhvr>
                                        <p:cTn id="238" dur="500" fill="hold"/>
                                        <p:tgtEl>
                                          <p:spTgt spid="21"/>
                                        </p:tgtEl>
                                        <p:attrNameLst>
                                          <p:attrName>ppt_w</p:attrName>
                                        </p:attrNameLst>
                                      </p:cBhvr>
                                      <p:tavLst>
                                        <p:tav tm="0">
                                          <p:val>
                                            <p:fltVal val="0"/>
                                          </p:val>
                                        </p:tav>
                                        <p:tav tm="100000">
                                          <p:val>
                                            <p:strVal val="#ppt_w"/>
                                          </p:val>
                                        </p:tav>
                                      </p:tavLst>
                                    </p:anim>
                                    <p:anim calcmode="lin" valueType="num">
                                      <p:cBhvr>
                                        <p:cTn id="239" dur="500" fill="hold"/>
                                        <p:tgtEl>
                                          <p:spTgt spid="21"/>
                                        </p:tgtEl>
                                        <p:attrNameLst>
                                          <p:attrName>ppt_h</p:attrName>
                                        </p:attrNameLst>
                                      </p:cBhvr>
                                      <p:tavLst>
                                        <p:tav tm="0">
                                          <p:val>
                                            <p:fltVal val="0"/>
                                          </p:val>
                                        </p:tav>
                                        <p:tav tm="100000">
                                          <p:val>
                                            <p:strVal val="#ppt_h"/>
                                          </p:val>
                                        </p:tav>
                                      </p:tavLst>
                                    </p:anim>
                                    <p:animEffect transition="in" filter="fade">
                                      <p:cBhvr>
                                        <p:cTn id="240" dur="500"/>
                                        <p:tgtEl>
                                          <p:spTgt spid="21"/>
                                        </p:tgtEl>
                                      </p:cBhvr>
                                    </p:animEffect>
                                    <p:anim calcmode="lin" valueType="num">
                                      <p:cBhvr>
                                        <p:cTn id="241" dur="500" fill="hold"/>
                                        <p:tgtEl>
                                          <p:spTgt spid="21"/>
                                        </p:tgtEl>
                                        <p:attrNameLst>
                                          <p:attrName>ppt_x</p:attrName>
                                        </p:attrNameLst>
                                      </p:cBhvr>
                                      <p:tavLst>
                                        <p:tav tm="0">
                                          <p:val>
                                            <p:fltVal val="0.5"/>
                                          </p:val>
                                        </p:tav>
                                        <p:tav tm="100000">
                                          <p:val>
                                            <p:strVal val="#ppt_x"/>
                                          </p:val>
                                        </p:tav>
                                      </p:tavLst>
                                    </p:anim>
                                    <p:anim calcmode="lin" valueType="num">
                                      <p:cBhvr>
                                        <p:cTn id="242" dur="500" fill="hold"/>
                                        <p:tgtEl>
                                          <p:spTgt spid="21"/>
                                        </p:tgtEl>
                                        <p:attrNameLst>
                                          <p:attrName>ppt_y</p:attrName>
                                        </p:attrNameLst>
                                      </p:cBhvr>
                                      <p:tavLst>
                                        <p:tav tm="0">
                                          <p:val>
                                            <p:fltVal val="0.5"/>
                                          </p:val>
                                        </p:tav>
                                        <p:tav tm="100000">
                                          <p:val>
                                            <p:strVal val="#ppt_y"/>
                                          </p:val>
                                        </p:tav>
                                      </p:tavLst>
                                    </p:anim>
                                  </p:childTnLst>
                                </p:cTn>
                              </p:par>
                              <p:par>
                                <p:cTn id="243" presetID="53" presetClass="entr" presetSubtype="528" fill="hold" grpId="0" nodeType="withEffect">
                                  <p:stCondLst>
                                    <p:cond delay="1000"/>
                                  </p:stCondLst>
                                  <p:childTnLst>
                                    <p:set>
                                      <p:cBhvr>
                                        <p:cTn id="244" dur="1" fill="hold">
                                          <p:stCondLst>
                                            <p:cond delay="0"/>
                                          </p:stCondLst>
                                        </p:cTn>
                                        <p:tgtEl>
                                          <p:spTgt spid="22"/>
                                        </p:tgtEl>
                                        <p:attrNameLst>
                                          <p:attrName>style.visibility</p:attrName>
                                        </p:attrNameLst>
                                      </p:cBhvr>
                                      <p:to>
                                        <p:strVal val="visible"/>
                                      </p:to>
                                    </p:set>
                                    <p:anim calcmode="lin" valueType="num">
                                      <p:cBhvr>
                                        <p:cTn id="245" dur="500" fill="hold"/>
                                        <p:tgtEl>
                                          <p:spTgt spid="22"/>
                                        </p:tgtEl>
                                        <p:attrNameLst>
                                          <p:attrName>ppt_w</p:attrName>
                                        </p:attrNameLst>
                                      </p:cBhvr>
                                      <p:tavLst>
                                        <p:tav tm="0">
                                          <p:val>
                                            <p:fltVal val="0"/>
                                          </p:val>
                                        </p:tav>
                                        <p:tav tm="100000">
                                          <p:val>
                                            <p:strVal val="#ppt_w"/>
                                          </p:val>
                                        </p:tav>
                                      </p:tavLst>
                                    </p:anim>
                                    <p:anim calcmode="lin" valueType="num">
                                      <p:cBhvr>
                                        <p:cTn id="246" dur="500" fill="hold"/>
                                        <p:tgtEl>
                                          <p:spTgt spid="22"/>
                                        </p:tgtEl>
                                        <p:attrNameLst>
                                          <p:attrName>ppt_h</p:attrName>
                                        </p:attrNameLst>
                                      </p:cBhvr>
                                      <p:tavLst>
                                        <p:tav tm="0">
                                          <p:val>
                                            <p:fltVal val="0"/>
                                          </p:val>
                                        </p:tav>
                                        <p:tav tm="100000">
                                          <p:val>
                                            <p:strVal val="#ppt_h"/>
                                          </p:val>
                                        </p:tav>
                                      </p:tavLst>
                                    </p:anim>
                                    <p:animEffect transition="in" filter="fade">
                                      <p:cBhvr>
                                        <p:cTn id="247" dur="500"/>
                                        <p:tgtEl>
                                          <p:spTgt spid="22"/>
                                        </p:tgtEl>
                                      </p:cBhvr>
                                    </p:animEffect>
                                    <p:anim calcmode="lin" valueType="num">
                                      <p:cBhvr>
                                        <p:cTn id="248" dur="500" fill="hold"/>
                                        <p:tgtEl>
                                          <p:spTgt spid="22"/>
                                        </p:tgtEl>
                                        <p:attrNameLst>
                                          <p:attrName>ppt_x</p:attrName>
                                        </p:attrNameLst>
                                      </p:cBhvr>
                                      <p:tavLst>
                                        <p:tav tm="0">
                                          <p:val>
                                            <p:fltVal val="0.5"/>
                                          </p:val>
                                        </p:tav>
                                        <p:tav tm="100000">
                                          <p:val>
                                            <p:strVal val="#ppt_x"/>
                                          </p:val>
                                        </p:tav>
                                      </p:tavLst>
                                    </p:anim>
                                    <p:anim calcmode="lin" valueType="num">
                                      <p:cBhvr>
                                        <p:cTn id="249" dur="500" fill="hold"/>
                                        <p:tgtEl>
                                          <p:spTgt spid="22"/>
                                        </p:tgtEl>
                                        <p:attrNameLst>
                                          <p:attrName>ppt_y</p:attrName>
                                        </p:attrNameLst>
                                      </p:cBhvr>
                                      <p:tavLst>
                                        <p:tav tm="0">
                                          <p:val>
                                            <p:fltVal val="0.5"/>
                                          </p:val>
                                        </p:tav>
                                        <p:tav tm="100000">
                                          <p:val>
                                            <p:strVal val="#ppt_y"/>
                                          </p:val>
                                        </p:tav>
                                      </p:tavLst>
                                    </p:anim>
                                  </p:childTnLst>
                                </p:cTn>
                              </p:par>
                              <p:par>
                                <p:cTn id="250" presetID="53" presetClass="entr" presetSubtype="528" fill="hold" grpId="0" nodeType="withEffect">
                                  <p:stCondLst>
                                    <p:cond delay="1100"/>
                                  </p:stCondLst>
                                  <p:childTnLst>
                                    <p:set>
                                      <p:cBhvr>
                                        <p:cTn id="251" dur="1" fill="hold">
                                          <p:stCondLst>
                                            <p:cond delay="0"/>
                                          </p:stCondLst>
                                        </p:cTn>
                                        <p:tgtEl>
                                          <p:spTgt spid="19"/>
                                        </p:tgtEl>
                                        <p:attrNameLst>
                                          <p:attrName>style.visibility</p:attrName>
                                        </p:attrNameLst>
                                      </p:cBhvr>
                                      <p:to>
                                        <p:strVal val="visible"/>
                                      </p:to>
                                    </p:set>
                                    <p:anim calcmode="lin" valueType="num">
                                      <p:cBhvr>
                                        <p:cTn id="252" dur="500" fill="hold"/>
                                        <p:tgtEl>
                                          <p:spTgt spid="19"/>
                                        </p:tgtEl>
                                        <p:attrNameLst>
                                          <p:attrName>ppt_w</p:attrName>
                                        </p:attrNameLst>
                                      </p:cBhvr>
                                      <p:tavLst>
                                        <p:tav tm="0">
                                          <p:val>
                                            <p:fltVal val="0"/>
                                          </p:val>
                                        </p:tav>
                                        <p:tav tm="100000">
                                          <p:val>
                                            <p:strVal val="#ppt_w"/>
                                          </p:val>
                                        </p:tav>
                                      </p:tavLst>
                                    </p:anim>
                                    <p:anim calcmode="lin" valueType="num">
                                      <p:cBhvr>
                                        <p:cTn id="253" dur="500" fill="hold"/>
                                        <p:tgtEl>
                                          <p:spTgt spid="19"/>
                                        </p:tgtEl>
                                        <p:attrNameLst>
                                          <p:attrName>ppt_h</p:attrName>
                                        </p:attrNameLst>
                                      </p:cBhvr>
                                      <p:tavLst>
                                        <p:tav tm="0">
                                          <p:val>
                                            <p:fltVal val="0"/>
                                          </p:val>
                                        </p:tav>
                                        <p:tav tm="100000">
                                          <p:val>
                                            <p:strVal val="#ppt_h"/>
                                          </p:val>
                                        </p:tav>
                                      </p:tavLst>
                                    </p:anim>
                                    <p:animEffect transition="in" filter="fade">
                                      <p:cBhvr>
                                        <p:cTn id="254" dur="500"/>
                                        <p:tgtEl>
                                          <p:spTgt spid="19"/>
                                        </p:tgtEl>
                                      </p:cBhvr>
                                    </p:animEffect>
                                    <p:anim calcmode="lin" valueType="num">
                                      <p:cBhvr>
                                        <p:cTn id="255" dur="500" fill="hold"/>
                                        <p:tgtEl>
                                          <p:spTgt spid="19"/>
                                        </p:tgtEl>
                                        <p:attrNameLst>
                                          <p:attrName>ppt_x</p:attrName>
                                        </p:attrNameLst>
                                      </p:cBhvr>
                                      <p:tavLst>
                                        <p:tav tm="0">
                                          <p:val>
                                            <p:fltVal val="0.5"/>
                                          </p:val>
                                        </p:tav>
                                        <p:tav tm="100000">
                                          <p:val>
                                            <p:strVal val="#ppt_x"/>
                                          </p:val>
                                        </p:tav>
                                      </p:tavLst>
                                    </p:anim>
                                    <p:anim calcmode="lin" valueType="num">
                                      <p:cBhvr>
                                        <p:cTn id="256" dur="500" fill="hold"/>
                                        <p:tgtEl>
                                          <p:spTgt spid="19"/>
                                        </p:tgtEl>
                                        <p:attrNameLst>
                                          <p:attrName>ppt_y</p:attrName>
                                        </p:attrNameLst>
                                      </p:cBhvr>
                                      <p:tavLst>
                                        <p:tav tm="0">
                                          <p:val>
                                            <p:fltVal val="0.5"/>
                                          </p:val>
                                        </p:tav>
                                        <p:tav tm="100000">
                                          <p:val>
                                            <p:strVal val="#ppt_y"/>
                                          </p:val>
                                        </p:tav>
                                      </p:tavLst>
                                    </p:anim>
                                  </p:childTnLst>
                                </p:cTn>
                              </p:par>
                              <p:par>
                                <p:cTn id="257" presetID="53" presetClass="entr" presetSubtype="528" fill="hold" grpId="0" nodeType="withEffect">
                                  <p:stCondLst>
                                    <p:cond delay="1200"/>
                                  </p:stCondLst>
                                  <p:childTnLst>
                                    <p:set>
                                      <p:cBhvr>
                                        <p:cTn id="258" dur="1" fill="hold">
                                          <p:stCondLst>
                                            <p:cond delay="0"/>
                                          </p:stCondLst>
                                        </p:cTn>
                                        <p:tgtEl>
                                          <p:spTgt spid="20"/>
                                        </p:tgtEl>
                                        <p:attrNameLst>
                                          <p:attrName>style.visibility</p:attrName>
                                        </p:attrNameLst>
                                      </p:cBhvr>
                                      <p:to>
                                        <p:strVal val="visible"/>
                                      </p:to>
                                    </p:set>
                                    <p:anim calcmode="lin" valueType="num">
                                      <p:cBhvr>
                                        <p:cTn id="259" dur="500" fill="hold"/>
                                        <p:tgtEl>
                                          <p:spTgt spid="20"/>
                                        </p:tgtEl>
                                        <p:attrNameLst>
                                          <p:attrName>ppt_w</p:attrName>
                                        </p:attrNameLst>
                                      </p:cBhvr>
                                      <p:tavLst>
                                        <p:tav tm="0">
                                          <p:val>
                                            <p:fltVal val="0"/>
                                          </p:val>
                                        </p:tav>
                                        <p:tav tm="100000">
                                          <p:val>
                                            <p:strVal val="#ppt_w"/>
                                          </p:val>
                                        </p:tav>
                                      </p:tavLst>
                                    </p:anim>
                                    <p:anim calcmode="lin" valueType="num">
                                      <p:cBhvr>
                                        <p:cTn id="260" dur="500" fill="hold"/>
                                        <p:tgtEl>
                                          <p:spTgt spid="20"/>
                                        </p:tgtEl>
                                        <p:attrNameLst>
                                          <p:attrName>ppt_h</p:attrName>
                                        </p:attrNameLst>
                                      </p:cBhvr>
                                      <p:tavLst>
                                        <p:tav tm="0">
                                          <p:val>
                                            <p:fltVal val="0"/>
                                          </p:val>
                                        </p:tav>
                                        <p:tav tm="100000">
                                          <p:val>
                                            <p:strVal val="#ppt_h"/>
                                          </p:val>
                                        </p:tav>
                                      </p:tavLst>
                                    </p:anim>
                                    <p:animEffect transition="in" filter="fade">
                                      <p:cBhvr>
                                        <p:cTn id="261" dur="500"/>
                                        <p:tgtEl>
                                          <p:spTgt spid="20"/>
                                        </p:tgtEl>
                                      </p:cBhvr>
                                    </p:animEffect>
                                    <p:anim calcmode="lin" valueType="num">
                                      <p:cBhvr>
                                        <p:cTn id="262" dur="500" fill="hold"/>
                                        <p:tgtEl>
                                          <p:spTgt spid="20"/>
                                        </p:tgtEl>
                                        <p:attrNameLst>
                                          <p:attrName>ppt_x</p:attrName>
                                        </p:attrNameLst>
                                      </p:cBhvr>
                                      <p:tavLst>
                                        <p:tav tm="0">
                                          <p:val>
                                            <p:fltVal val="0.5"/>
                                          </p:val>
                                        </p:tav>
                                        <p:tav tm="100000">
                                          <p:val>
                                            <p:strVal val="#ppt_x"/>
                                          </p:val>
                                        </p:tav>
                                      </p:tavLst>
                                    </p:anim>
                                    <p:anim calcmode="lin" valueType="num">
                                      <p:cBhvr>
                                        <p:cTn id="263" dur="500" fill="hold"/>
                                        <p:tgtEl>
                                          <p:spTgt spid="20"/>
                                        </p:tgtEl>
                                        <p:attrNameLst>
                                          <p:attrName>ppt_y</p:attrName>
                                        </p:attrNameLst>
                                      </p:cBhvr>
                                      <p:tavLst>
                                        <p:tav tm="0">
                                          <p:val>
                                            <p:fltVal val="0.5"/>
                                          </p:val>
                                        </p:tav>
                                        <p:tav tm="100000">
                                          <p:val>
                                            <p:strVal val="#ppt_y"/>
                                          </p:val>
                                        </p:tav>
                                      </p:tavLst>
                                    </p:anim>
                                  </p:childTnLst>
                                </p:cTn>
                              </p:par>
                            </p:childTnLst>
                          </p:cTn>
                        </p:par>
                        <p:par>
                          <p:cTn id="264" fill="hold">
                            <p:stCondLst>
                              <p:cond delay="9700"/>
                            </p:stCondLst>
                            <p:childTnLst>
                              <p:par>
                                <p:cTn id="265" presetID="2" presetClass="entr" presetSubtype="4" decel="100000" fill="hold" grpId="0" nodeType="afterEffect">
                                  <p:stCondLst>
                                    <p:cond delay="500"/>
                                  </p:stCondLst>
                                  <p:iterate type="wd">
                                    <p:tmPct val="10000"/>
                                  </p:iterate>
                                  <p:childTnLst>
                                    <p:set>
                                      <p:cBhvr>
                                        <p:cTn id="266" dur="1" fill="hold">
                                          <p:stCondLst>
                                            <p:cond delay="0"/>
                                          </p:stCondLst>
                                        </p:cTn>
                                        <p:tgtEl>
                                          <p:spTgt spid="40"/>
                                        </p:tgtEl>
                                        <p:attrNameLst>
                                          <p:attrName>style.visibility</p:attrName>
                                        </p:attrNameLst>
                                      </p:cBhvr>
                                      <p:to>
                                        <p:strVal val="visible"/>
                                      </p:to>
                                    </p:set>
                                    <p:anim calcmode="lin" valueType="num">
                                      <p:cBhvr additive="base">
                                        <p:cTn id="267" dur="500" fill="hold"/>
                                        <p:tgtEl>
                                          <p:spTgt spid="40"/>
                                        </p:tgtEl>
                                        <p:attrNameLst>
                                          <p:attrName>ppt_x</p:attrName>
                                        </p:attrNameLst>
                                      </p:cBhvr>
                                      <p:tavLst>
                                        <p:tav tm="0">
                                          <p:val>
                                            <p:strVal val="#ppt_x"/>
                                          </p:val>
                                        </p:tav>
                                        <p:tav tm="100000">
                                          <p:val>
                                            <p:strVal val="#ppt_x"/>
                                          </p:val>
                                        </p:tav>
                                      </p:tavLst>
                                    </p:anim>
                                    <p:anim calcmode="lin" valueType="num">
                                      <p:cBhvr additive="base">
                                        <p:cTn id="268" dur="500" fill="hold"/>
                                        <p:tgtEl>
                                          <p:spTgt spid="40"/>
                                        </p:tgtEl>
                                        <p:attrNameLst>
                                          <p:attrName>ppt_y</p:attrName>
                                        </p:attrNameLst>
                                      </p:cBhvr>
                                      <p:tavLst>
                                        <p:tav tm="0">
                                          <p:val>
                                            <p:strVal val="1+#ppt_h/2"/>
                                          </p:val>
                                        </p:tav>
                                        <p:tav tm="100000">
                                          <p:val>
                                            <p:strVal val="#ppt_y"/>
                                          </p:val>
                                        </p:tav>
                                      </p:tavLst>
                                    </p:anim>
                                  </p:childTnLst>
                                </p:cTn>
                              </p:par>
                              <p:par>
                                <p:cTn id="269" presetID="2" presetClass="entr" presetSubtype="4" decel="100000" fill="hold" grpId="0" nodeType="withEffect">
                                  <p:stCondLst>
                                    <p:cond delay="750"/>
                                  </p:stCondLst>
                                  <p:childTnLst>
                                    <p:set>
                                      <p:cBhvr>
                                        <p:cTn id="270" dur="1" fill="hold">
                                          <p:stCondLst>
                                            <p:cond delay="0"/>
                                          </p:stCondLst>
                                        </p:cTn>
                                        <p:tgtEl>
                                          <p:spTgt spid="39">
                                            <p:txEl>
                                              <p:pRg st="0" end="0"/>
                                            </p:txEl>
                                          </p:spTgt>
                                        </p:tgtEl>
                                        <p:attrNameLst>
                                          <p:attrName>style.visibility</p:attrName>
                                        </p:attrNameLst>
                                      </p:cBhvr>
                                      <p:to>
                                        <p:strVal val="visible"/>
                                      </p:to>
                                    </p:set>
                                    <p:anim calcmode="lin" valueType="num">
                                      <p:cBhvr additive="base">
                                        <p:cTn id="271"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272"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7" grpId="0" animBg="1"/>
      <p:bldP spid="24"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9" grpId="0" animBg="1"/>
      <p:bldP spid="9" grpId="1" animBg="1"/>
      <p:bldP spid="11" grpId="0" animBg="1"/>
      <p:bldP spid="11" grpId="1" animBg="1"/>
      <p:bldP spid="12" grpId="0" animBg="1"/>
      <p:bldP spid="12" grpId="1" animBg="1"/>
      <p:bldP spid="13" grpId="0" animBg="1"/>
      <p:bldP spid="13" grpId="1" animBg="1"/>
      <p:bldP spid="14" grpId="0" animBg="1"/>
      <p:bldP spid="14" grpId="1" animBg="1"/>
      <p:bldP spid="15" grpId="0" animBg="1"/>
      <p:bldP spid="16" grpId="0" animBg="1"/>
      <p:bldP spid="18" grpId="0" animBg="1"/>
      <p:bldP spid="19" grpId="0" animBg="1"/>
      <p:bldP spid="20" grpId="0" animBg="1"/>
      <p:bldP spid="21" grpId="0" animBg="1"/>
      <p:bldP spid="22" grpId="0" animBg="1"/>
      <p:bldP spid="23" grpId="0" animBg="1"/>
      <p:bldP spid="25" grpId="0" animBg="1"/>
      <p:bldP spid="26" grpId="0" animBg="1"/>
      <p:bldP spid="27" grpId="0" animBg="1"/>
      <p:bldP spid="29" grpId="0" build="p">
        <p:tmplLst>
          <p:tmpl lvl="1">
            <p:tnLst>
              <p:par>
                <p:cTn presetID="2" presetClass="entr" presetSubtype="1"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ppt_x"/>
                          </p:val>
                        </p:tav>
                        <p:tav tm="100000">
                          <p:val>
                            <p:strVal val="#ppt_x"/>
                          </p:val>
                        </p:tav>
                      </p:tavLst>
                    </p:anim>
                    <p:anim calcmode="lin" valueType="num">
                      <p:cBhvr additive="base">
                        <p:cTn dur="1000" fill="hold"/>
                        <p:tgtEl>
                          <p:spTgt spid="29"/>
                        </p:tgtEl>
                        <p:attrNameLst>
                          <p:attrName>ppt_y</p:attrName>
                        </p:attrNameLst>
                      </p:cBhvr>
                      <p:tavLst>
                        <p:tav tm="0">
                          <p:val>
                            <p:strVal val="0-#ppt_h/2"/>
                          </p:val>
                        </p:tav>
                        <p:tav tm="100000">
                          <p:val>
                            <p:strVal val="#ppt_y"/>
                          </p:val>
                        </p:tav>
                      </p:tavLst>
                    </p:anim>
                  </p:childTnLst>
                </p:cTn>
              </p:par>
            </p:tnLst>
          </p:tmpl>
        </p:tmplLst>
      </p:bldP>
      <p:bldP spid="29" grpId="1" build="p">
        <p:tmplLst>
          <p:tmpl lvl="1">
            <p:tnLst>
              <p:par>
                <p:cTn presetID="45"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anim calcmode="lin" valueType="num">
                      <p:cBhvr>
                        <p:cTn dur="1000" fill="hold"/>
                        <p:tgtEl>
                          <p:spTgt spid="29"/>
                        </p:tgtEl>
                        <p:attrNameLst>
                          <p:attrName>ppt_w</p:attrName>
                        </p:attrNameLst>
                      </p:cBhvr>
                      <p:tavLst>
                        <p:tav tm="0" fmla="#ppt_w*sin(2.5*pi*$)">
                          <p:val>
                            <p:fltVal val="0"/>
                          </p:val>
                        </p:tav>
                        <p:tav tm="100000">
                          <p:val>
                            <p:fltVal val="1"/>
                          </p:val>
                        </p:tav>
                      </p:tavLst>
                    </p:anim>
                    <p:anim calcmode="lin" valueType="num">
                      <p:cBhvr>
                        <p:cTn dur="1000" fill="hold"/>
                        <p:tgtEl>
                          <p:spTgt spid="29"/>
                        </p:tgtEl>
                        <p:attrNameLst>
                          <p:attrName>ppt_h</p:attrName>
                        </p:attrNameLst>
                      </p:cBhvr>
                      <p:tavLst>
                        <p:tav tm="0">
                          <p:val>
                            <p:strVal val="#ppt_h"/>
                          </p:val>
                        </p:tav>
                        <p:tav tm="100000">
                          <p:val>
                            <p:strVal val="#ppt_h"/>
                          </p:val>
                        </p:tav>
                      </p:tavLst>
                    </p:anim>
                  </p:childTnLst>
                </p:cTn>
              </p:par>
            </p:tnLst>
          </p:tmpl>
        </p:tmplLst>
      </p:bldP>
      <p:bldP spid="30" grpId="0" build="p">
        <p:tmplLst>
          <p:tmpl lvl="1">
            <p:tnLst>
              <p:par>
                <p:cTn presetID="2" presetClass="entr" presetSubtype="1"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1000" fill="hold"/>
                        <p:tgtEl>
                          <p:spTgt spid="30"/>
                        </p:tgtEl>
                        <p:attrNameLst>
                          <p:attrName>ppt_x</p:attrName>
                        </p:attrNameLst>
                      </p:cBhvr>
                      <p:tavLst>
                        <p:tav tm="0">
                          <p:val>
                            <p:strVal val="#ppt_x"/>
                          </p:val>
                        </p:tav>
                        <p:tav tm="100000">
                          <p:val>
                            <p:strVal val="#ppt_x"/>
                          </p:val>
                        </p:tav>
                      </p:tavLst>
                    </p:anim>
                    <p:anim calcmode="lin" valueType="num">
                      <p:cBhvr additive="base">
                        <p:cTn dur="1000" fill="hold"/>
                        <p:tgtEl>
                          <p:spTgt spid="30"/>
                        </p:tgtEl>
                        <p:attrNameLst>
                          <p:attrName>ppt_y</p:attrName>
                        </p:attrNameLst>
                      </p:cBhvr>
                      <p:tavLst>
                        <p:tav tm="0">
                          <p:val>
                            <p:strVal val="0-#ppt_h/2"/>
                          </p:val>
                        </p:tav>
                        <p:tav tm="100000">
                          <p:val>
                            <p:strVal val="#ppt_y"/>
                          </p:val>
                        </p:tav>
                      </p:tavLst>
                    </p:anim>
                  </p:childTnLst>
                </p:cTn>
              </p:par>
            </p:tnLst>
          </p:tmpl>
        </p:tmplLst>
      </p:bldP>
      <p:bldP spid="30" grpId="1" build="p">
        <p:tmplLst>
          <p:tmpl lvl="1">
            <p:tnLst>
              <p:par>
                <p:cTn presetID="45"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1000"/>
                        <p:tgtEl>
                          <p:spTgt spid="30"/>
                        </p:tgtEl>
                      </p:cBhvr>
                    </p:animEffect>
                    <p:anim calcmode="lin" valueType="num">
                      <p:cBhvr>
                        <p:cTn dur="1000" fill="hold"/>
                        <p:tgtEl>
                          <p:spTgt spid="30"/>
                        </p:tgtEl>
                        <p:attrNameLst>
                          <p:attrName>ppt_w</p:attrName>
                        </p:attrNameLst>
                      </p:cBhvr>
                      <p:tavLst>
                        <p:tav tm="0" fmla="#ppt_w*sin(2.5*pi*$)">
                          <p:val>
                            <p:fltVal val="0"/>
                          </p:val>
                        </p:tav>
                        <p:tav tm="100000">
                          <p:val>
                            <p:fltVal val="1"/>
                          </p:val>
                        </p:tav>
                      </p:tavLst>
                    </p:anim>
                    <p:anim calcmode="lin" valueType="num">
                      <p:cBhvr>
                        <p:cTn dur="1000" fill="hold"/>
                        <p:tgtEl>
                          <p:spTgt spid="30"/>
                        </p:tgtEl>
                        <p:attrNameLst>
                          <p:attrName>ppt_h</p:attrName>
                        </p:attrNameLst>
                      </p:cBhvr>
                      <p:tavLst>
                        <p:tav tm="0">
                          <p:val>
                            <p:strVal val="#ppt_h"/>
                          </p:val>
                        </p:tav>
                        <p:tav tm="100000">
                          <p:val>
                            <p:strVal val="#ppt_h"/>
                          </p:val>
                        </p:tav>
                      </p:tavLst>
                    </p:anim>
                  </p:childTnLst>
                </p:cTn>
              </p:par>
            </p:tnLst>
          </p:tmpl>
        </p:tmplLst>
      </p:bldP>
      <p:bldP spid="31" grpId="0" build="p">
        <p:tmplLst>
          <p:tmpl lvl="1">
            <p:tnLst>
              <p:par>
                <p:cTn presetID="2" presetClass="entr" presetSubtype="1"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1000" fill="hold"/>
                        <p:tgtEl>
                          <p:spTgt spid="31"/>
                        </p:tgtEl>
                        <p:attrNameLst>
                          <p:attrName>ppt_x</p:attrName>
                        </p:attrNameLst>
                      </p:cBhvr>
                      <p:tavLst>
                        <p:tav tm="0">
                          <p:val>
                            <p:strVal val="#ppt_x"/>
                          </p:val>
                        </p:tav>
                        <p:tav tm="100000">
                          <p:val>
                            <p:strVal val="#ppt_x"/>
                          </p:val>
                        </p:tav>
                      </p:tavLst>
                    </p:anim>
                    <p:anim calcmode="lin" valueType="num">
                      <p:cBhvr additive="base">
                        <p:cTn dur="1000" fill="hold"/>
                        <p:tgtEl>
                          <p:spTgt spid="31"/>
                        </p:tgtEl>
                        <p:attrNameLst>
                          <p:attrName>ppt_y</p:attrName>
                        </p:attrNameLst>
                      </p:cBhvr>
                      <p:tavLst>
                        <p:tav tm="0">
                          <p:val>
                            <p:strVal val="0-#ppt_h/2"/>
                          </p:val>
                        </p:tav>
                        <p:tav tm="100000">
                          <p:val>
                            <p:strVal val="#ppt_y"/>
                          </p:val>
                        </p:tav>
                      </p:tavLst>
                    </p:anim>
                  </p:childTnLst>
                </p:cTn>
              </p:par>
            </p:tnLst>
          </p:tmpl>
        </p:tmplLst>
      </p:bldP>
      <p:bldP spid="31" grpId="1" build="p">
        <p:tmplLst>
          <p:tmpl lvl="1">
            <p:tnLst>
              <p:par>
                <p:cTn presetID="45"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ppt_w</p:attrName>
                        </p:attrNameLst>
                      </p:cBhvr>
                      <p:tavLst>
                        <p:tav tm="0" fmla="#ppt_w*sin(2.5*pi*$)">
                          <p:val>
                            <p:fltVal val="0"/>
                          </p:val>
                        </p:tav>
                        <p:tav tm="100000">
                          <p:val>
                            <p:fltVal val="1"/>
                          </p:val>
                        </p:tav>
                      </p:tavLst>
                    </p:anim>
                    <p:anim calcmode="lin" valueType="num">
                      <p:cBhvr>
                        <p:cTn dur="1000" fill="hold"/>
                        <p:tgtEl>
                          <p:spTgt spid="31"/>
                        </p:tgtEl>
                        <p:attrNameLst>
                          <p:attrName>ppt_h</p:attrName>
                        </p:attrNameLst>
                      </p:cBhvr>
                      <p:tavLst>
                        <p:tav tm="0">
                          <p:val>
                            <p:strVal val="#ppt_h"/>
                          </p:val>
                        </p:tav>
                        <p:tav tm="100000">
                          <p:val>
                            <p:strVal val="#ppt_h"/>
                          </p:val>
                        </p:tav>
                      </p:tavLst>
                    </p:anim>
                  </p:childTnLst>
                </p:cTn>
              </p:par>
            </p:tnLst>
          </p:tmpl>
        </p:tmplLst>
      </p:bldP>
      <p:bldP spid="32" grpId="0" build="p">
        <p:tmplLst>
          <p:tmpl lvl="1">
            <p:tnLst>
              <p:par>
                <p:cTn presetID="2" presetClass="entr" presetSubtype="1" decel="10000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1000" fill="hold"/>
                        <p:tgtEl>
                          <p:spTgt spid="32"/>
                        </p:tgtEl>
                        <p:attrNameLst>
                          <p:attrName>ppt_x</p:attrName>
                        </p:attrNameLst>
                      </p:cBhvr>
                      <p:tavLst>
                        <p:tav tm="0">
                          <p:val>
                            <p:strVal val="#ppt_x"/>
                          </p:val>
                        </p:tav>
                        <p:tav tm="100000">
                          <p:val>
                            <p:strVal val="#ppt_x"/>
                          </p:val>
                        </p:tav>
                      </p:tavLst>
                    </p:anim>
                    <p:anim calcmode="lin" valueType="num">
                      <p:cBhvr additive="base">
                        <p:cTn dur="1000" fill="hold"/>
                        <p:tgtEl>
                          <p:spTgt spid="32"/>
                        </p:tgtEl>
                        <p:attrNameLst>
                          <p:attrName>ppt_y</p:attrName>
                        </p:attrNameLst>
                      </p:cBhvr>
                      <p:tavLst>
                        <p:tav tm="0">
                          <p:val>
                            <p:strVal val="0-#ppt_h/2"/>
                          </p:val>
                        </p:tav>
                        <p:tav tm="100000">
                          <p:val>
                            <p:strVal val="#ppt_y"/>
                          </p:val>
                        </p:tav>
                      </p:tavLst>
                    </p:anim>
                  </p:childTnLst>
                </p:cTn>
              </p:par>
            </p:tnLst>
          </p:tmpl>
        </p:tmplLst>
      </p:bldP>
      <p:bldP spid="32" grpId="1" build="p">
        <p:tmplLst>
          <p:tmpl lvl="1">
            <p:tnLst>
              <p:par>
                <p:cTn presetID="45"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1000"/>
                        <p:tgtEl>
                          <p:spTgt spid="32"/>
                        </p:tgtEl>
                      </p:cBhvr>
                    </p:animEffect>
                    <p:anim calcmode="lin" valueType="num">
                      <p:cBhvr>
                        <p:cTn dur="1000" fill="hold"/>
                        <p:tgtEl>
                          <p:spTgt spid="32"/>
                        </p:tgtEl>
                        <p:attrNameLst>
                          <p:attrName>ppt_w</p:attrName>
                        </p:attrNameLst>
                      </p:cBhvr>
                      <p:tavLst>
                        <p:tav tm="0" fmla="#ppt_w*sin(2.5*pi*$)">
                          <p:val>
                            <p:fltVal val="0"/>
                          </p:val>
                        </p:tav>
                        <p:tav tm="100000">
                          <p:val>
                            <p:fltVal val="1"/>
                          </p:val>
                        </p:tav>
                      </p:tavLst>
                    </p:anim>
                    <p:anim calcmode="lin" valueType="num">
                      <p:cBhvr>
                        <p:cTn dur="1000" fill="hold"/>
                        <p:tgtEl>
                          <p:spTgt spid="32"/>
                        </p:tgtEl>
                        <p:attrNameLst>
                          <p:attrName>ppt_h</p:attrName>
                        </p:attrNameLst>
                      </p:cBhvr>
                      <p:tavLst>
                        <p:tav tm="0">
                          <p:val>
                            <p:strVal val="#ppt_h"/>
                          </p:val>
                        </p:tav>
                        <p:tav tm="100000">
                          <p:val>
                            <p:strVal val="#ppt_h"/>
                          </p:val>
                        </p:tav>
                      </p:tavLst>
                    </p:anim>
                  </p:childTnLst>
                </p:cTn>
              </p:par>
            </p:tnLst>
          </p:tmpl>
        </p:tmplLst>
      </p:bldP>
      <p:bldP spid="33" grpId="0" build="p">
        <p:tmplLst>
          <p:tmpl lvl="1">
            <p:tnLst>
              <p:par>
                <p:cTn presetID="2" presetClass="entr" presetSubtype="1"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ppt_x"/>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5"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1000"/>
                        <p:tgtEl>
                          <p:spTgt spid="33"/>
                        </p:tgtEl>
                      </p:cBhvr>
                    </p:animEffect>
                    <p:anim calcmode="lin" valueType="num">
                      <p:cBhvr>
                        <p:cTn dur="1000" fill="hold"/>
                        <p:tgtEl>
                          <p:spTgt spid="33"/>
                        </p:tgtEl>
                        <p:attrNameLst>
                          <p:attrName>ppt_w</p:attrName>
                        </p:attrNameLst>
                      </p:cBhvr>
                      <p:tavLst>
                        <p:tav tm="0" fmla="#ppt_w*sin(2.5*pi*$)">
                          <p:val>
                            <p:fltVal val="0"/>
                          </p:val>
                        </p:tav>
                        <p:tav tm="100000">
                          <p:val>
                            <p:fltVal val="1"/>
                          </p:val>
                        </p:tav>
                      </p:tavLst>
                    </p:anim>
                    <p:anim calcmode="lin" valueType="num">
                      <p:cBhvr>
                        <p:cTn dur="1000" fill="hold"/>
                        <p:tgtEl>
                          <p:spTgt spid="33"/>
                        </p:tgtEl>
                        <p:attrNameLst>
                          <p:attrName>ppt_h</p:attrName>
                        </p:attrNameLst>
                      </p:cBhvr>
                      <p:tavLst>
                        <p:tav tm="0">
                          <p:val>
                            <p:strVal val="#ppt_h"/>
                          </p:val>
                        </p:tav>
                        <p:tav tm="100000">
                          <p:val>
                            <p:strVal val="#ppt_h"/>
                          </p:val>
                        </p:tav>
                      </p:tavLst>
                    </p:anim>
                  </p:childTnLst>
                </p:cTn>
              </p:par>
            </p:tnLst>
          </p:tmpl>
        </p:tmplLst>
      </p:bldP>
      <p:bldP spid="34" grpId="0" build="p">
        <p:tmplLst>
          <p:tmpl lvl="1">
            <p:tnLst>
              <p:par>
                <p:cTn presetID="2" presetClass="entr" presetSubtype="1"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1000" fill="hold"/>
                        <p:tgtEl>
                          <p:spTgt spid="34"/>
                        </p:tgtEl>
                        <p:attrNameLst>
                          <p:attrName>ppt_x</p:attrName>
                        </p:attrNameLst>
                      </p:cBhvr>
                      <p:tavLst>
                        <p:tav tm="0">
                          <p:val>
                            <p:strVal val="#ppt_x"/>
                          </p:val>
                        </p:tav>
                        <p:tav tm="100000">
                          <p:val>
                            <p:strVal val="#ppt_x"/>
                          </p:val>
                        </p:tav>
                      </p:tavLst>
                    </p:anim>
                    <p:anim calcmode="lin" valueType="num">
                      <p:cBhvr additive="base">
                        <p:cTn dur="1000" fill="hold"/>
                        <p:tgtEl>
                          <p:spTgt spid="34"/>
                        </p:tgtEl>
                        <p:attrNameLst>
                          <p:attrName>ppt_y</p:attrName>
                        </p:attrNameLst>
                      </p:cBhvr>
                      <p:tavLst>
                        <p:tav tm="0">
                          <p:val>
                            <p:strVal val="0-#ppt_h/2"/>
                          </p:val>
                        </p:tav>
                        <p:tav tm="100000">
                          <p:val>
                            <p:strVal val="#ppt_y"/>
                          </p:val>
                        </p:tav>
                      </p:tavLst>
                    </p:anim>
                  </p:childTnLst>
                </p:cTn>
              </p:par>
            </p:tnLst>
          </p:tmpl>
        </p:tmplLst>
      </p:bldP>
      <p:bldP spid="34" grpId="1" build="p">
        <p:tmplLst>
          <p:tmpl lvl="1">
            <p:tnLst>
              <p:par>
                <p:cTn presetID="45"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1000"/>
                        <p:tgtEl>
                          <p:spTgt spid="34"/>
                        </p:tgtEl>
                      </p:cBhvr>
                    </p:animEffect>
                    <p:anim calcmode="lin" valueType="num">
                      <p:cBhvr>
                        <p:cTn dur="1000" fill="hold"/>
                        <p:tgtEl>
                          <p:spTgt spid="34"/>
                        </p:tgtEl>
                        <p:attrNameLst>
                          <p:attrName>ppt_w</p:attrName>
                        </p:attrNameLst>
                      </p:cBhvr>
                      <p:tavLst>
                        <p:tav tm="0" fmla="#ppt_w*sin(2.5*pi*$)">
                          <p:val>
                            <p:fltVal val="0"/>
                          </p:val>
                        </p:tav>
                        <p:tav tm="100000">
                          <p:val>
                            <p:fltVal val="1"/>
                          </p:val>
                        </p:tav>
                      </p:tavLst>
                    </p:anim>
                    <p:anim calcmode="lin" valueType="num">
                      <p:cBhvr>
                        <p:cTn dur="1000" fill="hold"/>
                        <p:tgtEl>
                          <p:spTgt spid="34"/>
                        </p:tgtEl>
                        <p:attrNameLst>
                          <p:attrName>ppt_h</p:attrName>
                        </p:attrNameLst>
                      </p:cBhvr>
                      <p:tavLst>
                        <p:tav tm="0">
                          <p:val>
                            <p:strVal val="#ppt_h"/>
                          </p:val>
                        </p:tav>
                        <p:tav tm="100000">
                          <p:val>
                            <p:strVal val="#ppt_h"/>
                          </p:val>
                        </p:tav>
                      </p:tavLst>
                    </p:anim>
                  </p:childTnLst>
                </p:cTn>
              </p:par>
            </p:tnLst>
          </p:tmpl>
        </p:tmplLst>
      </p:bldP>
      <p:bldP spid="35" grpId="0" build="p">
        <p:tmplLst>
          <p:tmpl lvl="1">
            <p:tnLst>
              <p:par>
                <p:cTn presetID="2" presetClass="entr" presetSubtype="1"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1000" fill="hold"/>
                        <p:tgtEl>
                          <p:spTgt spid="35"/>
                        </p:tgtEl>
                        <p:attrNameLst>
                          <p:attrName>ppt_x</p:attrName>
                        </p:attrNameLst>
                      </p:cBhvr>
                      <p:tavLst>
                        <p:tav tm="0">
                          <p:val>
                            <p:strVal val="#ppt_x"/>
                          </p:val>
                        </p:tav>
                        <p:tav tm="100000">
                          <p:val>
                            <p:strVal val="#ppt_x"/>
                          </p:val>
                        </p:tav>
                      </p:tavLst>
                    </p:anim>
                    <p:anim calcmode="lin" valueType="num">
                      <p:cBhvr additive="base">
                        <p:cTn dur="1000" fill="hold"/>
                        <p:tgtEl>
                          <p:spTgt spid="35"/>
                        </p:tgtEl>
                        <p:attrNameLst>
                          <p:attrName>ppt_y</p:attrName>
                        </p:attrNameLst>
                      </p:cBhvr>
                      <p:tavLst>
                        <p:tav tm="0">
                          <p:val>
                            <p:strVal val="0-#ppt_h/2"/>
                          </p:val>
                        </p:tav>
                        <p:tav tm="100000">
                          <p:val>
                            <p:strVal val="#ppt_y"/>
                          </p:val>
                        </p:tav>
                      </p:tavLst>
                    </p:anim>
                  </p:childTnLst>
                </p:cTn>
              </p:par>
            </p:tnLst>
          </p:tmpl>
        </p:tmplLst>
      </p:bldP>
      <p:bldP spid="35" grpId="1" build="p">
        <p:tmplLst>
          <p:tmpl lvl="1">
            <p:tnLst>
              <p:par>
                <p:cTn presetID="45"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1000"/>
                        <p:tgtEl>
                          <p:spTgt spid="35"/>
                        </p:tgtEl>
                      </p:cBhvr>
                    </p:animEffect>
                    <p:anim calcmode="lin" valueType="num">
                      <p:cBhvr>
                        <p:cTn dur="1000" fill="hold"/>
                        <p:tgtEl>
                          <p:spTgt spid="35"/>
                        </p:tgtEl>
                        <p:attrNameLst>
                          <p:attrName>ppt_w</p:attrName>
                        </p:attrNameLst>
                      </p:cBhvr>
                      <p:tavLst>
                        <p:tav tm="0" fmla="#ppt_w*sin(2.5*pi*$)">
                          <p:val>
                            <p:fltVal val="0"/>
                          </p:val>
                        </p:tav>
                        <p:tav tm="100000">
                          <p:val>
                            <p:fltVal val="1"/>
                          </p:val>
                        </p:tav>
                      </p:tavLst>
                    </p:anim>
                    <p:anim calcmode="lin" valueType="num">
                      <p:cBhvr>
                        <p:cTn dur="1000" fill="hold"/>
                        <p:tgtEl>
                          <p:spTgt spid="35"/>
                        </p:tgtEl>
                        <p:attrNameLst>
                          <p:attrName>ppt_h</p:attrName>
                        </p:attrNameLst>
                      </p:cBhvr>
                      <p:tavLst>
                        <p:tav tm="0">
                          <p:val>
                            <p:strVal val="#ppt_h"/>
                          </p:val>
                        </p:tav>
                        <p:tav tm="100000">
                          <p:val>
                            <p:strVal val="#ppt_h"/>
                          </p:val>
                        </p:tav>
                      </p:tavLst>
                    </p:anim>
                  </p:childTnLst>
                </p:cTn>
              </p:par>
            </p:tnLst>
          </p:tmpl>
        </p:tmplLst>
      </p:bldP>
      <p:bldP spid="36" grpId="0" build="p">
        <p:tmplLst>
          <p:tmpl lvl="1">
            <p:tnLst>
              <p:par>
                <p:cTn presetID="2" presetClass="entr" presetSubtype="1"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ppt_x"/>
                          </p:val>
                        </p:tav>
                        <p:tav tm="100000">
                          <p:val>
                            <p:strVal val="#ppt_x"/>
                          </p:val>
                        </p:tav>
                      </p:tavLst>
                    </p:anim>
                    <p:anim calcmode="lin" valueType="num">
                      <p:cBhvr additive="base">
                        <p:cTn dur="1000" fill="hold"/>
                        <p:tgtEl>
                          <p:spTgt spid="36"/>
                        </p:tgtEl>
                        <p:attrNameLst>
                          <p:attrName>ppt_y</p:attrName>
                        </p:attrNameLst>
                      </p:cBhvr>
                      <p:tavLst>
                        <p:tav tm="0">
                          <p:val>
                            <p:strVal val="0-#ppt_h/2"/>
                          </p:val>
                        </p:tav>
                        <p:tav tm="100000">
                          <p:val>
                            <p:strVal val="#ppt_y"/>
                          </p:val>
                        </p:tav>
                      </p:tavLst>
                    </p:anim>
                  </p:childTnLst>
                </p:cTn>
              </p:par>
            </p:tnLst>
          </p:tmpl>
        </p:tmplLst>
      </p:bldP>
      <p:bldP spid="36" grpId="1" build="p">
        <p:tmplLst>
          <p:tmpl lvl="1">
            <p:tnLst>
              <p:par>
                <p:cTn presetID="45"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1000"/>
                        <p:tgtEl>
                          <p:spTgt spid="36"/>
                        </p:tgtEl>
                      </p:cBhvr>
                    </p:animEffect>
                    <p:anim calcmode="lin" valueType="num">
                      <p:cBhvr>
                        <p:cTn dur="1000" fill="hold"/>
                        <p:tgtEl>
                          <p:spTgt spid="36"/>
                        </p:tgtEl>
                        <p:attrNameLst>
                          <p:attrName>ppt_w</p:attrName>
                        </p:attrNameLst>
                      </p:cBhvr>
                      <p:tavLst>
                        <p:tav tm="0" fmla="#ppt_w*sin(2.5*pi*$)">
                          <p:val>
                            <p:fltVal val="0"/>
                          </p:val>
                        </p:tav>
                        <p:tav tm="100000">
                          <p:val>
                            <p:fltVal val="1"/>
                          </p:val>
                        </p:tav>
                      </p:tavLst>
                    </p:anim>
                    <p:anim calcmode="lin" valueType="num">
                      <p:cBhvr>
                        <p:cTn dur="1000" fill="hold"/>
                        <p:tgtEl>
                          <p:spTgt spid="36"/>
                        </p:tgtEl>
                        <p:attrNameLst>
                          <p:attrName>ppt_h</p:attrName>
                        </p:attrNameLst>
                      </p:cBhvr>
                      <p:tavLst>
                        <p:tav tm="0">
                          <p:val>
                            <p:strVal val="#ppt_h"/>
                          </p:val>
                        </p:tav>
                        <p:tav tm="100000">
                          <p:val>
                            <p:strVal val="#ppt_h"/>
                          </p:val>
                        </p:tav>
                      </p:tavLst>
                    </p:anim>
                  </p:childTnLst>
                </p:cTn>
              </p:par>
            </p:tnLst>
          </p:tmpl>
        </p:tmplLst>
      </p:bldP>
      <p:bldP spid="37" grpId="0" build="p">
        <p:tmplLst>
          <p:tmpl lvl="1">
            <p:tnLst>
              <p:par>
                <p:cTn presetID="2" presetClass="entr" presetSubtype="1" decel="10000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ppt_x"/>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5"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1000"/>
                        <p:tgtEl>
                          <p:spTgt spid="37"/>
                        </p:tgtEl>
                      </p:cBhvr>
                    </p:animEffect>
                    <p:anim calcmode="lin" valueType="num">
                      <p:cBhvr>
                        <p:cTn dur="1000" fill="hold"/>
                        <p:tgtEl>
                          <p:spTgt spid="37"/>
                        </p:tgtEl>
                        <p:attrNameLst>
                          <p:attrName>ppt_w</p:attrName>
                        </p:attrNameLst>
                      </p:cBhvr>
                      <p:tavLst>
                        <p:tav tm="0" fmla="#ppt_w*sin(2.5*pi*$)">
                          <p:val>
                            <p:fltVal val="0"/>
                          </p:val>
                        </p:tav>
                        <p:tav tm="100000">
                          <p:val>
                            <p:fltVal val="1"/>
                          </p:val>
                        </p:tav>
                      </p:tavLst>
                    </p:anim>
                    <p:anim calcmode="lin" valueType="num">
                      <p:cBhvr>
                        <p:cTn dur="1000" fill="hold"/>
                        <p:tgtEl>
                          <p:spTgt spid="37"/>
                        </p:tgtEl>
                        <p:attrNameLst>
                          <p:attrName>ppt_h</p:attrName>
                        </p:attrNameLst>
                      </p:cBhvr>
                      <p:tavLst>
                        <p:tav tm="0">
                          <p:val>
                            <p:strVal val="#ppt_h"/>
                          </p:val>
                        </p:tav>
                        <p:tav tm="100000">
                          <p:val>
                            <p:strVal val="#ppt_h"/>
                          </p:val>
                        </p:tav>
                      </p:tavLst>
                    </p:anim>
                  </p:childTnLst>
                </p:cTn>
              </p:par>
            </p:tnLst>
          </p:tmpl>
        </p:tmplLst>
      </p:bldP>
      <p:bldP spid="38" grpId="0" build="p">
        <p:tmplLst>
          <p:tmpl lvl="1">
            <p:tnLst>
              <p:par>
                <p:cTn presetID="2" presetClass="entr" presetSubtype="1"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ppt_x"/>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38" grpId="1" build="p">
        <p:tmplLst>
          <p:tmpl lvl="1">
            <p:tnLst>
              <p:par>
                <p:cTn presetID="45"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1000"/>
                        <p:tgtEl>
                          <p:spTgt spid="38"/>
                        </p:tgtEl>
                      </p:cBhvr>
                    </p:animEffect>
                    <p:anim calcmode="lin" valueType="num">
                      <p:cBhvr>
                        <p:cTn dur="1000" fill="hold"/>
                        <p:tgtEl>
                          <p:spTgt spid="38"/>
                        </p:tgtEl>
                        <p:attrNameLst>
                          <p:attrName>ppt_w</p:attrName>
                        </p:attrNameLst>
                      </p:cBhvr>
                      <p:tavLst>
                        <p:tav tm="0" fmla="#ppt_w*sin(2.5*pi*$)">
                          <p:val>
                            <p:fltVal val="0"/>
                          </p:val>
                        </p:tav>
                        <p:tav tm="100000">
                          <p:val>
                            <p:fltVal val="1"/>
                          </p:val>
                        </p:tav>
                      </p:tavLst>
                    </p:anim>
                    <p:anim calcmode="lin" valueType="num">
                      <p:cBhvr>
                        <p:cTn dur="1000" fill="hold"/>
                        <p:tgtEl>
                          <p:spTgt spid="38"/>
                        </p:tgtEl>
                        <p:attrNameLst>
                          <p:attrName>ppt_h</p:attrName>
                        </p:attrNameLst>
                      </p:cBhvr>
                      <p:tavLst>
                        <p:tav tm="0">
                          <p:val>
                            <p:strVal val="#ppt_h"/>
                          </p:val>
                        </p:tav>
                        <p:tav tm="100000">
                          <p:val>
                            <p:strVal val="#ppt_h"/>
                          </p:val>
                        </p:tav>
                      </p:tavLst>
                    </p:anim>
                  </p:childTnLst>
                </p:cTn>
              </p:par>
            </p:tnLst>
          </p:tmpl>
        </p:tmplLst>
      </p:bldP>
      <p:bldP spid="39" grpId="0" build="allAtOnce">
        <p:tmplLst>
          <p:tmpl lvl="1">
            <p:tnLst>
              <p:par>
                <p:cTn presetID="2" presetClass="entr" presetSubtype="4" decel="100000" fill="hold" nodeType="withEffect">
                  <p:stCondLst>
                    <p:cond delay="7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0" y="2814604"/>
            <a:ext cx="9664975" cy="3312368"/>
            <a:chOff x="0" y="2839244"/>
            <a:chExt cx="9664975" cy="3312368"/>
          </a:xfrm>
          <a:solidFill>
            <a:schemeClr val="accent3"/>
          </a:solidFill>
        </p:grpSpPr>
        <p:sp>
          <p:nvSpPr>
            <p:cNvPr id="5" name="正方形/長方形 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 name="直角三角形 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34" name="グループ化 33"/>
          <p:cNvGrpSpPr/>
          <p:nvPr userDrawn="1"/>
        </p:nvGrpSpPr>
        <p:grpSpPr>
          <a:xfrm rot="10800000">
            <a:off x="8621438" y="3303070"/>
            <a:ext cx="9664975" cy="3312368"/>
            <a:chOff x="0" y="2839244"/>
            <a:chExt cx="9664975" cy="3312368"/>
          </a:xfrm>
          <a:solidFill>
            <a:schemeClr val="accent2"/>
          </a:solidFill>
        </p:grpSpPr>
        <p:sp>
          <p:nvSpPr>
            <p:cNvPr id="35" name="正方形/長方形 34"/>
            <p:cNvSpPr/>
            <p:nvPr userDrawn="1"/>
          </p:nvSpPr>
          <p:spPr>
            <a:xfrm>
              <a:off x="0" y="2839244"/>
              <a:ext cx="8441633" cy="331236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直角三角形 35"/>
            <p:cNvSpPr/>
            <p:nvPr userDrawn="1"/>
          </p:nvSpPr>
          <p:spPr>
            <a:xfrm>
              <a:off x="8441633" y="2839244"/>
              <a:ext cx="1223342" cy="3312368"/>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37" name="テキスト プレースホルダー 6"/>
          <p:cNvSpPr>
            <a:spLocks noGrp="1"/>
          </p:cNvSpPr>
          <p:nvPr>
            <p:ph type="body" sz="quarter" idx="27" hasCustomPrompt="1"/>
          </p:nvPr>
        </p:nvSpPr>
        <p:spPr>
          <a:xfrm>
            <a:off x="834889" y="3103641"/>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sp>
        <p:nvSpPr>
          <p:cNvPr id="38" name="テキスト プレースホルダー 6"/>
          <p:cNvSpPr>
            <a:spLocks noGrp="1"/>
          </p:cNvSpPr>
          <p:nvPr>
            <p:ph type="body" sz="quarter" idx="28" hasCustomPrompt="1"/>
          </p:nvPr>
        </p:nvSpPr>
        <p:spPr>
          <a:xfrm>
            <a:off x="10065028" y="3605358"/>
            <a:ext cx="7401338" cy="2823902"/>
          </a:xfrm>
        </p:spPr>
        <p:txBody>
          <a:bodyPr anchor="b">
            <a:noAutofit/>
          </a:bodyPr>
          <a:lstStyle>
            <a:lvl1pPr algn="l">
              <a:lnSpc>
                <a:spcPct val="100000"/>
              </a:lnSpc>
              <a:spcBef>
                <a:spcPts val="0"/>
              </a:spcBef>
              <a:defRPr sz="6600" i="0" baseline="0">
                <a:solidFill>
                  <a:schemeClr val="bg1"/>
                </a:solidFill>
                <a:latin typeface="+mj-lt"/>
              </a:defRPr>
            </a:lvl1pPr>
          </a:lstStyle>
          <a:p>
            <a:pPr lvl="0"/>
            <a:r>
              <a:rPr kumimoji="1" lang="en-US" altLang="ja-JP" dirty="0"/>
              <a:t>Text goes here</a:t>
            </a:r>
            <a:endParaRPr kumimoji="1" lang="ja-JP" altLang="en-US" dirty="0"/>
          </a:p>
        </p:txBody>
      </p:sp>
      <p:grpSp>
        <p:nvGrpSpPr>
          <p:cNvPr id="11" name="グループ化 10"/>
          <p:cNvGrpSpPr/>
          <p:nvPr userDrawn="1"/>
        </p:nvGrpSpPr>
        <p:grpSpPr>
          <a:xfrm>
            <a:off x="0" y="6111441"/>
            <a:ext cx="9701241" cy="119030"/>
            <a:chOff x="0" y="6111441"/>
            <a:chExt cx="9701241" cy="119030"/>
          </a:xfrm>
          <a:solidFill>
            <a:schemeClr val="accent3">
              <a:lumMod val="60000"/>
              <a:lumOff val="40000"/>
            </a:schemeClr>
          </a:solidFill>
        </p:grpSpPr>
        <p:sp>
          <p:nvSpPr>
            <p:cNvPr id="40" name="正方形/長方形 39"/>
            <p:cNvSpPr/>
            <p:nvPr userDrawn="1"/>
          </p:nvSpPr>
          <p:spPr>
            <a:xfrm>
              <a:off x="0" y="6126973"/>
              <a:ext cx="9657281" cy="103498"/>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sp>
          <p:nvSpPr>
            <p:cNvPr id="41" name="直角三角形 40"/>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lumMod val="20000"/>
                    <a:lumOff val="80000"/>
                  </a:schemeClr>
                </a:solidFill>
              </a:endParaRPr>
            </a:p>
          </p:txBody>
        </p:sp>
      </p:grpSp>
      <p:grpSp>
        <p:nvGrpSpPr>
          <p:cNvPr id="42" name="グループ化 41"/>
          <p:cNvGrpSpPr/>
          <p:nvPr userDrawn="1"/>
        </p:nvGrpSpPr>
        <p:grpSpPr>
          <a:xfrm rot="10800000">
            <a:off x="8581997" y="3199915"/>
            <a:ext cx="9704415" cy="119030"/>
            <a:chOff x="-3174" y="6111441"/>
            <a:chExt cx="9704415" cy="119030"/>
          </a:xfrm>
          <a:solidFill>
            <a:schemeClr val="accent2">
              <a:lumMod val="60000"/>
              <a:lumOff val="40000"/>
            </a:schemeClr>
          </a:solidFill>
        </p:grpSpPr>
        <p:sp>
          <p:nvSpPr>
            <p:cNvPr id="43" name="正方形/長方形 42"/>
            <p:cNvSpPr/>
            <p:nvPr userDrawn="1"/>
          </p:nvSpPr>
          <p:spPr>
            <a:xfrm>
              <a:off x="-3174" y="6111441"/>
              <a:ext cx="9660456" cy="119030"/>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直角三角形 43"/>
            <p:cNvSpPr/>
            <p:nvPr userDrawn="1"/>
          </p:nvSpPr>
          <p:spPr>
            <a:xfrm>
              <a:off x="9657281" y="6111441"/>
              <a:ext cx="43960" cy="119029"/>
            </a:xfrm>
            <a:prstGeom prst="rtTriangle">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45" name="テキスト プレースホルダー 6"/>
          <p:cNvSpPr>
            <a:spLocks noGrp="1"/>
          </p:cNvSpPr>
          <p:nvPr>
            <p:ph type="body" sz="quarter" idx="14" hasCustomPrompt="1"/>
          </p:nvPr>
        </p:nvSpPr>
        <p:spPr>
          <a:xfrm>
            <a:off x="829466" y="6348582"/>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6" name="テキスト プレースホルダー 6"/>
          <p:cNvSpPr>
            <a:spLocks noGrp="1"/>
          </p:cNvSpPr>
          <p:nvPr>
            <p:ph type="body" sz="quarter" idx="29" hasCustomPrompt="1"/>
          </p:nvPr>
        </p:nvSpPr>
        <p:spPr>
          <a:xfrm>
            <a:off x="10054379" y="6729738"/>
            <a:ext cx="7412834" cy="189371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355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1" decel="10000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1000" fill="hold"/>
                                        <p:tgtEl>
                                          <p:spTgt spid="9"/>
                                        </p:tgtEl>
                                        <p:attrNameLst>
                                          <p:attrName>ppt_x</p:attrName>
                                        </p:attrNameLst>
                                      </p:cBhvr>
                                      <p:tavLst>
                                        <p:tav tm="0">
                                          <p:val>
                                            <p:strVal val="#ppt_x"/>
                                          </p:val>
                                        </p:tav>
                                        <p:tav tm="100000">
                                          <p:val>
                                            <p:strVal val="#ppt_x"/>
                                          </p:val>
                                        </p:tav>
                                      </p:tavLst>
                                    </p:anim>
                                    <p:anim calcmode="lin" valueType="num">
                                      <p:cBhvr additive="base">
                                        <p:cTn id="16" dur="1000" fill="hold"/>
                                        <p:tgtEl>
                                          <p:spTgt spid="9"/>
                                        </p:tgtEl>
                                        <p:attrNameLst>
                                          <p:attrName>ppt_y</p:attrName>
                                        </p:attrNameLst>
                                      </p:cBhvr>
                                      <p:tavLst>
                                        <p:tav tm="0">
                                          <p:val>
                                            <p:strVal val="0-#ppt_h/2"/>
                                          </p:val>
                                        </p:tav>
                                        <p:tav tm="100000">
                                          <p:val>
                                            <p:strVal val="#ppt_y"/>
                                          </p:val>
                                        </p:tav>
                                      </p:tavLst>
                                    </p:anim>
                                  </p:childTnLst>
                                </p:cTn>
                              </p:par>
                              <p:par>
                                <p:cTn id="17" presetID="2" presetClass="entr" presetSubtype="1" decel="10000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1000" fill="hold"/>
                                        <p:tgtEl>
                                          <p:spTgt spid="34"/>
                                        </p:tgtEl>
                                        <p:attrNameLst>
                                          <p:attrName>ppt_x</p:attrName>
                                        </p:attrNameLst>
                                      </p:cBhvr>
                                      <p:tavLst>
                                        <p:tav tm="0">
                                          <p:val>
                                            <p:strVal val="#ppt_x"/>
                                          </p:val>
                                        </p:tav>
                                        <p:tav tm="100000">
                                          <p:val>
                                            <p:strVal val="#ppt_x"/>
                                          </p:val>
                                        </p:tav>
                                      </p:tavLst>
                                    </p:anim>
                                    <p:anim calcmode="lin" valueType="num">
                                      <p:cBhvr additive="base">
                                        <p:cTn id="24" dur="10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1000" fill="hold"/>
                                        <p:tgtEl>
                                          <p:spTgt spid="42"/>
                                        </p:tgtEl>
                                        <p:attrNameLst>
                                          <p:attrName>ppt_x</p:attrName>
                                        </p:attrNameLst>
                                      </p:cBhvr>
                                      <p:tavLst>
                                        <p:tav tm="0">
                                          <p:val>
                                            <p:strVal val="#ppt_x"/>
                                          </p:val>
                                        </p:tav>
                                        <p:tav tm="100000">
                                          <p:val>
                                            <p:strVal val="#ppt_x"/>
                                          </p:val>
                                        </p:tav>
                                      </p:tavLst>
                                    </p:anim>
                                    <p:anim calcmode="lin" valueType="num">
                                      <p:cBhvr additive="base">
                                        <p:cTn id="28" dur="10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9" decel="100000" fill="hold" grpId="0" nodeType="withEffect">
                                  <p:stCondLst>
                                    <p:cond delay="0"/>
                                  </p:stCondLst>
                                  <p:iterate type="wd">
                                    <p:tmPct val="10000"/>
                                  </p:iterate>
                                  <p:childTnLst>
                                    <p:set>
                                      <p:cBhvr>
                                        <p:cTn id="30" dur="1" fill="hold">
                                          <p:stCondLst>
                                            <p:cond delay="0"/>
                                          </p:stCondLst>
                                        </p:cTn>
                                        <p:tgtEl>
                                          <p:spTgt spid="37">
                                            <p:txEl>
                                              <p:pRg st="0" end="0"/>
                                            </p:txEl>
                                          </p:spTgt>
                                        </p:tgtEl>
                                        <p:attrNameLst>
                                          <p:attrName>style.visibility</p:attrName>
                                        </p:attrNameLst>
                                      </p:cBhvr>
                                      <p:to>
                                        <p:strVal val="visible"/>
                                      </p:to>
                                    </p:set>
                                    <p:anim calcmode="lin" valueType="num">
                                      <p:cBhvr additive="base">
                                        <p:cTn id="31" dur="1000" fill="hold"/>
                                        <p:tgtEl>
                                          <p:spTgt spid="37">
                                            <p:txEl>
                                              <p:pRg st="0" end="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8" decel="100000" fill="hold" grpId="0" nodeType="withEffect">
                                  <p:stCondLst>
                                    <p:cond delay="250"/>
                                  </p:stCondLst>
                                  <p:childTnLst>
                                    <p:set>
                                      <p:cBhvr>
                                        <p:cTn id="34" dur="1" fill="hold">
                                          <p:stCondLst>
                                            <p:cond delay="0"/>
                                          </p:stCondLst>
                                        </p:cTn>
                                        <p:tgtEl>
                                          <p:spTgt spid="45">
                                            <p:txEl>
                                              <p:pRg st="0" end="0"/>
                                            </p:txEl>
                                          </p:spTgt>
                                        </p:tgtEl>
                                        <p:attrNameLst>
                                          <p:attrName>style.visibility</p:attrName>
                                        </p:attrNameLst>
                                      </p:cBhvr>
                                      <p:to>
                                        <p:strVal val="visible"/>
                                      </p:to>
                                    </p:set>
                                    <p:anim calcmode="lin" valueType="num">
                                      <p:cBhvr additive="base">
                                        <p:cTn id="35"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45">
                                            <p:txEl>
                                              <p:pRg st="0" end="0"/>
                                            </p:txEl>
                                          </p:spTgt>
                                        </p:tgtEl>
                                        <p:attrNameLst>
                                          <p:attrName>ppt_y</p:attrName>
                                        </p:attrNameLst>
                                      </p:cBhvr>
                                      <p:tavLst>
                                        <p:tav tm="0">
                                          <p:val>
                                            <p:strVal val="#ppt_y"/>
                                          </p:val>
                                        </p:tav>
                                        <p:tav tm="100000">
                                          <p:val>
                                            <p:strVal val="#ppt_y"/>
                                          </p:val>
                                        </p:tav>
                                      </p:tavLst>
                                    </p:anim>
                                  </p:childTnLst>
                                </p:cTn>
                              </p:par>
                              <p:par>
                                <p:cTn id="37" presetID="10" presetClass="entr" presetSubtype="0" fill="hold" grpId="1" nodeType="withEffect">
                                  <p:stCondLst>
                                    <p:cond delay="25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1000"/>
                                        <p:tgtEl>
                                          <p:spTgt spid="45">
                                            <p:txEl>
                                              <p:pRg st="0" end="0"/>
                                            </p:txEl>
                                          </p:spTgt>
                                        </p:tgtEl>
                                      </p:cBhvr>
                                    </p:animEffect>
                                  </p:childTnLst>
                                </p:cTn>
                              </p:par>
                              <p:par>
                                <p:cTn id="40" presetID="2" presetClass="entr" presetSubtype="3" decel="100000" fill="hold" grpId="0" nodeType="withEffect">
                                  <p:stCondLst>
                                    <p:cond delay="0"/>
                                  </p:stCondLst>
                                  <p:iterate type="wd">
                                    <p:tmPct val="10000"/>
                                  </p:iterate>
                                  <p:childTnLst>
                                    <p:set>
                                      <p:cBhvr>
                                        <p:cTn id="41" dur="1" fill="hold">
                                          <p:stCondLst>
                                            <p:cond delay="0"/>
                                          </p:stCondLst>
                                        </p:cTn>
                                        <p:tgtEl>
                                          <p:spTgt spid="38">
                                            <p:txEl>
                                              <p:pRg st="0" end="0"/>
                                            </p:txEl>
                                          </p:spTgt>
                                        </p:tgtEl>
                                        <p:attrNameLst>
                                          <p:attrName>style.visibility</p:attrName>
                                        </p:attrNameLst>
                                      </p:cBhvr>
                                      <p:to>
                                        <p:strVal val="visible"/>
                                      </p:to>
                                    </p:set>
                                    <p:anim calcmode="lin" valueType="num">
                                      <p:cBhvr additive="base">
                                        <p:cTn id="42" dur="10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43" dur="1000" fill="hold"/>
                                        <p:tgtEl>
                                          <p:spTgt spid="38">
                                            <p:txEl>
                                              <p:pRg st="0" end="0"/>
                                            </p:txEl>
                                          </p:spTgt>
                                        </p:tgtEl>
                                        <p:attrNameLst>
                                          <p:attrName>ppt_y</p:attrName>
                                        </p:attrNameLst>
                                      </p:cBhvr>
                                      <p:tavLst>
                                        <p:tav tm="0">
                                          <p:val>
                                            <p:strVal val="0-#ppt_h/2"/>
                                          </p:val>
                                        </p:tav>
                                        <p:tav tm="100000">
                                          <p:val>
                                            <p:strVal val="#ppt_y"/>
                                          </p:val>
                                        </p:tav>
                                      </p:tavLst>
                                    </p:anim>
                                  </p:childTnLst>
                                </p:cTn>
                              </p:par>
                              <p:par>
                                <p:cTn id="44" presetID="10" presetClass="entr" presetSubtype="0" fill="hold" grpId="1" nodeType="withEffect">
                                  <p:stCondLst>
                                    <p:cond delay="500"/>
                                  </p:stCondLst>
                                  <p:childTnLst>
                                    <p:set>
                                      <p:cBhvr>
                                        <p:cTn id="45" dur="1" fill="hold">
                                          <p:stCondLst>
                                            <p:cond delay="0"/>
                                          </p:stCondLst>
                                        </p:cTn>
                                        <p:tgtEl>
                                          <p:spTgt spid="46">
                                            <p:txEl>
                                              <p:pRg st="0" end="0"/>
                                            </p:txEl>
                                          </p:spTgt>
                                        </p:tgtEl>
                                        <p:attrNameLst>
                                          <p:attrName>style.visibility</p:attrName>
                                        </p:attrNameLst>
                                      </p:cBhvr>
                                      <p:to>
                                        <p:strVal val="visible"/>
                                      </p:to>
                                    </p:set>
                                    <p:animEffect transition="in" filter="fade">
                                      <p:cBhvr>
                                        <p:cTn id="46" dur="1000"/>
                                        <p:tgtEl>
                                          <p:spTgt spid="46">
                                            <p:txEl>
                                              <p:pRg st="0" end="0"/>
                                            </p:txEl>
                                          </p:spTgt>
                                        </p:tgtEl>
                                      </p:cBhvr>
                                    </p:animEffect>
                                  </p:childTnLst>
                                </p:cTn>
                              </p:par>
                              <p:par>
                                <p:cTn id="47" presetID="2" presetClass="entr" presetSubtype="2" decel="100000" fill="hold" grpId="0" nodeType="withEffect">
                                  <p:stCondLst>
                                    <p:cond delay="500"/>
                                  </p:stCondLst>
                                  <p:childTnLst>
                                    <p:set>
                                      <p:cBhvr>
                                        <p:cTn id="48" dur="1" fill="hold">
                                          <p:stCondLst>
                                            <p:cond delay="0"/>
                                          </p:stCondLst>
                                        </p:cTn>
                                        <p:tgtEl>
                                          <p:spTgt spid="46">
                                            <p:txEl>
                                              <p:pRg st="0" end="0"/>
                                            </p:txEl>
                                          </p:spTgt>
                                        </p:tgtEl>
                                        <p:attrNameLst>
                                          <p:attrName>style.visibility</p:attrName>
                                        </p:attrNameLst>
                                      </p:cBhvr>
                                      <p:to>
                                        <p:strVal val="visible"/>
                                      </p:to>
                                    </p:set>
                                    <p:anim calcmode="lin" valueType="num">
                                      <p:cBhvr additive="base">
                                        <p:cTn id="49"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0" dur="1000" fill="hold"/>
                                        <p:tgtEl>
                                          <p:spTgt spid="4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7" grpId="0" build="p">
        <p:tmplLst>
          <p:tmpl lvl="1">
            <p:tnLst>
              <p:par>
                <p:cTn presetID="2" presetClass="entr" presetSubtype="9" decel="100000" fill="hold" nodeType="withEffect">
                  <p:stCondLst>
                    <p:cond delay="0"/>
                  </p:stCondLst>
                  <p:iterate type="wd">
                    <p:tmPct val="10000"/>
                  </p:iterate>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0-#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8" grpId="0" build="p">
        <p:tmplLst>
          <p:tmpl lvl="1">
            <p:tnLst>
              <p:par>
                <p:cTn presetID="2" presetClass="entr" presetSubtype="3" decel="100000" fill="hold" nodeType="withEffect">
                  <p:stCondLst>
                    <p:cond delay="0"/>
                  </p:stCondLst>
                  <p:iterate type="wd">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1000" fill="hold"/>
                        <p:tgtEl>
                          <p:spTgt spid="38"/>
                        </p:tgtEl>
                        <p:attrNameLst>
                          <p:attrName>ppt_x</p:attrName>
                        </p:attrNameLst>
                      </p:cBhvr>
                      <p:tavLst>
                        <p:tav tm="0">
                          <p:val>
                            <p:strVal val="1+#ppt_w/2"/>
                          </p:val>
                        </p:tav>
                        <p:tav tm="100000">
                          <p:val>
                            <p:strVal val="#ppt_x"/>
                          </p:val>
                        </p:tav>
                      </p:tavLst>
                    </p:anim>
                    <p:anim calcmode="lin" valueType="num">
                      <p:cBhvr additive="base">
                        <p:cTn dur="1000" fill="hold"/>
                        <p:tgtEl>
                          <p:spTgt spid="38"/>
                        </p:tgtEl>
                        <p:attrNameLst>
                          <p:attrName>ppt_y</p:attrName>
                        </p:attrNameLst>
                      </p:cBhvr>
                      <p:tavLst>
                        <p:tav tm="0">
                          <p:val>
                            <p:strVal val="0-#ppt_h/2"/>
                          </p:val>
                        </p:tav>
                        <p:tav tm="100000">
                          <p:val>
                            <p:strVal val="#ppt_y"/>
                          </p:val>
                        </p:tav>
                      </p:tavLst>
                    </p:anim>
                  </p:childTnLst>
                </p:cTn>
              </p:par>
            </p:tnLst>
          </p:tmpl>
        </p:tmplLst>
      </p:bldP>
      <p:bldP spid="45" grpId="0" build="p">
        <p:tmplLst>
          <p:tmpl lvl="1">
            <p:tnLst>
              <p:par>
                <p:cTn presetID="2" presetClass="entr" presetSubtype="8" decel="10000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ppt_y"/>
                          </p:val>
                        </p:tav>
                        <p:tav tm="100000">
                          <p:val>
                            <p:strVal val="#ppt_y"/>
                          </p:val>
                        </p:tav>
                      </p:tavLst>
                    </p:anim>
                  </p:childTnLst>
                </p:cTn>
              </p:par>
            </p:tnLst>
          </p:tmpl>
        </p:tmplLst>
      </p:bldP>
      <p:bldP spid="45" grpId="1" build="p">
        <p:tmplLst>
          <p:tmpl lvl="1">
            <p:tnLst>
              <p:par>
                <p:cTn presetID="10" presetClass="entr" presetSubtype="0" fill="hold" nodeType="withEffect">
                  <p:stCondLst>
                    <p:cond delay="250"/>
                  </p:stCondLst>
                  <p:childTnLst>
                    <p:set>
                      <p:cBhvr>
                        <p:cTn dur="1" fill="hold">
                          <p:stCondLst>
                            <p:cond delay="0"/>
                          </p:stCondLst>
                        </p:cTn>
                        <p:tgtEl>
                          <p:spTgt spid="45"/>
                        </p:tgtEl>
                        <p:attrNameLst>
                          <p:attrName>style.visibility</p:attrName>
                        </p:attrNameLst>
                      </p:cBhvr>
                      <p:to>
                        <p:strVal val="visible"/>
                      </p:to>
                    </p:set>
                    <p:animEffect transition="in" filter="fade">
                      <p:cBhvr>
                        <p:cTn dur="1000"/>
                        <p:tgtEl>
                          <p:spTgt spid="45"/>
                        </p:tgtEl>
                      </p:cBhvr>
                    </p:animEffect>
                  </p:childTnLst>
                </p:cTn>
              </p:par>
            </p:tnLst>
          </p:tmpl>
        </p:tmplLst>
      </p:bldP>
      <p:bldP spid="46" grpId="0" build="p">
        <p:tmplLst>
          <p:tmpl lvl="1">
            <p:tnLst>
              <p:par>
                <p:cTn presetID="2" presetClass="entr" presetSubtype="2" decel="10000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10" presetClass="entr" presetSubtype="0"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8826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or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7798236" y="3354576"/>
            <a:ext cx="2688353" cy="4554631"/>
            <a:chOff x="7305638" y="3002101"/>
            <a:chExt cx="2688353" cy="4554631"/>
          </a:xfrm>
        </p:grpSpPr>
        <p:grpSp>
          <p:nvGrpSpPr>
            <p:cNvPr id="10" name="グループ化 9"/>
            <p:cNvGrpSpPr/>
            <p:nvPr userDrawn="1"/>
          </p:nvGrpSpPr>
          <p:grpSpPr>
            <a:xfrm>
              <a:off x="8267831" y="5345989"/>
              <a:ext cx="763508" cy="2210743"/>
              <a:chOff x="8267831" y="5345989"/>
              <a:chExt cx="763508" cy="2210743"/>
            </a:xfrm>
          </p:grpSpPr>
          <p:sp>
            <p:nvSpPr>
              <p:cNvPr id="34" name="円/楕円 33"/>
              <p:cNvSpPr/>
              <p:nvPr userDrawn="1"/>
            </p:nvSpPr>
            <p:spPr>
              <a:xfrm>
                <a:off x="8267831" y="5345989"/>
                <a:ext cx="763508" cy="2210743"/>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366877" y="5498390"/>
                <a:ext cx="566334" cy="16398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 name="弦 8"/>
            <p:cNvSpPr/>
            <p:nvPr userDrawn="1"/>
          </p:nvSpPr>
          <p:spPr>
            <a:xfrm rot="10800000">
              <a:off x="7932506" y="3996103"/>
              <a:ext cx="1435076" cy="2370993"/>
            </a:xfrm>
            <a:custGeom>
              <a:avLst/>
              <a:gdLst/>
              <a:ahLst/>
              <a:cxnLst/>
              <a:rect l="l" t="t" r="r" b="b"/>
              <a:pathLst>
                <a:path w="1969479" h="3253919">
                  <a:moveTo>
                    <a:pt x="984740" y="3253919"/>
                  </a:moveTo>
                  <a:cubicBezTo>
                    <a:pt x="362425" y="2811676"/>
                    <a:pt x="-3869" y="2109952"/>
                    <a:pt x="30" y="1362802"/>
                  </a:cubicBezTo>
                  <a:cubicBezTo>
                    <a:pt x="2628" y="865042"/>
                    <a:pt x="169314" y="389014"/>
                    <a:pt x="468726" y="0"/>
                  </a:cubicBezTo>
                  <a:lnTo>
                    <a:pt x="984740" y="0"/>
                  </a:lnTo>
                  <a:lnTo>
                    <a:pt x="1500508" y="0"/>
                  </a:lnTo>
                  <a:cubicBezTo>
                    <a:pt x="1805017" y="395392"/>
                    <a:pt x="1972090" y="880450"/>
                    <a:pt x="1969449" y="1386333"/>
                  </a:cubicBezTo>
                  <a:cubicBezTo>
                    <a:pt x="1965591" y="2125578"/>
                    <a:pt x="1599814" y="2816889"/>
                    <a:pt x="984740" y="3253919"/>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p:cNvGrpSpPr/>
            <p:nvPr userDrawn="1"/>
          </p:nvGrpSpPr>
          <p:grpSpPr>
            <a:xfrm flipH="1">
              <a:off x="8650044" y="5266273"/>
              <a:ext cx="1343947" cy="1366912"/>
              <a:chOff x="7305639" y="5547570"/>
              <a:chExt cx="1343947" cy="1366912"/>
            </a:xfrm>
            <a:solidFill>
              <a:schemeClr val="accent2">
                <a:lumMod val="50000"/>
              </a:schemeClr>
            </a:solidFill>
          </p:grpSpPr>
          <p:sp>
            <p:nvSpPr>
              <p:cNvPr id="30" name="直角三角形 29"/>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直角三角形 30"/>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p:cNvGrpSpPr/>
            <p:nvPr userDrawn="1"/>
          </p:nvGrpSpPr>
          <p:grpSpPr>
            <a:xfrm>
              <a:off x="7305638" y="5266273"/>
              <a:ext cx="1343947" cy="1366912"/>
              <a:chOff x="7305639" y="5547570"/>
              <a:chExt cx="1343947" cy="1366912"/>
            </a:xfrm>
            <a:solidFill>
              <a:schemeClr val="accent2">
                <a:lumMod val="50000"/>
              </a:schemeClr>
            </a:solidFill>
          </p:grpSpPr>
          <p:sp>
            <p:nvSpPr>
              <p:cNvPr id="26" name="直角三角形 25"/>
              <p:cNvSpPr/>
              <p:nvPr userDrawn="1"/>
            </p:nvSpPr>
            <p:spPr>
              <a:xfrm rot="5400000">
                <a:off x="7305639" y="6450248"/>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直角三角形 26"/>
              <p:cNvSpPr/>
              <p:nvPr userDrawn="1"/>
            </p:nvSpPr>
            <p:spPr>
              <a:xfrm rot="16200000">
                <a:off x="7305639" y="5547571"/>
                <a:ext cx="464234" cy="46423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7305639" y="6011805"/>
                <a:ext cx="464234" cy="4384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userDrawn="1"/>
            </p:nvSpPr>
            <p:spPr>
              <a:xfrm>
                <a:off x="7769874" y="5547570"/>
                <a:ext cx="879712" cy="902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7665303" y="3002101"/>
              <a:ext cx="1969480" cy="3253919"/>
              <a:chOff x="7665303" y="3002101"/>
              <a:chExt cx="1969480" cy="3253919"/>
            </a:xfrm>
          </p:grpSpPr>
          <p:sp>
            <p:nvSpPr>
              <p:cNvPr id="24" name="弦 8"/>
              <p:cNvSpPr/>
              <p:nvPr userDrawn="1"/>
            </p:nvSpPr>
            <p:spPr>
              <a:xfrm rot="10800000">
                <a:off x="8650043" y="3002101"/>
                <a:ext cx="984740" cy="3253919"/>
              </a:xfrm>
              <a:custGeom>
                <a:avLst/>
                <a:gdLst/>
                <a:ahLst/>
                <a:cxnLst/>
                <a:rect l="l" t="t" r="r" b="b"/>
                <a:pathLst>
                  <a:path w="984740" h="3253919">
                    <a:moveTo>
                      <a:pt x="984740" y="3253919"/>
                    </a:moveTo>
                    <a:cubicBezTo>
                      <a:pt x="362425" y="2811676"/>
                      <a:pt x="-3869" y="2109952"/>
                      <a:pt x="30" y="1362802"/>
                    </a:cubicBezTo>
                    <a:cubicBezTo>
                      <a:pt x="2628" y="865042"/>
                      <a:pt x="169314" y="389014"/>
                      <a:pt x="468726" y="0"/>
                    </a:cubicBezTo>
                    <a:lnTo>
                      <a:pt x="98474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弦 8"/>
              <p:cNvSpPr/>
              <p:nvPr userDrawn="1"/>
            </p:nvSpPr>
            <p:spPr>
              <a:xfrm>
                <a:off x="7665303" y="3002101"/>
                <a:ext cx="984740" cy="3253919"/>
              </a:xfrm>
              <a:custGeom>
                <a:avLst/>
                <a:gdLst/>
                <a:ahLst/>
                <a:cxnLst/>
                <a:rect l="l" t="t" r="r" b="b"/>
                <a:pathLst>
                  <a:path w="984740" h="3253919">
                    <a:moveTo>
                      <a:pt x="984740" y="0"/>
                    </a:moveTo>
                    <a:lnTo>
                      <a:pt x="984740" y="3253919"/>
                    </a:lnTo>
                    <a:lnTo>
                      <a:pt x="468972" y="3253919"/>
                    </a:lnTo>
                    <a:cubicBezTo>
                      <a:pt x="164463" y="2858527"/>
                      <a:pt x="-2610" y="2373469"/>
                      <a:pt x="31" y="1867586"/>
                    </a:cubicBezTo>
                    <a:cubicBezTo>
                      <a:pt x="3889" y="1128341"/>
                      <a:pt x="369666" y="437030"/>
                      <a:pt x="984740"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7830833" y="3002102"/>
              <a:ext cx="1639326" cy="1035326"/>
              <a:chOff x="7830833" y="3002102"/>
              <a:chExt cx="1639326" cy="1035326"/>
            </a:xfrm>
          </p:grpSpPr>
          <p:sp>
            <p:nvSpPr>
              <p:cNvPr id="22" name="弦 8"/>
              <p:cNvSpPr/>
              <p:nvPr userDrawn="1"/>
            </p:nvSpPr>
            <p:spPr>
              <a:xfrm rot="10800000">
                <a:off x="8650043" y="3002102"/>
                <a:ext cx="820116" cy="1035325"/>
              </a:xfrm>
              <a:custGeom>
                <a:avLst/>
                <a:gdLst/>
                <a:ahLst/>
                <a:cxnLst/>
                <a:rect l="l" t="t" r="r" b="b"/>
                <a:pathLst>
                  <a:path w="820116" h="1035325">
                    <a:moveTo>
                      <a:pt x="820116" y="1035325"/>
                    </a:moveTo>
                    <a:cubicBezTo>
                      <a:pt x="445216" y="768905"/>
                      <a:pt x="163231" y="408315"/>
                      <a:pt x="0" y="0"/>
                    </a:cubicBezTo>
                    <a:lnTo>
                      <a:pt x="820116"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弦 8"/>
              <p:cNvSpPr/>
              <p:nvPr userDrawn="1"/>
            </p:nvSpPr>
            <p:spPr>
              <a:xfrm>
                <a:off x="7830833" y="3002102"/>
                <a:ext cx="819211" cy="1035326"/>
              </a:xfrm>
              <a:custGeom>
                <a:avLst/>
                <a:gdLst/>
                <a:ahLst/>
                <a:cxnLst/>
                <a:rect l="l" t="t" r="r" b="b"/>
                <a:pathLst>
                  <a:path w="819211" h="1035326">
                    <a:moveTo>
                      <a:pt x="819211" y="0"/>
                    </a:moveTo>
                    <a:lnTo>
                      <a:pt x="819211" y="1035326"/>
                    </a:lnTo>
                    <a:lnTo>
                      <a:pt x="0" y="1035326"/>
                    </a:lnTo>
                    <a:cubicBezTo>
                      <a:pt x="162564" y="626542"/>
                      <a:pt x="444666" y="266126"/>
                      <a:pt x="819211"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a:off x="8239071" y="3682019"/>
              <a:ext cx="821030" cy="821030"/>
              <a:chOff x="11914174" y="3199309"/>
              <a:chExt cx="990518" cy="990518"/>
            </a:xfrm>
          </p:grpSpPr>
          <p:sp>
            <p:nvSpPr>
              <p:cNvPr id="20" name="円/楕円 19"/>
              <p:cNvSpPr/>
              <p:nvPr userDrawn="1"/>
            </p:nvSpPr>
            <p:spPr>
              <a:xfrm>
                <a:off x="11914174" y="3199309"/>
                <a:ext cx="990518" cy="99051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2002891" y="3288026"/>
                <a:ext cx="813084" cy="8130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p:cNvGrpSpPr/>
            <p:nvPr userDrawn="1"/>
          </p:nvGrpSpPr>
          <p:grpSpPr>
            <a:xfrm>
              <a:off x="8562396" y="5264781"/>
              <a:ext cx="174376" cy="1354190"/>
              <a:chOff x="8562396" y="5264781"/>
              <a:chExt cx="174376" cy="1354190"/>
            </a:xfrm>
          </p:grpSpPr>
          <p:sp>
            <p:nvSpPr>
              <p:cNvPr id="18" name="台形 59"/>
              <p:cNvSpPr/>
              <p:nvPr userDrawn="1"/>
            </p:nvSpPr>
            <p:spPr>
              <a:xfrm rot="10800000">
                <a:off x="8649584"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台形 59"/>
              <p:cNvSpPr/>
              <p:nvPr userDrawn="1"/>
            </p:nvSpPr>
            <p:spPr>
              <a:xfrm rot="10800000" flipH="1">
                <a:off x="8562396" y="5264781"/>
                <a:ext cx="87188" cy="1354190"/>
              </a:xfrm>
              <a:custGeom>
                <a:avLst/>
                <a:gdLst/>
                <a:ahLst/>
                <a:cxnLst/>
                <a:rect l="l" t="t" r="r" b="b"/>
                <a:pathLst>
                  <a:path w="232411" h="2119037">
                    <a:moveTo>
                      <a:pt x="232411" y="2119037"/>
                    </a:moveTo>
                    <a:lnTo>
                      <a:pt x="0" y="2119037"/>
                    </a:lnTo>
                    <a:lnTo>
                      <a:pt x="116205" y="0"/>
                    </a:lnTo>
                    <a:lnTo>
                      <a:pt x="232411"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61161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of Contents - 6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1291377"/>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2652267"/>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013157"/>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5374047"/>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6734937"/>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1" name="円/楕円 10"/>
          <p:cNvSpPr/>
          <p:nvPr userDrawn="1"/>
        </p:nvSpPr>
        <p:spPr>
          <a:xfrm>
            <a:off x="8135094" y="809582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6</a:t>
            </a:r>
            <a:endParaRPr kumimoji="1" lang="ja-JP" altLang="en-US" dirty="0"/>
          </a:p>
        </p:txBody>
      </p:sp>
      <p:sp>
        <p:nvSpPr>
          <p:cNvPr id="12" name="テキスト プレースホルダー 6"/>
          <p:cNvSpPr>
            <a:spLocks noGrp="1"/>
          </p:cNvSpPr>
          <p:nvPr>
            <p:ph type="body" sz="quarter" idx="15" hasCustomPrompt="1"/>
          </p:nvPr>
        </p:nvSpPr>
        <p:spPr>
          <a:xfrm>
            <a:off x="9000327" y="1039044"/>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175912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17" hasCustomPrompt="1"/>
          </p:nvPr>
        </p:nvSpPr>
        <p:spPr>
          <a:xfrm>
            <a:off x="9000327" y="7852184"/>
            <a:ext cx="8279783" cy="936104"/>
          </a:xfrm>
        </p:spPr>
        <p:txBody>
          <a:bodyPr anchor="b">
            <a:normAutofit/>
          </a:bodyPr>
          <a:lstStyle>
            <a:lvl1pPr algn="l">
              <a:defRPr sz="360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9000327" y="8572264"/>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2401672"/>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3121752"/>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3764300"/>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4484380"/>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5126928"/>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5847008"/>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6489556"/>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7209636"/>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659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par>
                          <p:cTn id="78" fill="hold">
                            <p:stCondLst>
                              <p:cond delay="4750"/>
                            </p:stCondLst>
                            <p:childTnLst>
                              <p:par>
                                <p:cTn id="79" presetID="2" presetClass="entr" presetSubtype="1" decel="100000" fill="hold" grpId="0" nodeType="afterEffect">
                                  <p:stCondLst>
                                    <p:cond delay="25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ppt_x"/>
                                          </p:val>
                                        </p:tav>
                                        <p:tav tm="100000">
                                          <p:val>
                                            <p:strVal val="#ppt_x"/>
                                          </p:val>
                                        </p:tav>
                                      </p:tavLst>
                                    </p:anim>
                                    <p:anim calcmode="lin" valueType="num">
                                      <p:cBhvr additive="base">
                                        <p:cTn id="82" dur="500" fill="hold"/>
                                        <p:tgtEl>
                                          <p:spTgt spid="11"/>
                                        </p:tgtEl>
                                        <p:attrNameLst>
                                          <p:attrName>ppt_y</p:attrName>
                                        </p:attrNameLst>
                                      </p:cBhvr>
                                      <p:tavLst>
                                        <p:tav tm="0">
                                          <p:val>
                                            <p:strVal val="0-#ppt_h/2"/>
                                          </p:val>
                                        </p:tav>
                                        <p:tav tm="100000">
                                          <p:val>
                                            <p:strVal val="#ppt_y"/>
                                          </p:val>
                                        </p:tav>
                                      </p:tavLst>
                                    </p:anim>
                                  </p:childTnLst>
                                </p:cTn>
                              </p:par>
                              <p:par>
                                <p:cTn id="83" presetID="2" presetClass="entr" presetSubtype="1" decel="100000" fill="hold" grpId="0" nodeType="withEffect">
                                  <p:stCondLst>
                                    <p:cond delay="250"/>
                                  </p:stCondLst>
                                  <p:childTnLst>
                                    <p:set>
                                      <p:cBhvr>
                                        <p:cTn id="84" dur="1" fill="hold">
                                          <p:stCondLst>
                                            <p:cond delay="0"/>
                                          </p:stCondLst>
                                        </p:cTn>
                                        <p:tgtEl>
                                          <p:spTgt spid="14">
                                            <p:txEl>
                                              <p:pRg st="0" end="0"/>
                                            </p:txEl>
                                          </p:spTgt>
                                        </p:tgtEl>
                                        <p:attrNameLst>
                                          <p:attrName>style.visibility</p:attrName>
                                        </p:attrNameLst>
                                      </p:cBhvr>
                                      <p:to>
                                        <p:strVal val="visible"/>
                                      </p:to>
                                    </p:set>
                                    <p:anim calcmode="lin" valueType="num">
                                      <p:cBhvr additive="base">
                                        <p:cTn id="8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4">
                                            <p:txEl>
                                              <p:pRg st="0" end="0"/>
                                            </p:txEl>
                                          </p:spTgt>
                                        </p:tgtEl>
                                        <p:attrNameLst>
                                          <p:attrName>ppt_y</p:attrName>
                                        </p:attrNameLst>
                                      </p:cBhvr>
                                      <p:tavLst>
                                        <p:tav tm="0">
                                          <p:val>
                                            <p:strVal val="0-#ppt_h/2"/>
                                          </p:val>
                                        </p:tav>
                                        <p:tav tm="100000">
                                          <p:val>
                                            <p:strVal val="#ppt_y"/>
                                          </p:val>
                                        </p:tav>
                                      </p:tavLst>
                                    </p:anim>
                                  </p:childTnLst>
                                </p:cTn>
                              </p:par>
                              <p:par>
                                <p:cTn id="87" presetID="2" presetClass="entr" presetSubtype="2" decel="100000" fill="hold" grpId="0" nodeType="withEffect">
                                  <p:stCondLst>
                                    <p:cond delay="250"/>
                                  </p:stCondLst>
                                  <p:childTnLst>
                                    <p:set>
                                      <p:cBhvr>
                                        <p:cTn id="88" dur="1" fill="hold">
                                          <p:stCondLst>
                                            <p:cond delay="0"/>
                                          </p:stCondLst>
                                        </p:cTn>
                                        <p:tgtEl>
                                          <p:spTgt spid="15">
                                            <p:txEl>
                                              <p:pRg st="0" end="0"/>
                                            </p:txEl>
                                          </p:spTgt>
                                        </p:tgtEl>
                                        <p:attrNameLst>
                                          <p:attrName>style.visibility</p:attrName>
                                        </p:attrNameLst>
                                      </p:cBhvr>
                                      <p:to>
                                        <p:strVal val="visible"/>
                                      </p:to>
                                    </p:set>
                                    <p:anim calcmode="lin" valueType="num">
                                      <p:cBhvr additive="base">
                                        <p:cTn id="89"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1"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1" decel="100000"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0-#ppt_h/2"/>
                          </p:val>
                        </p:tav>
                        <p:tav tm="100000">
                          <p:val>
                            <p:strVal val="#ppt_y"/>
                          </p:val>
                        </p:tav>
                      </p:tavLst>
                    </p:anim>
                  </p:childTnLst>
                </p:cTn>
              </p:par>
            </p:tnLst>
          </p:tmpl>
        </p:tmplLst>
      </p:bldP>
      <p:bldP spid="15" grpId="0" build="p">
        <p:tmplLst>
          <p:tmpl lvl="1">
            <p:tnLst>
              <p:par>
                <p:cTn presetID="2" presetClass="entr" presetSubtype="2" decel="10000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 5 Items">
    <p:spTree>
      <p:nvGrpSpPr>
        <p:cNvPr id="1" name=""/>
        <p:cNvGrpSpPr/>
        <p:nvPr/>
      </p:nvGrpSpPr>
      <p:grpSpPr>
        <a:xfrm>
          <a:off x="0" y="0"/>
          <a:ext cx="0" cy="0"/>
          <a:chOff x="0" y="0"/>
          <a:chExt cx="0" cy="0"/>
        </a:xfrm>
      </p:grpSpPr>
      <p:sp>
        <p:nvSpPr>
          <p:cNvPr id="30" name="正方形/長方形 29"/>
          <p:cNvSpPr/>
          <p:nvPr userDrawn="1"/>
        </p:nvSpPr>
        <p:spPr>
          <a:xfrm>
            <a:off x="0" y="0"/>
            <a:ext cx="8459130" cy="10287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306" y="1173479"/>
            <a:ext cx="6723724" cy="8207948"/>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8135094" y="2190934"/>
            <a:ext cx="648072" cy="6480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8135094" y="3551824"/>
            <a:ext cx="648072" cy="6480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8" name="円/楕円 7"/>
          <p:cNvSpPr/>
          <p:nvPr userDrawn="1"/>
        </p:nvSpPr>
        <p:spPr>
          <a:xfrm>
            <a:off x="8135094" y="4912714"/>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9" name="円/楕円 8"/>
          <p:cNvSpPr/>
          <p:nvPr userDrawn="1"/>
        </p:nvSpPr>
        <p:spPr>
          <a:xfrm>
            <a:off x="8135094" y="6273604"/>
            <a:ext cx="648072" cy="6480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10" name="円/楕円 9"/>
          <p:cNvSpPr/>
          <p:nvPr userDrawn="1"/>
        </p:nvSpPr>
        <p:spPr>
          <a:xfrm>
            <a:off x="8135094" y="7634494"/>
            <a:ext cx="648072" cy="6480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2" name="テキスト プレースホルダー 6"/>
          <p:cNvSpPr>
            <a:spLocks noGrp="1"/>
          </p:cNvSpPr>
          <p:nvPr>
            <p:ph type="body" sz="quarter" idx="15" hasCustomPrompt="1"/>
          </p:nvPr>
        </p:nvSpPr>
        <p:spPr>
          <a:xfrm>
            <a:off x="9000327" y="1938601"/>
            <a:ext cx="8279783" cy="936104"/>
          </a:xfrm>
        </p:spPr>
        <p:txBody>
          <a:bodyPr anchor="b">
            <a:norm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16" hasCustomPrompt="1"/>
          </p:nvPr>
        </p:nvSpPr>
        <p:spPr>
          <a:xfrm>
            <a:off x="9000327" y="2658681"/>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19" hasCustomPrompt="1"/>
          </p:nvPr>
        </p:nvSpPr>
        <p:spPr>
          <a:xfrm>
            <a:off x="9000327" y="3301229"/>
            <a:ext cx="8279783" cy="936104"/>
          </a:xfrm>
        </p:spPr>
        <p:txBody>
          <a:bodyPr anchor="b">
            <a:norm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0" hasCustomPrompt="1"/>
          </p:nvPr>
        </p:nvSpPr>
        <p:spPr>
          <a:xfrm>
            <a:off x="9000327" y="4021309"/>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1" hasCustomPrompt="1"/>
          </p:nvPr>
        </p:nvSpPr>
        <p:spPr>
          <a:xfrm>
            <a:off x="9000327" y="4663857"/>
            <a:ext cx="8279783" cy="936104"/>
          </a:xfrm>
        </p:spPr>
        <p:txBody>
          <a:bodyPr anchor="b">
            <a:norm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9000327" y="5383937"/>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3" hasCustomPrompt="1"/>
          </p:nvPr>
        </p:nvSpPr>
        <p:spPr>
          <a:xfrm>
            <a:off x="9000327" y="6026485"/>
            <a:ext cx="8279783" cy="936104"/>
          </a:xfrm>
        </p:spPr>
        <p:txBody>
          <a:bodyPr anchor="b">
            <a:norm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4" hasCustomPrompt="1"/>
          </p:nvPr>
        </p:nvSpPr>
        <p:spPr>
          <a:xfrm>
            <a:off x="9000327" y="6746565"/>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8" name="テキスト プレースホルダー 6"/>
          <p:cNvSpPr>
            <a:spLocks noGrp="1"/>
          </p:cNvSpPr>
          <p:nvPr>
            <p:ph type="body" sz="quarter" idx="25" hasCustomPrompt="1"/>
          </p:nvPr>
        </p:nvSpPr>
        <p:spPr>
          <a:xfrm>
            <a:off x="9000327" y="7389113"/>
            <a:ext cx="8279783" cy="936104"/>
          </a:xfrm>
        </p:spPr>
        <p:txBody>
          <a:bodyPr anchor="b">
            <a:normAutofit/>
          </a:bodyPr>
          <a:lstStyle>
            <a:lvl1pPr algn="l">
              <a:defRPr sz="360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29" name="テキスト プレースホルダー 6"/>
          <p:cNvSpPr>
            <a:spLocks noGrp="1"/>
          </p:cNvSpPr>
          <p:nvPr>
            <p:ph type="body" sz="quarter" idx="26" hasCustomPrompt="1"/>
          </p:nvPr>
        </p:nvSpPr>
        <p:spPr>
          <a:xfrm>
            <a:off x="9000327" y="8109193"/>
            <a:ext cx="8279783" cy="603684"/>
          </a:xfrm>
        </p:spPr>
        <p:txBody>
          <a:bodyPr anchor="t">
            <a:normAutofit/>
          </a:bodyPr>
          <a:lstStyle>
            <a:lvl1pPr algn="l">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3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1288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0-#ppt_h/2"/>
                                          </p:val>
                                        </p:tav>
                                        <p:tav tm="100000">
                                          <p:val>
                                            <p:strVal val="#ppt_y"/>
                                          </p:val>
                                        </p:tav>
                                      </p:tavLst>
                                    </p:anim>
                                  </p:childTnLst>
                                </p:cTn>
                              </p:par>
                              <p:par>
                                <p:cTn id="18" presetID="2" presetClass="entr" presetSubtype="1" decel="100000" fill="hold" grpId="0" nodeType="withEffect">
                                  <p:stCondLst>
                                    <p:cond delay="250"/>
                                  </p:stCondLst>
                                  <p:childTnLst>
                                    <p:set>
                                      <p:cBhvr>
                                        <p:cTn id="19" dur="1" fill="hold">
                                          <p:stCondLst>
                                            <p:cond delay="0"/>
                                          </p:stCondLst>
                                        </p:cTn>
                                        <p:tgtEl>
                                          <p:spTgt spid="12">
                                            <p:txEl>
                                              <p:pRg st="0" end="0"/>
                                            </p:txEl>
                                          </p:spTgt>
                                        </p:tgtEl>
                                        <p:attrNameLst>
                                          <p:attrName>style.visibility</p:attrName>
                                        </p:attrNameLst>
                                      </p:cBhvr>
                                      <p:to>
                                        <p:strVal val="visible"/>
                                      </p:to>
                                    </p:set>
                                    <p:anim calcmode="lin" valueType="num">
                                      <p:cBhvr additive="base">
                                        <p:cTn id="2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2">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1" decel="100000" fill="hold" grpId="0" nodeType="afterEffect">
                                  <p:stCondLst>
                                    <p:cond delay="25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0-#ppt_h/2"/>
                                          </p:val>
                                        </p:tav>
                                        <p:tav tm="100000">
                                          <p:val>
                                            <p:strVal val="#ppt_y"/>
                                          </p:val>
                                        </p:tav>
                                      </p:tavLst>
                                    </p:anim>
                                  </p:childTnLst>
                                </p:cTn>
                              </p:par>
                              <p:par>
                                <p:cTn id="31" presetID="2" presetClass="entr" presetSubtype="1" decel="100000" fill="hold" grpId="0" nodeType="withEffect">
                                  <p:stCondLst>
                                    <p:cond delay="25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0-#ppt_h/2"/>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21">
                                            <p:txEl>
                                              <p:pRg st="0" end="0"/>
                                            </p:txEl>
                                          </p:spTgt>
                                        </p:tgtEl>
                                        <p:attrNameLst>
                                          <p:attrName>style.visibility</p:attrName>
                                        </p:attrNameLst>
                                      </p:cBhvr>
                                      <p:to>
                                        <p:strVal val="visible"/>
                                      </p:to>
                                    </p:set>
                                    <p:anim calcmode="lin" valueType="num">
                                      <p:cBhvr additive="base">
                                        <p:cTn id="37" dur="500" fill="hold"/>
                                        <p:tgtEl>
                                          <p:spTgt spid="21">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2" presetClass="entr" presetSubtype="1" decel="100000" fill="hold" grpId="0" nodeType="afterEffect">
                                  <p:stCondLst>
                                    <p:cond delay="25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fill="hold"/>
                                        <p:tgtEl>
                                          <p:spTgt spid="8"/>
                                        </p:tgtEl>
                                        <p:attrNameLst>
                                          <p:attrName>ppt_x</p:attrName>
                                        </p:attrNameLst>
                                      </p:cBhvr>
                                      <p:tavLst>
                                        <p:tav tm="0">
                                          <p:val>
                                            <p:strVal val="#ppt_x"/>
                                          </p:val>
                                        </p:tav>
                                        <p:tav tm="100000">
                                          <p:val>
                                            <p:strVal val="#ppt_x"/>
                                          </p:val>
                                        </p:tav>
                                      </p:tavLst>
                                    </p:anim>
                                    <p:anim calcmode="lin" valueType="num">
                                      <p:cBhvr additive="base">
                                        <p:cTn id="43" dur="500" fill="hold"/>
                                        <p:tgtEl>
                                          <p:spTgt spid="8"/>
                                        </p:tgtEl>
                                        <p:attrNameLst>
                                          <p:attrName>ppt_y</p:attrName>
                                        </p:attrNameLst>
                                      </p:cBhvr>
                                      <p:tavLst>
                                        <p:tav tm="0">
                                          <p:val>
                                            <p:strVal val="0-#ppt_h/2"/>
                                          </p:val>
                                        </p:tav>
                                        <p:tav tm="100000">
                                          <p:val>
                                            <p:strVal val="#ppt_y"/>
                                          </p:val>
                                        </p:tav>
                                      </p:tavLst>
                                    </p:anim>
                                  </p:childTnLst>
                                </p:cTn>
                              </p:par>
                              <p:par>
                                <p:cTn id="44" presetID="2" presetClass="entr" presetSubtype="1"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4">
                                            <p:txEl>
                                              <p:pRg st="0" end="0"/>
                                            </p:txEl>
                                          </p:spTgt>
                                        </p:tgtEl>
                                        <p:attrNameLst>
                                          <p:attrName>ppt_y</p:attrName>
                                        </p:attrNameLst>
                                      </p:cBhvr>
                                      <p:tavLst>
                                        <p:tav tm="0">
                                          <p:val>
                                            <p:strVal val="0-#ppt_h/2"/>
                                          </p:val>
                                        </p:tav>
                                        <p:tav tm="100000">
                                          <p:val>
                                            <p:strVal val="#ppt_y"/>
                                          </p:val>
                                        </p:tav>
                                      </p:tavLst>
                                    </p:anim>
                                  </p:childTnLst>
                                </p:cTn>
                              </p:par>
                              <p:par>
                                <p:cTn id="48" presetID="2" presetClass="entr" presetSubtype="2" decel="100000" fill="hold" grpId="0" nodeType="withEffect">
                                  <p:stCondLst>
                                    <p:cond delay="250"/>
                                  </p:stCondLst>
                                  <p:childTnLst>
                                    <p:set>
                                      <p:cBhvr>
                                        <p:cTn id="49" dur="1" fill="hold">
                                          <p:stCondLst>
                                            <p:cond delay="0"/>
                                          </p:stCondLst>
                                        </p:cTn>
                                        <p:tgtEl>
                                          <p:spTgt spid="25">
                                            <p:txEl>
                                              <p:pRg st="0" end="0"/>
                                            </p:txEl>
                                          </p:spTgt>
                                        </p:tgtEl>
                                        <p:attrNameLst>
                                          <p:attrName>style.visibility</p:attrName>
                                        </p:attrNameLst>
                                      </p:cBhvr>
                                      <p:to>
                                        <p:strVal val="visible"/>
                                      </p:to>
                                    </p:set>
                                    <p:anim calcmode="lin" valueType="num">
                                      <p:cBhvr additive="base">
                                        <p:cTn id="50"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1"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par>
                          <p:cTn id="52" fill="hold">
                            <p:stCondLst>
                              <p:cond delay="3250"/>
                            </p:stCondLst>
                            <p:childTnLst>
                              <p:par>
                                <p:cTn id="53" presetID="2" presetClass="entr" presetSubtype="1" decel="100000" fill="hold" grpId="0" nodeType="afterEffect">
                                  <p:stCondLst>
                                    <p:cond delay="25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25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0-#ppt_h/2"/>
                                          </p:val>
                                        </p:tav>
                                        <p:tav tm="100000">
                                          <p:val>
                                            <p:strVal val="#ppt_y"/>
                                          </p:val>
                                        </p:tav>
                                      </p:tavLst>
                                    </p:anim>
                                  </p:childTnLst>
                                </p:cTn>
                              </p:par>
                              <p:par>
                                <p:cTn id="61" presetID="2" presetClass="entr" presetSubtype="2" decel="100000" fill="hold" grpId="0" nodeType="with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 calcmode="lin" valueType="num">
                                      <p:cBhvr additive="base">
                                        <p:cTn id="63" dur="500" fill="hold"/>
                                        <p:tgtEl>
                                          <p:spTgt spid="27">
                                            <p:txEl>
                                              <p:pRg st="0" end="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65" fill="hold">
                            <p:stCondLst>
                              <p:cond delay="4000"/>
                            </p:stCondLst>
                            <p:childTnLst>
                              <p:par>
                                <p:cTn id="66" presetID="2" presetClass="entr" presetSubtype="1" decel="100000" fill="hold" grpId="0" nodeType="afterEffect">
                                  <p:stCondLst>
                                    <p:cond delay="25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ppt_x"/>
                                          </p:val>
                                        </p:tav>
                                        <p:tav tm="100000">
                                          <p:val>
                                            <p:strVal val="#ppt_x"/>
                                          </p:val>
                                        </p:tav>
                                      </p:tavLst>
                                    </p:anim>
                                    <p:anim calcmode="lin" valueType="num">
                                      <p:cBhvr additive="base">
                                        <p:cTn id="69" dur="500" fill="hold"/>
                                        <p:tgtEl>
                                          <p:spTgt spid="10"/>
                                        </p:tgtEl>
                                        <p:attrNameLst>
                                          <p:attrName>ppt_y</p:attrName>
                                        </p:attrNameLst>
                                      </p:cBhvr>
                                      <p:tavLst>
                                        <p:tav tm="0">
                                          <p:val>
                                            <p:strVal val="0-#ppt_h/2"/>
                                          </p:val>
                                        </p:tav>
                                        <p:tav tm="100000">
                                          <p:val>
                                            <p:strVal val="#ppt_y"/>
                                          </p:val>
                                        </p:tav>
                                      </p:tavLst>
                                    </p:anim>
                                  </p:childTnLst>
                                </p:cTn>
                              </p:par>
                              <p:par>
                                <p:cTn id="70" presetID="2" presetClass="entr" presetSubtype="1" decel="100000" fill="hold" grpId="0" nodeType="withEffect">
                                  <p:stCondLst>
                                    <p:cond delay="250"/>
                                  </p:stCondLst>
                                  <p:childTnLst>
                                    <p:set>
                                      <p:cBhvr>
                                        <p:cTn id="71" dur="1" fill="hold">
                                          <p:stCondLst>
                                            <p:cond delay="0"/>
                                          </p:stCondLst>
                                        </p:cTn>
                                        <p:tgtEl>
                                          <p:spTgt spid="28">
                                            <p:txEl>
                                              <p:pRg st="0" end="0"/>
                                            </p:txEl>
                                          </p:spTgt>
                                        </p:tgtEl>
                                        <p:attrNameLst>
                                          <p:attrName>style.visibility</p:attrName>
                                        </p:attrNameLst>
                                      </p:cBhvr>
                                      <p:to>
                                        <p:strVal val="visible"/>
                                      </p:to>
                                    </p:set>
                                    <p:anim calcmode="lin" valueType="num">
                                      <p:cBhvr additive="base">
                                        <p:cTn id="72"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28">
                                            <p:txEl>
                                              <p:pRg st="0" end="0"/>
                                            </p:txEl>
                                          </p:spTgt>
                                        </p:tgtEl>
                                        <p:attrNameLst>
                                          <p:attrName>ppt_y</p:attrName>
                                        </p:attrNameLst>
                                      </p:cBhvr>
                                      <p:tavLst>
                                        <p:tav tm="0">
                                          <p:val>
                                            <p:strVal val="0-#ppt_h/2"/>
                                          </p:val>
                                        </p:tav>
                                        <p:tav tm="100000">
                                          <p:val>
                                            <p:strVal val="#ppt_y"/>
                                          </p:val>
                                        </p:tav>
                                      </p:tavLst>
                                    </p:anim>
                                  </p:childTnLst>
                                </p:cTn>
                              </p:par>
                              <p:par>
                                <p:cTn id="74" presetID="2" presetClass="entr" presetSubtype="2" decel="100000" fill="hold" grpId="0" nodeType="withEffect">
                                  <p:stCondLst>
                                    <p:cond delay="250"/>
                                  </p:stCondLst>
                                  <p:childTnLst>
                                    <p:set>
                                      <p:cBhvr>
                                        <p:cTn id="75" dur="1" fill="hold">
                                          <p:stCondLst>
                                            <p:cond delay="0"/>
                                          </p:stCondLst>
                                        </p:cTn>
                                        <p:tgtEl>
                                          <p:spTgt spid="29">
                                            <p:txEl>
                                              <p:pRg st="0" end="0"/>
                                            </p:txEl>
                                          </p:spTgt>
                                        </p:tgtEl>
                                        <p:attrNameLst>
                                          <p:attrName>style.visibility</p:attrName>
                                        </p:attrNameLst>
                                      </p:cBhvr>
                                      <p:to>
                                        <p:strVal val="visible"/>
                                      </p:to>
                                    </p:set>
                                    <p:anim calcmode="lin" valueType="num">
                                      <p:cBhvr additive="base">
                                        <p:cTn id="76"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2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 grpId="0"/>
      <p:bldP spid="5" grpId="0" animBg="1"/>
      <p:bldP spid="7" grpId="0" animBg="1"/>
      <p:bldP spid="8" grpId="0" animBg="1"/>
      <p:bldP spid="9" grpId="0" animBg="1"/>
      <p:bldP spid="10" grpId="0" animBg="1"/>
      <p:bldP spid="12" grpId="0" build="p">
        <p:tmplLst>
          <p:tmpl lvl="1">
            <p:tnLst>
              <p:par>
                <p:cTn presetID="2" presetClass="entr" presetSubtype="1"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0-#ppt_h/2"/>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1"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build="p">
        <p:tmplLst>
          <p:tmpl lvl="1">
            <p:tnLst>
              <p:par>
                <p:cTn presetID="2" presetClass="entr" presetSubtype="2" decel="100000" fill="hold" nodeType="with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1"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1"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0-#ppt_h/2"/>
                          </p:val>
                        </p:tav>
                        <p:tav tm="100000">
                          <p:val>
                            <p:strVal val="#ppt_y"/>
                          </p:val>
                        </p:tav>
                      </p:tavLst>
                    </p:anim>
                  </p:childTnLst>
                </p:cTn>
              </p:par>
            </p:tnLst>
          </p:tmpl>
        </p:tmplLst>
      </p:bldP>
      <p:bldP spid="27" grpId="0" build="p">
        <p:tmplLst>
          <p:tmpl lvl="1">
            <p:tnLst>
              <p:par>
                <p:cTn presetID="2" presetClass="entr" presetSubtype="2" decel="100000" fill="hold" nodeType="with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1+#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1"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build="p">
        <p:tmplLst>
          <p:tmpl lvl="1">
            <p:tnLst>
              <p:par>
                <p:cTn presetID="2" presetClass="entr" presetSubtype="2" decel="10000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正方形/長方形 4"/>
          <p:cNvSpPr/>
          <p:nvPr userDrawn="1"/>
        </p:nvSpPr>
        <p:spPr>
          <a:xfrm>
            <a:off x="-1" y="0"/>
            <a:ext cx="18286413" cy="3343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884800" y="928167"/>
            <a:ext cx="16516812" cy="1702991"/>
          </a:xfrm>
        </p:spPr>
        <p:txBody>
          <a:bodyPr>
            <a:normAutofit/>
          </a:bodyPr>
          <a:lstStyle>
            <a:lvl1pPr algn="ctr">
              <a:defRPr sz="96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円/楕円 6"/>
          <p:cNvSpPr/>
          <p:nvPr userDrawn="1"/>
        </p:nvSpPr>
        <p:spPr>
          <a:xfrm>
            <a:off x="712297" y="4279404"/>
            <a:ext cx="3672408" cy="367240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3687664" y="4393537"/>
            <a:ext cx="886695" cy="8866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9" name="テキスト プレースホルダー 6"/>
          <p:cNvSpPr>
            <a:spLocks noGrp="1"/>
          </p:cNvSpPr>
          <p:nvPr>
            <p:ph type="body" sz="quarter" idx="15" hasCustomPrompt="1"/>
          </p:nvPr>
        </p:nvSpPr>
        <p:spPr>
          <a:xfrm>
            <a:off x="819175" y="5439916"/>
            <a:ext cx="3458653" cy="936104"/>
          </a:xfrm>
        </p:spPr>
        <p:txBody>
          <a:bodyPr anchor="b">
            <a:normAutofit/>
          </a:bodyPr>
          <a:lstStyle>
            <a:lvl1pPr algn="ctr">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0" name="テキスト プレースホルダー 6"/>
          <p:cNvSpPr>
            <a:spLocks noGrp="1"/>
          </p:cNvSpPr>
          <p:nvPr>
            <p:ph type="body" sz="quarter" idx="16" hasCustomPrompt="1"/>
          </p:nvPr>
        </p:nvSpPr>
        <p:spPr>
          <a:xfrm>
            <a:off x="819175"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1" name="山形 10"/>
          <p:cNvSpPr/>
          <p:nvPr userDrawn="1"/>
        </p:nvSpPr>
        <p:spPr>
          <a:xfrm>
            <a:off x="453469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円/楕円 11"/>
          <p:cNvSpPr/>
          <p:nvPr userDrawn="1"/>
        </p:nvSpPr>
        <p:spPr>
          <a:xfrm>
            <a:off x="5038750" y="4279404"/>
            <a:ext cx="3672408" cy="3672408"/>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8014117" y="4393537"/>
            <a:ext cx="886695" cy="886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endParaRPr kumimoji="1" lang="ja-JP" altLang="en-US" dirty="0"/>
          </a:p>
        </p:txBody>
      </p:sp>
      <p:sp>
        <p:nvSpPr>
          <p:cNvPr id="14" name="テキスト プレースホルダー 6"/>
          <p:cNvSpPr>
            <a:spLocks noGrp="1"/>
          </p:cNvSpPr>
          <p:nvPr>
            <p:ph type="body" sz="quarter" idx="17" hasCustomPrompt="1"/>
          </p:nvPr>
        </p:nvSpPr>
        <p:spPr>
          <a:xfrm>
            <a:off x="5145628" y="5439916"/>
            <a:ext cx="3458653" cy="936104"/>
          </a:xfrm>
        </p:spPr>
        <p:txBody>
          <a:bodyPr anchor="b">
            <a:normAutofit/>
          </a:bodyPr>
          <a:lstStyle>
            <a:lvl1pPr algn="ctr">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18" hasCustomPrompt="1"/>
          </p:nvPr>
        </p:nvSpPr>
        <p:spPr>
          <a:xfrm>
            <a:off x="514562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16" name="山形 15"/>
          <p:cNvSpPr/>
          <p:nvPr userDrawn="1"/>
        </p:nvSpPr>
        <p:spPr>
          <a:xfrm>
            <a:off x="8855174"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円/楕円 16"/>
          <p:cNvSpPr/>
          <p:nvPr userDrawn="1"/>
        </p:nvSpPr>
        <p:spPr>
          <a:xfrm>
            <a:off x="9359230" y="4279404"/>
            <a:ext cx="3672408" cy="3672408"/>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2334597" y="4393537"/>
            <a:ext cx="886695" cy="8866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9" name="テキスト プレースホルダー 6"/>
          <p:cNvSpPr>
            <a:spLocks noGrp="1"/>
          </p:cNvSpPr>
          <p:nvPr>
            <p:ph type="body" sz="quarter" idx="19" hasCustomPrompt="1"/>
          </p:nvPr>
        </p:nvSpPr>
        <p:spPr>
          <a:xfrm>
            <a:off x="9466108" y="5439916"/>
            <a:ext cx="3458653" cy="936104"/>
          </a:xfrm>
        </p:spPr>
        <p:txBody>
          <a:bodyPr anchor="b">
            <a:normAutofit/>
          </a:bodyPr>
          <a:lstStyle>
            <a:lvl1pPr algn="ctr">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0" hasCustomPrompt="1"/>
          </p:nvPr>
        </p:nvSpPr>
        <p:spPr>
          <a:xfrm>
            <a:off x="9466108"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1" name="山形 20"/>
          <p:cNvSpPr/>
          <p:nvPr userDrawn="1"/>
        </p:nvSpPr>
        <p:spPr>
          <a:xfrm>
            <a:off x="13181627" y="5913394"/>
            <a:ext cx="360040" cy="404428"/>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円/楕円 21"/>
          <p:cNvSpPr/>
          <p:nvPr userDrawn="1"/>
        </p:nvSpPr>
        <p:spPr>
          <a:xfrm>
            <a:off x="13685683" y="4279404"/>
            <a:ext cx="3672408" cy="3672408"/>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6661050" y="4393537"/>
            <a:ext cx="886695" cy="8866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endParaRPr kumimoji="1" lang="ja-JP" altLang="en-US" dirty="0"/>
          </a:p>
        </p:txBody>
      </p:sp>
      <p:sp>
        <p:nvSpPr>
          <p:cNvPr id="24" name="テキスト プレースホルダー 6"/>
          <p:cNvSpPr>
            <a:spLocks noGrp="1"/>
          </p:cNvSpPr>
          <p:nvPr>
            <p:ph type="body" sz="quarter" idx="21" hasCustomPrompt="1"/>
          </p:nvPr>
        </p:nvSpPr>
        <p:spPr>
          <a:xfrm>
            <a:off x="13792561" y="5439916"/>
            <a:ext cx="3458653" cy="936104"/>
          </a:xfrm>
        </p:spPr>
        <p:txBody>
          <a:bodyPr anchor="b">
            <a:normAutofit/>
          </a:bodyPr>
          <a:lstStyle>
            <a:lvl1pPr algn="ctr">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5" name="テキスト プレースホルダー 6"/>
          <p:cNvSpPr>
            <a:spLocks noGrp="1"/>
          </p:cNvSpPr>
          <p:nvPr>
            <p:ph type="body" sz="quarter" idx="22" hasCustomPrompt="1"/>
          </p:nvPr>
        </p:nvSpPr>
        <p:spPr>
          <a:xfrm>
            <a:off x="13792561" y="6159996"/>
            <a:ext cx="3458653" cy="603684"/>
          </a:xfrm>
        </p:spPr>
        <p:txBody>
          <a:bodyPr anchor="t">
            <a:normAutofit/>
          </a:bodyPr>
          <a:lstStyle>
            <a:lvl1pPr algn="ctr">
              <a:defRPr sz="2000" i="1" baseline="0">
                <a:solidFill>
                  <a:schemeClr val="tx1">
                    <a:lumMod val="50000"/>
                    <a:lumOff val="50000"/>
                  </a:schemeClr>
                </a:solidFill>
                <a:latin typeface="+mn-lt"/>
              </a:defRPr>
            </a:lvl1pPr>
          </a:lstStyle>
          <a:p>
            <a:pPr lvl="0"/>
            <a:r>
              <a:rPr kumimoji="1" lang="en-US" altLang="ja-JP" dirty="0"/>
              <a:t>Text goes here</a:t>
            </a:r>
            <a:endParaRPr kumimoji="1" lang="ja-JP" altLang="en-US" dirty="0"/>
          </a:p>
        </p:txBody>
      </p:sp>
      <p:sp>
        <p:nvSpPr>
          <p:cNvPr id="26"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4493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8" decel="100000" fill="hold" grpId="0" nodeType="after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0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0-#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childTnLst>
                          </p:cTn>
                        </p:par>
                        <p:par>
                          <p:cTn id="26" fill="hold">
                            <p:stCondLst>
                              <p:cond delay="17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2200"/>
                            </p:stCondLst>
                            <p:childTnLst>
                              <p:par>
                                <p:cTn id="31" presetID="2" presetClass="entr" presetSubtype="8" decel="10000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par>
                          <p:cTn id="35" fill="hold">
                            <p:stCondLst>
                              <p:cond delay="2950"/>
                            </p:stCondLst>
                            <p:childTnLst>
                              <p:par>
                                <p:cTn id="36" presetID="2" presetClass="entr" presetSubtype="8" decel="100000" fill="hold" grpId="0" nodeType="afterEffect">
                                  <p:stCondLst>
                                    <p:cond delay="100"/>
                                  </p:stCondLst>
                                  <p:childTnLst>
                                    <p:set>
                                      <p:cBhvr>
                                        <p:cTn id="37" dur="1" fill="hold">
                                          <p:stCondLst>
                                            <p:cond delay="0"/>
                                          </p:stCondLst>
                                        </p:cTn>
                                        <p:tgtEl>
                                          <p:spTgt spid="14">
                                            <p:txEl>
                                              <p:pRg st="0" end="0"/>
                                            </p:txEl>
                                          </p:spTgt>
                                        </p:tgtEl>
                                        <p:attrNameLst>
                                          <p:attrName>style.visibility</p:attrName>
                                        </p:attrNameLst>
                                      </p:cBhvr>
                                      <p:to>
                                        <p:strVal val="visible"/>
                                      </p:to>
                                    </p:set>
                                    <p:anim calcmode="lin" valueType="num">
                                      <p:cBhvr additive="base">
                                        <p:cTn id="38" dur="6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9" dur="600" fill="hold"/>
                                        <p:tgtEl>
                                          <p:spTgt spid="14">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200"/>
                                  </p:stCondLst>
                                  <p:childTnLst>
                                    <p:set>
                                      <p:cBhvr>
                                        <p:cTn id="41" dur="1" fill="hold">
                                          <p:stCondLst>
                                            <p:cond delay="0"/>
                                          </p:stCondLst>
                                        </p:cTn>
                                        <p:tgtEl>
                                          <p:spTgt spid="15">
                                            <p:txEl>
                                              <p:pRg st="0" end="0"/>
                                            </p:txEl>
                                          </p:spTgt>
                                        </p:tgtEl>
                                        <p:attrNameLst>
                                          <p:attrName>style.visibility</p:attrName>
                                        </p:attrNameLst>
                                      </p:cBhvr>
                                      <p:to>
                                        <p:strVal val="visible"/>
                                      </p:to>
                                    </p:set>
                                    <p:anim calcmode="lin" valueType="num">
                                      <p:cBhvr additive="base">
                                        <p:cTn id="42" dur="6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3" dur="600" fill="hold"/>
                                        <p:tgtEl>
                                          <p:spTgt spid="15">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600" fill="hold"/>
                                        <p:tgtEl>
                                          <p:spTgt spid="12"/>
                                        </p:tgtEl>
                                        <p:attrNameLst>
                                          <p:attrName>ppt_x</p:attrName>
                                        </p:attrNameLst>
                                      </p:cBhvr>
                                      <p:tavLst>
                                        <p:tav tm="0">
                                          <p:val>
                                            <p:strVal val="0-#ppt_w/2"/>
                                          </p:val>
                                        </p:tav>
                                        <p:tav tm="100000">
                                          <p:val>
                                            <p:strVal val="#ppt_x"/>
                                          </p:val>
                                        </p:tav>
                                      </p:tavLst>
                                    </p:anim>
                                    <p:anim calcmode="lin" valueType="num">
                                      <p:cBhvr additive="base">
                                        <p:cTn id="47" dur="600" fill="hold"/>
                                        <p:tgtEl>
                                          <p:spTgt spid="12"/>
                                        </p:tgtEl>
                                        <p:attrNameLst>
                                          <p:attrName>ppt_y</p:attrName>
                                        </p:attrNameLst>
                                      </p:cBhvr>
                                      <p:tavLst>
                                        <p:tav tm="0">
                                          <p:val>
                                            <p:strVal val="#ppt_y"/>
                                          </p:val>
                                        </p:tav>
                                        <p:tav tm="100000">
                                          <p:val>
                                            <p:strVal val="#ppt_y"/>
                                          </p:val>
                                        </p:tav>
                                      </p:tavLst>
                                    </p:anim>
                                  </p:childTnLst>
                                </p:cTn>
                              </p:par>
                            </p:childTnLst>
                          </p:cTn>
                        </p:par>
                        <p:par>
                          <p:cTn id="48" fill="hold">
                            <p:stCondLst>
                              <p:cond delay="3750"/>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par>
                          <p:cTn id="52" fill="hold">
                            <p:stCondLst>
                              <p:cond delay="4250"/>
                            </p:stCondLst>
                            <p:childTnLst>
                              <p:par>
                                <p:cTn id="53" presetID="2" presetClass="entr" presetSubtype="8" decel="100000" fill="hold" grpId="0" nodeType="afterEffect">
                                  <p:stCondLst>
                                    <p:cond delay="25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0-#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5000"/>
                            </p:stCondLst>
                            <p:childTnLst>
                              <p:par>
                                <p:cTn id="58" presetID="2" presetClass="entr" presetSubtype="8" decel="100000" fill="hold" grpId="0" nodeType="afterEffect">
                                  <p:stCondLst>
                                    <p:cond delay="100"/>
                                  </p:stCondLst>
                                  <p:childTnLst>
                                    <p:set>
                                      <p:cBhvr>
                                        <p:cTn id="59" dur="1" fill="hold">
                                          <p:stCondLst>
                                            <p:cond delay="0"/>
                                          </p:stCondLst>
                                        </p:cTn>
                                        <p:tgtEl>
                                          <p:spTgt spid="19">
                                            <p:txEl>
                                              <p:pRg st="0" end="0"/>
                                            </p:txEl>
                                          </p:spTgt>
                                        </p:tgtEl>
                                        <p:attrNameLst>
                                          <p:attrName>style.visibility</p:attrName>
                                        </p:attrNameLst>
                                      </p:cBhvr>
                                      <p:to>
                                        <p:strVal val="visible"/>
                                      </p:to>
                                    </p:set>
                                    <p:anim calcmode="lin" valueType="num">
                                      <p:cBhvr additive="base">
                                        <p:cTn id="60" dur="700" fill="hold"/>
                                        <p:tgtEl>
                                          <p:spTgt spid="19">
                                            <p:txEl>
                                              <p:pRg st="0" end="0"/>
                                            </p:txEl>
                                          </p:spTgt>
                                        </p:tgtEl>
                                        <p:attrNameLst>
                                          <p:attrName>ppt_x</p:attrName>
                                        </p:attrNameLst>
                                      </p:cBhvr>
                                      <p:tavLst>
                                        <p:tav tm="0">
                                          <p:val>
                                            <p:strVal val="0-#ppt_w/2"/>
                                          </p:val>
                                        </p:tav>
                                        <p:tav tm="100000">
                                          <p:val>
                                            <p:strVal val="#ppt_x"/>
                                          </p:val>
                                        </p:tav>
                                      </p:tavLst>
                                    </p:anim>
                                    <p:anim calcmode="lin" valueType="num">
                                      <p:cBhvr additive="base">
                                        <p:cTn id="61" dur="700" fill="hold"/>
                                        <p:tgtEl>
                                          <p:spTgt spid="19">
                                            <p:txEl>
                                              <p:pRg st="0" end="0"/>
                                            </p:txEl>
                                          </p:spTgt>
                                        </p:tgtEl>
                                        <p:attrNameLst>
                                          <p:attrName>ppt_y</p:attrName>
                                        </p:attrNameLst>
                                      </p:cBhvr>
                                      <p:tavLst>
                                        <p:tav tm="0">
                                          <p:val>
                                            <p:strVal val="#ppt_y"/>
                                          </p:val>
                                        </p:tav>
                                        <p:tav tm="100000">
                                          <p:val>
                                            <p:strVal val="#ppt_y"/>
                                          </p:val>
                                        </p:tav>
                                      </p:tavLst>
                                    </p:anim>
                                  </p:childTnLst>
                                </p:cTn>
                              </p:par>
                              <p:par>
                                <p:cTn id="62" presetID="2" presetClass="entr" presetSubtype="8" decel="100000" fill="hold" grpId="0" nodeType="withEffect">
                                  <p:stCondLst>
                                    <p:cond delay="200"/>
                                  </p:stCondLst>
                                  <p:childTnLst>
                                    <p:set>
                                      <p:cBhvr>
                                        <p:cTn id="63" dur="1" fill="hold">
                                          <p:stCondLst>
                                            <p:cond delay="0"/>
                                          </p:stCondLst>
                                        </p:cTn>
                                        <p:tgtEl>
                                          <p:spTgt spid="20">
                                            <p:txEl>
                                              <p:pRg st="0" end="0"/>
                                            </p:txEl>
                                          </p:spTgt>
                                        </p:tgtEl>
                                        <p:attrNameLst>
                                          <p:attrName>style.visibility</p:attrName>
                                        </p:attrNameLst>
                                      </p:cBhvr>
                                      <p:to>
                                        <p:strVal val="visible"/>
                                      </p:to>
                                    </p:set>
                                    <p:anim calcmode="lin" valueType="num">
                                      <p:cBhvr additive="base">
                                        <p:cTn id="64" dur="700" fill="hold"/>
                                        <p:tgtEl>
                                          <p:spTgt spid="20">
                                            <p:txEl>
                                              <p:pRg st="0" end="0"/>
                                            </p:txEl>
                                          </p:spTgt>
                                        </p:tgtEl>
                                        <p:attrNameLst>
                                          <p:attrName>ppt_x</p:attrName>
                                        </p:attrNameLst>
                                      </p:cBhvr>
                                      <p:tavLst>
                                        <p:tav tm="0">
                                          <p:val>
                                            <p:strVal val="0-#ppt_w/2"/>
                                          </p:val>
                                        </p:tav>
                                        <p:tav tm="100000">
                                          <p:val>
                                            <p:strVal val="#ppt_x"/>
                                          </p:val>
                                        </p:tav>
                                      </p:tavLst>
                                    </p:anim>
                                    <p:anim calcmode="lin" valueType="num">
                                      <p:cBhvr additive="base">
                                        <p:cTn id="65" dur="700" fill="hold"/>
                                        <p:tgtEl>
                                          <p:spTgt spid="20">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8" decel="10000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additive="base">
                                        <p:cTn id="68" dur="700" fill="hold"/>
                                        <p:tgtEl>
                                          <p:spTgt spid="17"/>
                                        </p:tgtEl>
                                        <p:attrNameLst>
                                          <p:attrName>ppt_x</p:attrName>
                                        </p:attrNameLst>
                                      </p:cBhvr>
                                      <p:tavLst>
                                        <p:tav tm="0">
                                          <p:val>
                                            <p:strVal val="0-#ppt_w/2"/>
                                          </p:val>
                                        </p:tav>
                                        <p:tav tm="100000">
                                          <p:val>
                                            <p:strVal val="#ppt_x"/>
                                          </p:val>
                                        </p:tav>
                                      </p:tavLst>
                                    </p:anim>
                                    <p:anim calcmode="lin" valueType="num">
                                      <p:cBhvr additive="base">
                                        <p:cTn id="69" dur="700" fill="hold"/>
                                        <p:tgtEl>
                                          <p:spTgt spid="17"/>
                                        </p:tgtEl>
                                        <p:attrNameLst>
                                          <p:attrName>ppt_y</p:attrName>
                                        </p:attrNameLst>
                                      </p:cBhvr>
                                      <p:tavLst>
                                        <p:tav tm="0">
                                          <p:val>
                                            <p:strVal val="#ppt_y"/>
                                          </p:val>
                                        </p:tav>
                                        <p:tav tm="100000">
                                          <p:val>
                                            <p:strVal val="#ppt_y"/>
                                          </p:val>
                                        </p:tav>
                                      </p:tavLst>
                                    </p:anim>
                                  </p:childTnLst>
                                </p:cTn>
                              </p:par>
                            </p:childTnLst>
                          </p:cTn>
                        </p:par>
                        <p:par>
                          <p:cTn id="70" fill="hold">
                            <p:stCondLst>
                              <p:cond delay="5900"/>
                            </p:stCondLst>
                            <p:childTnLst>
                              <p:par>
                                <p:cTn id="71" presetID="10"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par>
                          <p:cTn id="74" fill="hold">
                            <p:stCondLst>
                              <p:cond delay="6400"/>
                            </p:stCondLst>
                            <p:childTnLst>
                              <p:par>
                                <p:cTn id="75" presetID="2" presetClass="entr" presetSubtype="8" decel="100000" fill="hold" grpId="0" nodeType="afterEffect">
                                  <p:stCondLst>
                                    <p:cond delay="250"/>
                                  </p:stCondLst>
                                  <p:childTnLst>
                                    <p:set>
                                      <p:cBhvr>
                                        <p:cTn id="76" dur="1" fill="hold">
                                          <p:stCondLst>
                                            <p:cond delay="0"/>
                                          </p:stCondLst>
                                        </p:cTn>
                                        <p:tgtEl>
                                          <p:spTgt spid="21"/>
                                        </p:tgtEl>
                                        <p:attrNameLst>
                                          <p:attrName>style.visibility</p:attrName>
                                        </p:attrNameLst>
                                      </p:cBhvr>
                                      <p:to>
                                        <p:strVal val="visible"/>
                                      </p:to>
                                    </p:set>
                                    <p:anim calcmode="lin" valueType="num">
                                      <p:cBhvr additive="base">
                                        <p:cTn id="77" dur="500" fill="hold"/>
                                        <p:tgtEl>
                                          <p:spTgt spid="21"/>
                                        </p:tgtEl>
                                        <p:attrNameLst>
                                          <p:attrName>ppt_x</p:attrName>
                                        </p:attrNameLst>
                                      </p:cBhvr>
                                      <p:tavLst>
                                        <p:tav tm="0">
                                          <p:val>
                                            <p:strVal val="0-#ppt_w/2"/>
                                          </p:val>
                                        </p:tav>
                                        <p:tav tm="100000">
                                          <p:val>
                                            <p:strVal val="#ppt_x"/>
                                          </p:val>
                                        </p:tav>
                                      </p:tavLst>
                                    </p:anim>
                                    <p:anim calcmode="lin" valueType="num">
                                      <p:cBhvr additive="base">
                                        <p:cTn id="78" dur="500" fill="hold"/>
                                        <p:tgtEl>
                                          <p:spTgt spid="21"/>
                                        </p:tgtEl>
                                        <p:attrNameLst>
                                          <p:attrName>ppt_y</p:attrName>
                                        </p:attrNameLst>
                                      </p:cBhvr>
                                      <p:tavLst>
                                        <p:tav tm="0">
                                          <p:val>
                                            <p:strVal val="#ppt_y"/>
                                          </p:val>
                                        </p:tav>
                                        <p:tav tm="100000">
                                          <p:val>
                                            <p:strVal val="#ppt_y"/>
                                          </p:val>
                                        </p:tav>
                                      </p:tavLst>
                                    </p:anim>
                                  </p:childTnLst>
                                </p:cTn>
                              </p:par>
                            </p:childTnLst>
                          </p:cTn>
                        </p:par>
                        <p:par>
                          <p:cTn id="79" fill="hold">
                            <p:stCondLst>
                              <p:cond delay="7150"/>
                            </p:stCondLst>
                            <p:childTnLst>
                              <p:par>
                                <p:cTn id="80" presetID="2" presetClass="entr" presetSubtype="8" decel="100000" fill="hold" grpId="0" nodeType="afterEffect">
                                  <p:stCondLst>
                                    <p:cond delay="100"/>
                                  </p:stCondLst>
                                  <p:childTnLst>
                                    <p:set>
                                      <p:cBhvr>
                                        <p:cTn id="81" dur="1" fill="hold">
                                          <p:stCondLst>
                                            <p:cond delay="0"/>
                                          </p:stCondLst>
                                        </p:cTn>
                                        <p:tgtEl>
                                          <p:spTgt spid="24">
                                            <p:txEl>
                                              <p:pRg st="0" end="0"/>
                                            </p:txEl>
                                          </p:spTgt>
                                        </p:tgtEl>
                                        <p:attrNameLst>
                                          <p:attrName>style.visibility</p:attrName>
                                        </p:attrNameLst>
                                      </p:cBhvr>
                                      <p:to>
                                        <p:strVal val="visible"/>
                                      </p:to>
                                    </p:set>
                                    <p:anim calcmode="lin" valueType="num">
                                      <p:cBhvr additive="base">
                                        <p:cTn id="82" dur="8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83" dur="800" fill="hold"/>
                                        <p:tgtEl>
                                          <p:spTgt spid="24">
                                            <p:txEl>
                                              <p:pRg st="0" end="0"/>
                                            </p:txEl>
                                          </p:spTgt>
                                        </p:tgtEl>
                                        <p:attrNameLst>
                                          <p:attrName>ppt_y</p:attrName>
                                        </p:attrNameLst>
                                      </p:cBhvr>
                                      <p:tavLst>
                                        <p:tav tm="0">
                                          <p:val>
                                            <p:strVal val="#ppt_y"/>
                                          </p:val>
                                        </p:tav>
                                        <p:tav tm="100000">
                                          <p:val>
                                            <p:strVal val="#ppt_y"/>
                                          </p:val>
                                        </p:tav>
                                      </p:tavLst>
                                    </p:anim>
                                  </p:childTnLst>
                                </p:cTn>
                              </p:par>
                              <p:par>
                                <p:cTn id="84" presetID="2" presetClass="entr" presetSubtype="8" decel="100000" fill="hold" grpId="0" nodeType="withEffect">
                                  <p:stCondLst>
                                    <p:cond delay="200"/>
                                  </p:stCondLst>
                                  <p:childTnLst>
                                    <p:set>
                                      <p:cBhvr>
                                        <p:cTn id="85" dur="1" fill="hold">
                                          <p:stCondLst>
                                            <p:cond delay="0"/>
                                          </p:stCondLst>
                                        </p:cTn>
                                        <p:tgtEl>
                                          <p:spTgt spid="25">
                                            <p:txEl>
                                              <p:pRg st="0" end="0"/>
                                            </p:txEl>
                                          </p:spTgt>
                                        </p:tgtEl>
                                        <p:attrNameLst>
                                          <p:attrName>style.visibility</p:attrName>
                                        </p:attrNameLst>
                                      </p:cBhvr>
                                      <p:to>
                                        <p:strVal val="visible"/>
                                      </p:to>
                                    </p:set>
                                    <p:anim calcmode="lin" valueType="num">
                                      <p:cBhvr additive="base">
                                        <p:cTn id="86" dur="8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87" dur="800" fill="hold"/>
                                        <p:tgtEl>
                                          <p:spTgt spid="25">
                                            <p:txEl>
                                              <p:pRg st="0" end="0"/>
                                            </p:txEl>
                                          </p:spTgt>
                                        </p:tgtEl>
                                        <p:attrNameLst>
                                          <p:attrName>ppt_y</p:attrName>
                                        </p:attrNameLst>
                                      </p:cBhvr>
                                      <p:tavLst>
                                        <p:tav tm="0">
                                          <p:val>
                                            <p:strVal val="#ppt_y"/>
                                          </p:val>
                                        </p:tav>
                                        <p:tav tm="100000">
                                          <p:val>
                                            <p:strVal val="#ppt_y"/>
                                          </p:val>
                                        </p:tav>
                                      </p:tavLst>
                                    </p:anim>
                                  </p:childTnLst>
                                </p:cTn>
                              </p:par>
                              <p:par>
                                <p:cTn id="88" presetID="2" presetClass="entr" presetSubtype="8" decel="10000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800" fill="hold"/>
                                        <p:tgtEl>
                                          <p:spTgt spid="22"/>
                                        </p:tgtEl>
                                        <p:attrNameLst>
                                          <p:attrName>ppt_x</p:attrName>
                                        </p:attrNameLst>
                                      </p:cBhvr>
                                      <p:tavLst>
                                        <p:tav tm="0">
                                          <p:val>
                                            <p:strVal val="0-#ppt_w/2"/>
                                          </p:val>
                                        </p:tav>
                                        <p:tav tm="100000">
                                          <p:val>
                                            <p:strVal val="#ppt_x"/>
                                          </p:val>
                                        </p:tav>
                                      </p:tavLst>
                                    </p:anim>
                                    <p:anim calcmode="lin" valueType="num">
                                      <p:cBhvr additive="base">
                                        <p:cTn id="91" dur="800" fill="hold"/>
                                        <p:tgtEl>
                                          <p:spTgt spid="22"/>
                                        </p:tgtEl>
                                        <p:attrNameLst>
                                          <p:attrName>ppt_y</p:attrName>
                                        </p:attrNameLst>
                                      </p:cBhvr>
                                      <p:tavLst>
                                        <p:tav tm="0">
                                          <p:val>
                                            <p:strVal val="#ppt_y"/>
                                          </p:val>
                                        </p:tav>
                                        <p:tav tm="100000">
                                          <p:val>
                                            <p:strVal val="#ppt_y"/>
                                          </p:val>
                                        </p:tav>
                                      </p:tavLst>
                                    </p:anim>
                                  </p:childTnLst>
                                </p:cTn>
                              </p:par>
                            </p:childTnLst>
                          </p:cTn>
                        </p:par>
                        <p:par>
                          <p:cTn id="92" fill="hold">
                            <p:stCondLst>
                              <p:cond delay="8150"/>
                            </p:stCondLst>
                            <p:childTnLst>
                              <p:par>
                                <p:cTn id="93" presetID="10" presetClass="entr" presetSubtype="0"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build="p">
        <p:tmplLst>
          <p:tmpl lvl="1">
            <p:tnLst>
              <p:par>
                <p:cTn presetID="2" presetClass="entr" presetSubtype="8" decel="100000" fill="hold" nodeType="after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withEffect">
                  <p:stCondLst>
                    <p:cond delay="2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bldP spid="12" grpId="0" animBg="1"/>
      <p:bldP spid="13" grpId="0" animBg="1"/>
      <p:bldP spid="14" grpId="0" build="p">
        <p:tmplLst>
          <p:tmpl lvl="1">
            <p:tnLst>
              <p:par>
                <p:cTn presetID="2" presetClass="entr" presetSubtype="8" decel="100000" fill="hold" nodeType="afterEffect">
                  <p:stCondLst>
                    <p:cond delay="1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600" fill="hold"/>
                        <p:tgtEl>
                          <p:spTgt spid="14"/>
                        </p:tgtEl>
                        <p:attrNameLst>
                          <p:attrName>ppt_x</p:attrName>
                        </p:attrNameLst>
                      </p:cBhvr>
                      <p:tavLst>
                        <p:tav tm="0">
                          <p:val>
                            <p:strVal val="0-#ppt_w/2"/>
                          </p:val>
                        </p:tav>
                        <p:tav tm="100000">
                          <p:val>
                            <p:strVal val="#ppt_x"/>
                          </p:val>
                        </p:tav>
                      </p:tavLst>
                    </p:anim>
                    <p:anim calcmode="lin" valueType="num">
                      <p:cBhvr additive="base">
                        <p:cTn dur="6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600" fill="hold"/>
                        <p:tgtEl>
                          <p:spTgt spid="15"/>
                        </p:tgtEl>
                        <p:attrNameLst>
                          <p:attrName>ppt_x</p:attrName>
                        </p:attrNameLst>
                      </p:cBhvr>
                      <p:tavLst>
                        <p:tav tm="0">
                          <p:val>
                            <p:strVal val="0-#ppt_w/2"/>
                          </p:val>
                        </p:tav>
                        <p:tav tm="100000">
                          <p:val>
                            <p:strVal val="#ppt_x"/>
                          </p:val>
                        </p:tav>
                      </p:tavLst>
                    </p:anim>
                    <p:anim calcmode="lin" valueType="num">
                      <p:cBhvr additive="base">
                        <p:cTn dur="600" fill="hold"/>
                        <p:tgtEl>
                          <p:spTgt spid="15"/>
                        </p:tgtEl>
                        <p:attrNameLst>
                          <p:attrName>ppt_y</p:attrName>
                        </p:attrNameLst>
                      </p:cBhvr>
                      <p:tavLst>
                        <p:tav tm="0">
                          <p:val>
                            <p:strVal val="#ppt_y"/>
                          </p:val>
                        </p:tav>
                        <p:tav tm="100000">
                          <p:val>
                            <p:strVal val="#ppt_y"/>
                          </p:val>
                        </p:tav>
                      </p:tavLst>
                    </p:anim>
                  </p:childTnLst>
                </p:cTn>
              </p:par>
            </p:tnLst>
          </p:tmpl>
        </p:tmplLst>
      </p:bldP>
      <p:bldP spid="16" grpId="0" animBg="1"/>
      <p:bldP spid="17" grpId="0" animBg="1"/>
      <p:bldP spid="18" grpId="0" animBg="1"/>
      <p:bldP spid="19" grpId="0" build="p">
        <p:tmplLst>
          <p:tmpl lvl="1">
            <p:tnLst>
              <p:par>
                <p:cTn presetID="2" presetClass="entr" presetSubtype="8" decel="100000" fill="hold" nodeType="afterEffect">
                  <p:stCondLst>
                    <p:cond delay="1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00" fill="hold"/>
                        <p:tgtEl>
                          <p:spTgt spid="19"/>
                        </p:tgtEl>
                        <p:attrNameLst>
                          <p:attrName>ppt_x</p:attrName>
                        </p:attrNameLst>
                      </p:cBhvr>
                      <p:tavLst>
                        <p:tav tm="0">
                          <p:val>
                            <p:strVal val="0-#ppt_w/2"/>
                          </p:val>
                        </p:tav>
                        <p:tav tm="100000">
                          <p:val>
                            <p:strVal val="#ppt_x"/>
                          </p:val>
                        </p:tav>
                      </p:tavLst>
                    </p:anim>
                    <p:anim calcmode="lin" valueType="num">
                      <p:cBhvr additive="base">
                        <p:cTn dur="70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8" decel="100000" fill="hold" nodeType="withEffect">
                  <p:stCondLst>
                    <p:cond delay="2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00" fill="hold"/>
                        <p:tgtEl>
                          <p:spTgt spid="20"/>
                        </p:tgtEl>
                        <p:attrNameLst>
                          <p:attrName>ppt_x</p:attrName>
                        </p:attrNameLst>
                      </p:cBhvr>
                      <p:tavLst>
                        <p:tav tm="0">
                          <p:val>
                            <p:strVal val="0-#ppt_w/2"/>
                          </p:val>
                        </p:tav>
                        <p:tav tm="100000">
                          <p:val>
                            <p:strVal val="#ppt_x"/>
                          </p:val>
                        </p:tav>
                      </p:tavLst>
                    </p:anim>
                    <p:anim calcmode="lin" valueType="num">
                      <p:cBhvr additive="base">
                        <p:cTn dur="700" fill="hold"/>
                        <p:tgtEl>
                          <p:spTgt spid="20"/>
                        </p:tgtEl>
                        <p:attrNameLst>
                          <p:attrName>ppt_y</p:attrName>
                        </p:attrNameLst>
                      </p:cBhvr>
                      <p:tavLst>
                        <p:tav tm="0">
                          <p:val>
                            <p:strVal val="#ppt_y"/>
                          </p:val>
                        </p:tav>
                        <p:tav tm="100000">
                          <p:val>
                            <p:strVal val="#ppt_y"/>
                          </p:val>
                        </p:tav>
                      </p:tavLst>
                    </p:anim>
                  </p:childTnLst>
                </p:cTn>
              </p:par>
            </p:tnLst>
          </p:tmpl>
        </p:tmplLst>
      </p:bldP>
      <p:bldP spid="21" grpId="0" animBg="1"/>
      <p:bldP spid="22" grpId="0" animBg="1"/>
      <p:bldP spid="23" grpId="0" animBg="1"/>
      <p:bldP spid="24" grpId="0" build="p">
        <p:tmplLst>
          <p:tmpl lvl="1">
            <p:tnLst>
              <p:par>
                <p:cTn presetID="2" presetClass="entr" presetSubtype="8" decel="100000" fill="hold" nodeType="afterEffect">
                  <p:stCondLst>
                    <p:cond delay="1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800" fill="hold"/>
                        <p:tgtEl>
                          <p:spTgt spid="24"/>
                        </p:tgtEl>
                        <p:attrNameLst>
                          <p:attrName>ppt_x</p:attrName>
                        </p:attrNameLst>
                      </p:cBhvr>
                      <p:tavLst>
                        <p:tav tm="0">
                          <p:val>
                            <p:strVal val="0-#ppt_w/2"/>
                          </p:val>
                        </p:tav>
                        <p:tav tm="100000">
                          <p:val>
                            <p:strVal val="#ppt_x"/>
                          </p:val>
                        </p:tav>
                      </p:tavLst>
                    </p:anim>
                    <p:anim calcmode="lin" valueType="num">
                      <p:cBhvr additive="base">
                        <p:cTn dur="8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withEffect">
                  <p:stCondLst>
                    <p:cond delay="2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800" fill="hold"/>
                        <p:tgtEl>
                          <p:spTgt spid="25"/>
                        </p:tgtEl>
                        <p:attrNameLst>
                          <p:attrName>ppt_x</p:attrName>
                        </p:attrNameLst>
                      </p:cBhvr>
                      <p:tavLst>
                        <p:tav tm="0">
                          <p:val>
                            <p:strVal val="0-#ppt_w/2"/>
                          </p:val>
                        </p:tav>
                        <p:tav tm="100000">
                          <p:val>
                            <p:strVal val="#ppt_x"/>
                          </p:val>
                        </p:tav>
                      </p:tavLst>
                    </p:anim>
                    <p:anim calcmode="lin" valueType="num">
                      <p:cBhvr additive="base">
                        <p:cTn dur="8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11" name="円/楕円 10"/>
          <p:cNvSpPr/>
          <p:nvPr userDrawn="1"/>
        </p:nvSpPr>
        <p:spPr>
          <a:xfrm>
            <a:off x="9359230" y="6032159"/>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 y="0"/>
            <a:ext cx="1828641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8351118" y="616496"/>
            <a:ext cx="9577064"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567142" y="1834871"/>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1907541"/>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3271292"/>
            <a:ext cx="9577064" cy="1656184"/>
          </a:xfrm>
        </p:spPr>
        <p:txBody>
          <a:bodyPr anchor="b">
            <a:normAutofit/>
          </a:bodyPr>
          <a:lstStyle>
            <a:lvl1pPr algn="l">
              <a:defRPr sz="2000" baseline="0">
                <a:solidFill>
                  <a:schemeClr val="bg1"/>
                </a:solidFill>
              </a:defRPr>
            </a:lvl1pPr>
          </a:lstStyle>
          <a:p>
            <a:pPr lvl="0"/>
            <a:r>
              <a:rPr kumimoji="1" lang="en-US" altLang="ja-JP" dirty="0"/>
              <a:t>Text goes here</a:t>
            </a:r>
            <a:endParaRPr kumimoji="1" lang="ja-JP" altLang="en-US" dirty="0"/>
          </a:p>
        </p:txBody>
      </p:sp>
      <p:sp>
        <p:nvSpPr>
          <p:cNvPr id="10" name="図プレースホルダー 12"/>
          <p:cNvSpPr>
            <a:spLocks noGrp="1"/>
          </p:cNvSpPr>
          <p:nvPr>
            <p:ph type="pic" sz="quarter" idx="17" hasCustomPrompt="1"/>
          </p:nvPr>
        </p:nvSpPr>
        <p:spPr>
          <a:xfrm>
            <a:off x="9694707" y="6367636"/>
            <a:ext cx="625191" cy="625191"/>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12334438" y="6032158"/>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5308431" y="6032157"/>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図プレースホルダー 12"/>
          <p:cNvSpPr>
            <a:spLocks noGrp="1"/>
          </p:cNvSpPr>
          <p:nvPr>
            <p:ph type="pic" sz="quarter" idx="18" hasCustomPrompt="1"/>
          </p:nvPr>
        </p:nvSpPr>
        <p:spPr>
          <a:xfrm>
            <a:off x="12669915" y="6367635"/>
            <a:ext cx="625191" cy="625191"/>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15643908" y="6367634"/>
            <a:ext cx="625191" cy="625191"/>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8796290"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1" hasCustomPrompt="1"/>
          </p:nvPr>
        </p:nvSpPr>
        <p:spPr>
          <a:xfrm>
            <a:off x="11765298" y="7472981"/>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2" hasCustomPrompt="1"/>
          </p:nvPr>
        </p:nvSpPr>
        <p:spPr>
          <a:xfrm>
            <a:off x="14732367" y="7470636"/>
            <a:ext cx="2448272" cy="935442"/>
          </a:xfrm>
        </p:spPr>
        <p:txBody>
          <a:bodyPr anchor="t">
            <a:noAutofit/>
          </a:bodyPr>
          <a:lstStyle>
            <a:lvl1pPr algn="ctr">
              <a:defRPr sz="2400" i="0" baseline="0">
                <a:solidFill>
                  <a:schemeClr val="tx2"/>
                </a:solidFill>
                <a:latin typeface="+mn-lt"/>
              </a:defRPr>
            </a:lvl1pPr>
          </a:lstStyle>
          <a:p>
            <a:pPr lvl="0"/>
            <a:r>
              <a:rPr kumimoji="1" lang="en-US" altLang="ja-JP" dirty="0"/>
              <a:t>Text goes here</a:t>
            </a:r>
            <a:endParaRPr kumimoji="1" lang="ja-JP" altLang="en-US" dirty="0"/>
          </a:p>
        </p:txBody>
      </p:sp>
      <p:sp>
        <p:nvSpPr>
          <p:cNvPr id="20"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03930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2" presetClass="entr" presetSubtype="8" decel="10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25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1750"/>
                            </p:stCondLst>
                            <p:childTnLst>
                              <p:par>
                                <p:cTn id="22" presetID="2" presetClass="entr" presetSubtype="2" decel="100000"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ppt_y"/>
                                          </p:val>
                                        </p:tav>
                                        <p:tav tm="100000">
                                          <p:val>
                                            <p:strVal val="#ppt_y"/>
                                          </p:val>
                                        </p:tav>
                                      </p:tavLst>
                                    </p:anim>
                                  </p:childTnLst>
                                </p:cTn>
                              </p:par>
                              <p:par>
                                <p:cTn id="26" presetID="10" presetClass="entr" presetSubtype="0" fill="hold" grpId="0" nodeType="withEffect">
                                  <p:stCondLst>
                                    <p:cond delay="150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15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15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2" presetClass="entr" presetSubtype="2" decel="100000" fill="hold" grpId="0" nodeType="withEffect">
                                  <p:stCondLst>
                                    <p:cond delay="250"/>
                                  </p:stCondLst>
                                  <p:childTnLst>
                                    <p:set>
                                      <p:cBhvr>
                                        <p:cTn id="36" dur="1" fill="hold">
                                          <p:stCondLst>
                                            <p:cond delay="0"/>
                                          </p:stCondLst>
                                        </p:cTn>
                                        <p:tgtEl>
                                          <p:spTgt spid="16">
                                            <p:txEl>
                                              <p:pRg st="0" end="0"/>
                                            </p:txEl>
                                          </p:spTgt>
                                        </p:tgtEl>
                                        <p:attrNameLst>
                                          <p:attrName>style.visibility</p:attrName>
                                        </p:attrNameLst>
                                      </p:cBhvr>
                                      <p:to>
                                        <p:strVal val="visible"/>
                                      </p:to>
                                    </p:set>
                                    <p:anim calcmode="lin" valueType="num">
                                      <p:cBhvr additive="base">
                                        <p:cTn id="37"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 calcmode="lin" valueType="num">
                                      <p:cBhvr additive="base">
                                        <p:cTn id="41"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18">
                                            <p:txEl>
                                              <p:pRg st="0" end="0"/>
                                            </p:txEl>
                                          </p:spTgt>
                                        </p:tgtEl>
                                        <p:attrNameLst>
                                          <p:attrName>ppt_y</p:attrName>
                                        </p:attrNameLst>
                                      </p:cBhvr>
                                      <p:tavLst>
                                        <p:tav tm="0">
                                          <p:val>
                                            <p:strVal val="#ppt_y"/>
                                          </p:val>
                                        </p:tav>
                                        <p:tav tm="100000">
                                          <p:val>
                                            <p:strVal val="#ppt_y"/>
                                          </p:val>
                                        </p:tav>
                                      </p:tavLst>
                                    </p:anim>
                                  </p:childTnLst>
                                </p:cTn>
                              </p:par>
                              <p:par>
                                <p:cTn id="43" presetID="2" presetClass="entr" presetSubtype="2" decel="100000" fill="hold" grpId="0" nodeType="withEffect">
                                  <p:stCondLst>
                                    <p:cond delay="250"/>
                                  </p:stCondLst>
                                  <p:childTnLst>
                                    <p:set>
                                      <p:cBhvr>
                                        <p:cTn id="44" dur="1" fill="hold">
                                          <p:stCondLst>
                                            <p:cond delay="0"/>
                                          </p:stCondLst>
                                        </p:cTn>
                                        <p:tgtEl>
                                          <p:spTgt spid="19">
                                            <p:txEl>
                                              <p:pRg st="0" end="0"/>
                                            </p:txEl>
                                          </p:spTgt>
                                        </p:tgtEl>
                                        <p:attrNameLst>
                                          <p:attrName>style.visibility</p:attrName>
                                        </p:attrNameLst>
                                      </p:cBhvr>
                                      <p:to>
                                        <p:strVal val="visible"/>
                                      </p:to>
                                    </p:set>
                                    <p:anim calcmode="lin" valueType="num">
                                      <p:cBhvr additive="base">
                                        <p:cTn id="45"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allAtOnce"/>
      <p:bldP spid="10" grpId="0"/>
      <p:bldP spid="14" grpId="0"/>
      <p:bldP spid="15" grpId="0"/>
      <p:bldP spid="16" grpId="0" build="p">
        <p:tmplLst>
          <p:tmpl lvl="1">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2"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userDrawn="1"/>
        </p:nvSpPr>
        <p:spPr>
          <a:xfrm>
            <a:off x="-794" y="2695228"/>
            <a:ext cx="18286413" cy="244827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lumMod val="50000"/>
                </a:schemeClr>
              </a:solidFill>
            </a:endParaRPr>
          </a:p>
        </p:txBody>
      </p:sp>
      <p:sp>
        <p:nvSpPr>
          <p:cNvPr id="2" name="タイトル 1"/>
          <p:cNvSpPr>
            <a:spLocks noGrp="1"/>
          </p:cNvSpPr>
          <p:nvPr>
            <p:ph type="title" hasCustomPrompt="1"/>
          </p:nvPr>
        </p:nvSpPr>
        <p:spPr>
          <a:xfrm>
            <a:off x="8351118" y="2695227"/>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6" name="図プレースホルダー 3"/>
          <p:cNvSpPr>
            <a:spLocks noGrp="1"/>
          </p:cNvSpPr>
          <p:nvPr>
            <p:ph type="pic" sz="quarter" idx="12" hasCustomPrompt="1"/>
          </p:nvPr>
        </p:nvSpPr>
        <p:spPr>
          <a:xfrm>
            <a:off x="862286" y="0"/>
            <a:ext cx="7260600" cy="10287000"/>
          </a:xfrm>
          <a:noFill/>
        </p:spPr>
        <p:txBody>
          <a:bodyPr/>
          <a:lstStyle>
            <a:lvl1pPr>
              <a:defRPr/>
            </a:lvl1pPr>
          </a:lstStyle>
          <a:p>
            <a:r>
              <a:rPr kumimoji="1" lang="en-US" altLang="ja-JP" dirty="0"/>
              <a:t>Add an image</a:t>
            </a:r>
            <a:endParaRPr kumimoji="1" lang="ja-JP" altLang="en-US" dirty="0"/>
          </a:p>
        </p:txBody>
      </p:sp>
      <p:sp>
        <p:nvSpPr>
          <p:cNvPr id="7" name="正方形/長方形 6"/>
          <p:cNvSpPr/>
          <p:nvPr userDrawn="1"/>
        </p:nvSpPr>
        <p:spPr>
          <a:xfrm>
            <a:off x="8495134" y="406135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16" hasCustomPrompt="1"/>
          </p:nvPr>
        </p:nvSpPr>
        <p:spPr>
          <a:xfrm>
            <a:off x="8351118" y="4134028"/>
            <a:ext cx="9577064" cy="935442"/>
          </a:xfrm>
        </p:spPr>
        <p:txBody>
          <a:bodyPr anchor="t">
            <a:noAutofit/>
          </a:bodyPr>
          <a:lstStyle>
            <a:lvl1pPr algn="l">
              <a:defRPr sz="3200" i="1"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14" hasCustomPrompt="1"/>
          </p:nvPr>
        </p:nvSpPr>
        <p:spPr>
          <a:xfrm>
            <a:off x="8351118" y="5359524"/>
            <a:ext cx="9577064" cy="3168352"/>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37718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outVertical)">
                                      <p:cBhvr>
                                        <p:cTn id="15" dur="500"/>
                                        <p:tgtEl>
                                          <p:spTgt spid="20"/>
                                        </p:tgtEl>
                                      </p:cBhvr>
                                    </p:animEffect>
                                  </p:childTnLst>
                                </p:cTn>
                              </p:par>
                            </p:childTnLst>
                          </p:cTn>
                        </p:par>
                        <p:par>
                          <p:cTn id="16" fill="hold">
                            <p:stCondLst>
                              <p:cond delay="1500"/>
                            </p:stCondLst>
                            <p:childTnLst>
                              <p:par>
                                <p:cTn id="17" presetID="2" presetClass="entr" presetSubtype="3" decel="100000" fill="hold" grpId="0" nodeType="afterEffect">
                                  <p:stCondLst>
                                    <p:cond delay="25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2" decel="100000" fill="hold" grpId="0" nodeType="withEffect">
                                  <p:stCondLst>
                                    <p:cond delay="2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350"/>
                            </p:stCondLst>
                            <p:childTnLst>
                              <p:par>
                                <p:cTn id="26" presetID="2" presetClass="entr" presetSubtype="2" decel="100000" fill="hold" grpId="0" nodeType="afterEffect">
                                  <p:stCondLst>
                                    <p:cond delay="0"/>
                                  </p:stCondLst>
                                  <p:iterate type="wd">
                                    <p:tmPct val="10000"/>
                                  </p:iterate>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additive="base">
                                        <p:cTn id="28"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2950"/>
                            </p:stCondLst>
                            <p:childTnLst>
                              <p:par>
                                <p:cTn id="31" presetID="10" presetClass="entr" presetSubtype="0" fill="hold" grpId="0" nodeType="afterEffect">
                                  <p:stCondLst>
                                    <p:cond delay="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 grpId="0"/>
      <p:bldP spid="6" grpId="0"/>
      <p:bldP spid="7" grpId="0" animBg="1"/>
      <p:bldP spid="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word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143471" y="3055269"/>
            <a:ext cx="6140652" cy="1748684"/>
          </a:xfrm>
        </p:spPr>
        <p:txBody>
          <a:bodyPr>
            <a:noAutofit/>
          </a:bodyPr>
          <a:lstStyle>
            <a:lvl1pPr algn="r">
              <a:defRPr sz="8000">
                <a:latin typeface="Route 159 UltraLight" pitchFamily="50" charset="0"/>
              </a:defRPr>
            </a:lvl1pPr>
          </a:lstStyle>
          <a:p>
            <a:r>
              <a:rPr kumimoji="1" lang="en-US" altLang="ja-JP" dirty="0"/>
              <a:t>Word</a:t>
            </a:r>
            <a:endParaRPr kumimoji="1" lang="ja-JP" altLang="en-US" dirty="0"/>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6348019" y="5915094"/>
            <a:ext cx="679093" cy="6790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円/楕円 5"/>
          <p:cNvSpPr/>
          <p:nvPr userDrawn="1"/>
        </p:nvSpPr>
        <p:spPr>
          <a:xfrm>
            <a:off x="7623670" y="3721840"/>
            <a:ext cx="864096" cy="8640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円/楕円 6"/>
          <p:cNvSpPr/>
          <p:nvPr userDrawn="1"/>
        </p:nvSpPr>
        <p:spPr>
          <a:xfrm>
            <a:off x="7287819" y="4896455"/>
            <a:ext cx="1358186" cy="13581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8945661" y="3271292"/>
            <a:ext cx="599312" cy="59931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テキスト プレースホルダー 6"/>
          <p:cNvSpPr>
            <a:spLocks noGrp="1"/>
          </p:cNvSpPr>
          <p:nvPr>
            <p:ph type="body" sz="quarter" idx="14" hasCustomPrompt="1"/>
          </p:nvPr>
        </p:nvSpPr>
        <p:spPr>
          <a:xfrm>
            <a:off x="9156331" y="4293198"/>
            <a:ext cx="7763739" cy="30825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428029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650"/>
                            </p:stCondLst>
                            <p:childTnLst>
                              <p:par>
                                <p:cTn id="10" presetID="2" presetClass="entr" presetSubtype="6" decel="100000" fill="hold" grpId="0" nodeType="afterEffect">
                                  <p:stCondLst>
                                    <p:cond delay="3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1+#ppt_w/2"/>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par>
                                <p:cTn id="14" presetID="45" presetClass="entr" presetSubtype="0" fill="hold" grpId="1" nodeType="withEffect">
                                  <p:stCondLst>
                                    <p:cond delay="3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ppt_w</p:attrName>
                                        </p:attrNameLst>
                                      </p:cBhvr>
                                      <p:tavLst>
                                        <p:tav tm="0" fmla="#ppt_w*sin(2.5*pi*$)">
                                          <p:val>
                                            <p:fltVal val="0"/>
                                          </p:val>
                                        </p:tav>
                                        <p:tav tm="100000">
                                          <p:val>
                                            <p:fltVal val="1"/>
                                          </p:val>
                                        </p:tav>
                                      </p:tavLst>
                                    </p:anim>
                                    <p:anim calcmode="lin" valueType="num">
                                      <p:cBhvr>
                                        <p:cTn id="18" dur="750" fill="hold"/>
                                        <p:tgtEl>
                                          <p:spTgt spid="5"/>
                                        </p:tgtEl>
                                        <p:attrNameLst>
                                          <p:attrName>ppt_h</p:attrName>
                                        </p:attrNameLst>
                                      </p:cBhvr>
                                      <p:tavLst>
                                        <p:tav tm="0">
                                          <p:val>
                                            <p:strVal val="#ppt_h"/>
                                          </p:val>
                                        </p:tav>
                                        <p:tav tm="100000">
                                          <p:val>
                                            <p:strVal val="#ppt_h"/>
                                          </p:val>
                                        </p:tav>
                                      </p:tavLst>
                                    </p:anim>
                                  </p:childTnLst>
                                </p:cTn>
                              </p:par>
                              <p:par>
                                <p:cTn id="19" presetID="2" presetClass="entr" presetSubtype="6" decel="100000" fill="hold" grpId="0" nodeType="withEffect">
                                  <p:stCondLst>
                                    <p:cond delay="1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750" fill="hold"/>
                                        <p:tgtEl>
                                          <p:spTgt spid="6"/>
                                        </p:tgtEl>
                                        <p:attrNameLst>
                                          <p:attrName>ppt_x</p:attrName>
                                        </p:attrNameLst>
                                      </p:cBhvr>
                                      <p:tavLst>
                                        <p:tav tm="0">
                                          <p:val>
                                            <p:strVal val="1+#ppt_w/2"/>
                                          </p:val>
                                        </p:tav>
                                        <p:tav tm="100000">
                                          <p:val>
                                            <p:strVal val="#ppt_x"/>
                                          </p:val>
                                        </p:tav>
                                      </p:tavLst>
                                    </p:anim>
                                    <p:anim calcmode="lin" valueType="num">
                                      <p:cBhvr additive="base">
                                        <p:cTn id="22" dur="750" fill="hold"/>
                                        <p:tgtEl>
                                          <p:spTgt spid="6"/>
                                        </p:tgtEl>
                                        <p:attrNameLst>
                                          <p:attrName>ppt_y</p:attrName>
                                        </p:attrNameLst>
                                      </p:cBhvr>
                                      <p:tavLst>
                                        <p:tav tm="0">
                                          <p:val>
                                            <p:strVal val="1+#ppt_h/2"/>
                                          </p:val>
                                        </p:tav>
                                        <p:tav tm="100000">
                                          <p:val>
                                            <p:strVal val="#ppt_y"/>
                                          </p:val>
                                        </p:tav>
                                      </p:tavLst>
                                    </p:anim>
                                  </p:childTnLst>
                                </p:cTn>
                              </p:par>
                              <p:par>
                                <p:cTn id="23" presetID="45" presetClass="entr" presetSubtype="0" fill="hold" grpId="1" nodeType="withEffect">
                                  <p:stCondLst>
                                    <p:cond delay="1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anim calcmode="lin" valueType="num">
                                      <p:cBhvr>
                                        <p:cTn id="26" dur="750" fill="hold"/>
                                        <p:tgtEl>
                                          <p:spTgt spid="6"/>
                                        </p:tgtEl>
                                        <p:attrNameLst>
                                          <p:attrName>ppt_w</p:attrName>
                                        </p:attrNameLst>
                                      </p:cBhvr>
                                      <p:tavLst>
                                        <p:tav tm="0" fmla="#ppt_w*sin(2.5*pi*$)">
                                          <p:val>
                                            <p:fltVal val="0"/>
                                          </p:val>
                                        </p:tav>
                                        <p:tav tm="100000">
                                          <p:val>
                                            <p:fltVal val="1"/>
                                          </p:val>
                                        </p:tav>
                                      </p:tavLst>
                                    </p:anim>
                                    <p:anim calcmode="lin" valueType="num">
                                      <p:cBhvr>
                                        <p:cTn id="27" dur="750" fill="hold"/>
                                        <p:tgtEl>
                                          <p:spTgt spid="6"/>
                                        </p:tgtEl>
                                        <p:attrNameLst>
                                          <p:attrName>ppt_h</p:attrName>
                                        </p:attrNameLst>
                                      </p:cBhvr>
                                      <p:tavLst>
                                        <p:tav tm="0">
                                          <p:val>
                                            <p:strVal val="#ppt_h"/>
                                          </p:val>
                                        </p:tav>
                                        <p:tav tm="100000">
                                          <p:val>
                                            <p:strVal val="#ppt_h"/>
                                          </p:val>
                                        </p:tav>
                                      </p:tavLst>
                                    </p:anim>
                                  </p:childTnLst>
                                </p:cTn>
                              </p:par>
                              <p:par>
                                <p:cTn id="28" presetID="2" presetClass="entr" presetSubtype="6" decel="100000" fill="hold" grpId="0" nodeType="withEffect">
                                  <p:stCondLst>
                                    <p:cond delay="20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750" fill="hold"/>
                                        <p:tgtEl>
                                          <p:spTgt spid="7"/>
                                        </p:tgtEl>
                                        <p:attrNameLst>
                                          <p:attrName>ppt_x</p:attrName>
                                        </p:attrNameLst>
                                      </p:cBhvr>
                                      <p:tavLst>
                                        <p:tav tm="0">
                                          <p:val>
                                            <p:strVal val="1+#ppt_w/2"/>
                                          </p:val>
                                        </p:tav>
                                        <p:tav tm="100000">
                                          <p:val>
                                            <p:strVal val="#ppt_x"/>
                                          </p:val>
                                        </p:tav>
                                      </p:tavLst>
                                    </p:anim>
                                    <p:anim calcmode="lin" valueType="num">
                                      <p:cBhvr additive="base">
                                        <p:cTn id="31" dur="750" fill="hold"/>
                                        <p:tgtEl>
                                          <p:spTgt spid="7"/>
                                        </p:tgtEl>
                                        <p:attrNameLst>
                                          <p:attrName>ppt_y</p:attrName>
                                        </p:attrNameLst>
                                      </p:cBhvr>
                                      <p:tavLst>
                                        <p:tav tm="0">
                                          <p:val>
                                            <p:strVal val="1+#ppt_h/2"/>
                                          </p:val>
                                        </p:tav>
                                        <p:tav tm="100000">
                                          <p:val>
                                            <p:strVal val="#ppt_y"/>
                                          </p:val>
                                        </p:tav>
                                      </p:tavLst>
                                    </p:anim>
                                  </p:childTnLst>
                                </p:cTn>
                              </p:par>
                              <p:par>
                                <p:cTn id="32" presetID="45" presetClass="entr" presetSubtype="0" fill="hold" grpId="1" nodeType="withEffect">
                                  <p:stCondLst>
                                    <p:cond delay="2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750"/>
                                        <p:tgtEl>
                                          <p:spTgt spid="7"/>
                                        </p:tgtEl>
                                      </p:cBhvr>
                                    </p:animEffect>
                                    <p:anim calcmode="lin" valueType="num">
                                      <p:cBhvr>
                                        <p:cTn id="35" dur="750" fill="hold"/>
                                        <p:tgtEl>
                                          <p:spTgt spid="7"/>
                                        </p:tgtEl>
                                        <p:attrNameLst>
                                          <p:attrName>ppt_w</p:attrName>
                                        </p:attrNameLst>
                                      </p:cBhvr>
                                      <p:tavLst>
                                        <p:tav tm="0" fmla="#ppt_w*sin(2.5*pi*$)">
                                          <p:val>
                                            <p:fltVal val="0"/>
                                          </p:val>
                                        </p:tav>
                                        <p:tav tm="100000">
                                          <p:val>
                                            <p:fltVal val="1"/>
                                          </p:val>
                                        </p:tav>
                                      </p:tavLst>
                                    </p:anim>
                                    <p:anim calcmode="lin" valueType="num">
                                      <p:cBhvr>
                                        <p:cTn id="36" dur="750" fill="hold"/>
                                        <p:tgtEl>
                                          <p:spTgt spid="7"/>
                                        </p:tgtEl>
                                        <p:attrNameLst>
                                          <p:attrName>ppt_h</p:attrName>
                                        </p:attrNameLst>
                                      </p:cBhvr>
                                      <p:tavLst>
                                        <p:tav tm="0">
                                          <p:val>
                                            <p:strVal val="#ppt_h"/>
                                          </p:val>
                                        </p:tav>
                                        <p:tav tm="100000">
                                          <p:val>
                                            <p:strVal val="#ppt_h"/>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750" fill="hold"/>
                                        <p:tgtEl>
                                          <p:spTgt spid="8"/>
                                        </p:tgtEl>
                                        <p:attrNameLst>
                                          <p:attrName>ppt_x</p:attrName>
                                        </p:attrNameLst>
                                      </p:cBhvr>
                                      <p:tavLst>
                                        <p:tav tm="0">
                                          <p:val>
                                            <p:strVal val="1+#ppt_w/2"/>
                                          </p:val>
                                        </p:tav>
                                        <p:tav tm="100000">
                                          <p:val>
                                            <p:strVal val="#ppt_x"/>
                                          </p:val>
                                        </p:tav>
                                      </p:tavLst>
                                    </p:anim>
                                    <p:anim calcmode="lin" valueType="num">
                                      <p:cBhvr additive="base">
                                        <p:cTn id="40" dur="750" fill="hold"/>
                                        <p:tgtEl>
                                          <p:spTgt spid="8"/>
                                        </p:tgtEl>
                                        <p:attrNameLst>
                                          <p:attrName>ppt_y</p:attrName>
                                        </p:attrNameLst>
                                      </p:cBhvr>
                                      <p:tavLst>
                                        <p:tav tm="0">
                                          <p:val>
                                            <p:strVal val="1+#ppt_h/2"/>
                                          </p:val>
                                        </p:tav>
                                        <p:tav tm="100000">
                                          <p:val>
                                            <p:strVal val="#ppt_y"/>
                                          </p:val>
                                        </p:tav>
                                      </p:tavLst>
                                    </p:anim>
                                  </p:childTnLst>
                                </p:cTn>
                              </p:par>
                              <p:par>
                                <p:cTn id="41" presetID="45" presetClass="entr" presetSubtype="0" fill="hold" grpId="1"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750"/>
                                        <p:tgtEl>
                                          <p:spTgt spid="8"/>
                                        </p:tgtEl>
                                      </p:cBhvr>
                                    </p:animEffect>
                                    <p:anim calcmode="lin" valueType="num">
                                      <p:cBhvr>
                                        <p:cTn id="44" dur="750" fill="hold"/>
                                        <p:tgtEl>
                                          <p:spTgt spid="8"/>
                                        </p:tgtEl>
                                        <p:attrNameLst>
                                          <p:attrName>ppt_w</p:attrName>
                                        </p:attrNameLst>
                                      </p:cBhvr>
                                      <p:tavLst>
                                        <p:tav tm="0" fmla="#ppt_w*sin(2.5*pi*$)">
                                          <p:val>
                                            <p:fltVal val="0"/>
                                          </p:val>
                                        </p:tav>
                                        <p:tav tm="100000">
                                          <p:val>
                                            <p:fltVal val="1"/>
                                          </p:val>
                                        </p:tav>
                                      </p:tavLst>
                                    </p:anim>
                                    <p:anim calcmode="lin" valueType="num">
                                      <p:cBhvr>
                                        <p:cTn id="45" dur="750" fill="hold"/>
                                        <p:tgtEl>
                                          <p:spTgt spid="8"/>
                                        </p:tgtEl>
                                        <p:attrNameLst>
                                          <p:attrName>ppt_h</p:attrName>
                                        </p:attrNameLst>
                                      </p:cBhvr>
                                      <p:tavLst>
                                        <p:tav tm="0">
                                          <p:val>
                                            <p:strVal val="#ppt_h"/>
                                          </p:val>
                                        </p:tav>
                                        <p:tav tm="100000">
                                          <p:val>
                                            <p:strVal val="#ppt_h"/>
                                          </p:val>
                                        </p:tav>
                                      </p:tavLst>
                                    </p:anim>
                                  </p:childTnLst>
                                </p:cTn>
                              </p:par>
                            </p:childTnLst>
                          </p:cTn>
                        </p:par>
                        <p:par>
                          <p:cTn id="46" fill="hold">
                            <p:stCondLst>
                              <p:cond delay="1700"/>
                            </p:stCondLst>
                            <p:childTnLst>
                              <p:par>
                                <p:cTn id="47" presetID="2" presetClass="entr" presetSubtype="2" decel="100000" fill="hold" grpId="0" nodeType="afterEffect">
                                  <p:stCondLst>
                                    <p:cond delay="25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5" grpId="1" animBg="1"/>
      <p:bldP spid="6" grpId="0" animBg="1"/>
      <p:bldP spid="6" grpId="1" animBg="1"/>
      <p:bldP spid="7" grpId="0" animBg="1"/>
      <p:bldP spid="7" grpId="1" animBg="1"/>
      <p:bldP spid="8" grpId="0" animBg="1"/>
      <p:bldP spid="8" grpId="1" animBg="1"/>
      <p:bldP spid="9" grpId="0">
        <p:tmplLst>
          <p:tmpl>
            <p:tnLst>
              <p:par>
                <p:cTn presetID="2" presetClass="entr" presetSubtype="2" decel="10000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正方形/長方形 4"/>
          <p:cNvSpPr/>
          <p:nvPr userDrawn="1"/>
        </p:nvSpPr>
        <p:spPr>
          <a:xfrm>
            <a:off x="-1" y="1"/>
            <a:ext cx="18286413" cy="52875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7" name="図プレースホルダー 6"/>
          <p:cNvSpPr>
            <a:spLocks noGrp="1"/>
          </p:cNvSpPr>
          <p:nvPr>
            <p:ph type="pic" sz="quarter" idx="12"/>
          </p:nvPr>
        </p:nvSpPr>
        <p:spPr>
          <a:xfrm>
            <a:off x="0" y="0"/>
            <a:ext cx="18286413" cy="5143500"/>
          </a:xfrm>
        </p:spPr>
        <p:txBody>
          <a:bodyPr/>
          <a:lstStyle/>
          <a:p>
            <a:endParaRPr kumimoji="1" lang="ja-JP" altLang="en-US"/>
          </a:p>
        </p:txBody>
      </p:sp>
      <p:sp>
        <p:nvSpPr>
          <p:cNvPr id="8" name="テキスト プレースホルダー 5"/>
          <p:cNvSpPr>
            <a:spLocks noGrp="1"/>
          </p:cNvSpPr>
          <p:nvPr>
            <p:ph type="body" sz="quarter" idx="13" hasCustomPrompt="1"/>
          </p:nvPr>
        </p:nvSpPr>
        <p:spPr>
          <a:xfrm>
            <a:off x="2592146" y="3919364"/>
            <a:ext cx="2448273" cy="2448273"/>
          </a:xfrm>
          <a:prstGeom prst="ellipse">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テキスト プレースホルダー 5"/>
          <p:cNvSpPr>
            <a:spLocks noGrp="1"/>
          </p:cNvSpPr>
          <p:nvPr>
            <p:ph type="body" sz="quarter" idx="14" hasCustomPrompt="1"/>
          </p:nvPr>
        </p:nvSpPr>
        <p:spPr>
          <a:xfrm>
            <a:off x="7911202" y="3919364"/>
            <a:ext cx="2448273" cy="2448273"/>
          </a:xfrm>
          <a:prstGeom prst="ellipse">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13249331" y="3919364"/>
            <a:ext cx="2448273" cy="2448273"/>
          </a:xfrm>
          <a:prstGeom prst="ellipse">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3" name="図プレースホルダー 12"/>
          <p:cNvSpPr>
            <a:spLocks noGrp="1"/>
          </p:cNvSpPr>
          <p:nvPr>
            <p:ph type="pic" sz="quarter" idx="17" hasCustomPrompt="1"/>
          </p:nvPr>
        </p:nvSpPr>
        <p:spPr>
          <a:xfrm>
            <a:off x="3384234"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p:ph type="pic" sz="quarter" idx="18" hasCustomPrompt="1"/>
          </p:nvPr>
        </p:nvSpPr>
        <p:spPr>
          <a:xfrm>
            <a:off x="14041419"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p:ph type="pic" sz="quarter" idx="19" hasCustomPrompt="1"/>
          </p:nvPr>
        </p:nvSpPr>
        <p:spPr>
          <a:xfrm>
            <a:off x="8703290" y="4711452"/>
            <a:ext cx="864096" cy="864096"/>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6"/>
          <p:cNvSpPr>
            <a:spLocks noGrp="1"/>
          </p:cNvSpPr>
          <p:nvPr>
            <p:ph type="body" sz="quarter" idx="20" hasCustomPrompt="1"/>
          </p:nvPr>
        </p:nvSpPr>
        <p:spPr>
          <a:xfrm>
            <a:off x="1728051" y="6439644"/>
            <a:ext cx="4210864"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21" hasCustomPrompt="1"/>
          </p:nvPr>
        </p:nvSpPr>
        <p:spPr>
          <a:xfrm>
            <a:off x="7051843" y="6439644"/>
            <a:ext cx="4210864"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22" hasCustomPrompt="1"/>
          </p:nvPr>
        </p:nvSpPr>
        <p:spPr>
          <a:xfrm>
            <a:off x="12394706" y="6437299"/>
            <a:ext cx="4210864"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23" hasCustomPrompt="1"/>
          </p:nvPr>
        </p:nvSpPr>
        <p:spPr>
          <a:xfrm>
            <a:off x="1510358"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0" name="テキスト プレースホルダー 6"/>
          <p:cNvSpPr>
            <a:spLocks noGrp="1"/>
          </p:cNvSpPr>
          <p:nvPr>
            <p:ph type="body" sz="quarter" idx="24" hasCustomPrompt="1"/>
          </p:nvPr>
        </p:nvSpPr>
        <p:spPr>
          <a:xfrm>
            <a:off x="6763905" y="7318997"/>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1" name="テキスト プレースホルダー 6"/>
          <p:cNvSpPr>
            <a:spLocks noGrp="1"/>
          </p:cNvSpPr>
          <p:nvPr>
            <p:ph type="body" sz="quarter" idx="25" hasCustomPrompt="1"/>
          </p:nvPr>
        </p:nvSpPr>
        <p:spPr>
          <a:xfrm>
            <a:off x="12167542" y="7316652"/>
            <a:ext cx="4752528" cy="1787288"/>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2" name="正方形/長方形 21"/>
          <p:cNvSpPr/>
          <p:nvPr userDrawn="1"/>
        </p:nvSpPr>
        <p:spPr>
          <a:xfrm>
            <a:off x="2203016" y="723173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7456563" y="723173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12860200" y="723173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2"/>
              </a:solidFill>
            </a:endParaRPr>
          </a:p>
        </p:txBody>
      </p:sp>
      <p:sp>
        <p:nvSpPr>
          <p:cNvPr id="25"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8664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nodePh="1">
                                  <p:stCondLst>
                                    <p:cond delay="250"/>
                                  </p:stCondLst>
                                  <p:endCondLst>
                                    <p:cond evt="begin" delay="0">
                                      <p:tn val="8"/>
                                    </p:cond>
                                  </p:end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par>
                          <p:cTn id="11" fill="hold">
                            <p:stCondLst>
                              <p:cond delay="750"/>
                            </p:stCondLst>
                            <p:childTnLst>
                              <p:par>
                                <p:cTn id="12" presetID="2" presetClass="entr" presetSubtype="1" decel="10000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1000" fill="hold"/>
                                        <p:tgtEl>
                                          <p:spTgt spid="13"/>
                                        </p:tgtEl>
                                        <p:attrNameLst>
                                          <p:attrName>ppt_x</p:attrName>
                                        </p:attrNameLst>
                                      </p:cBhvr>
                                      <p:tavLst>
                                        <p:tav tm="0">
                                          <p:val>
                                            <p:strVal val="#ppt_x"/>
                                          </p:val>
                                        </p:tav>
                                        <p:tav tm="100000">
                                          <p:val>
                                            <p:strVal val="#ppt_x"/>
                                          </p:val>
                                        </p:tav>
                                      </p:tavLst>
                                    </p:anim>
                                    <p:anim calcmode="lin" valueType="num">
                                      <p:cBhvr additive="base">
                                        <p:cTn id="19" dur="1000" fill="hold"/>
                                        <p:tgtEl>
                                          <p:spTgt spid="13"/>
                                        </p:tgtEl>
                                        <p:attrNameLst>
                                          <p:attrName>ppt_y</p:attrName>
                                        </p:attrNameLst>
                                      </p:cBhvr>
                                      <p:tavLst>
                                        <p:tav tm="0">
                                          <p:val>
                                            <p:strVal val="0-#ppt_h/2"/>
                                          </p:val>
                                        </p:tav>
                                        <p:tav tm="100000">
                                          <p:val>
                                            <p:strVal val="#ppt_y"/>
                                          </p:val>
                                        </p:tav>
                                      </p:tavLst>
                                    </p:anim>
                                  </p:childTnLst>
                                </p:cTn>
                              </p:par>
                              <p:par>
                                <p:cTn id="20" presetID="45" presetClass="entr" presetSubtype="0" fill="hold" grpId="2"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ppt_w</p:attrName>
                                        </p:attrNameLst>
                                      </p:cBhvr>
                                      <p:tavLst>
                                        <p:tav tm="0" fmla="#ppt_w*sin(2.5*pi*$)">
                                          <p:val>
                                            <p:fltVal val="0"/>
                                          </p:val>
                                        </p:tav>
                                        <p:tav tm="100000">
                                          <p:val>
                                            <p:fltVal val="1"/>
                                          </p:val>
                                        </p:tav>
                                      </p:tavLst>
                                    </p:anim>
                                    <p:anim calcmode="lin" valueType="num">
                                      <p:cBhvr>
                                        <p:cTn id="24" dur="1000" fill="hold"/>
                                        <p:tgtEl>
                                          <p:spTgt spid="8"/>
                                        </p:tgtEl>
                                        <p:attrNameLst>
                                          <p:attrName>ppt_h</p:attrName>
                                        </p:attrNameLst>
                                      </p:cBhvr>
                                      <p:tavLst>
                                        <p:tav tm="0">
                                          <p:val>
                                            <p:strVal val="#ppt_h"/>
                                          </p:val>
                                        </p:tav>
                                        <p:tav tm="100000">
                                          <p:val>
                                            <p:strVal val="#ppt_h"/>
                                          </p:val>
                                        </p:tav>
                                      </p:tavLst>
                                    </p:anim>
                                  </p:childTnLst>
                                </p:cTn>
                              </p:par>
                              <p:par>
                                <p:cTn id="25" presetID="45" presetClass="entr" presetSubtype="0" fill="hold" grpId="2"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ppt_w</p:attrName>
                                        </p:attrNameLst>
                                      </p:cBhvr>
                                      <p:tavLst>
                                        <p:tav tm="0" fmla="#ppt_w*sin(2.5*pi*$)">
                                          <p:val>
                                            <p:fltVal val="0"/>
                                          </p:val>
                                        </p:tav>
                                        <p:tav tm="100000">
                                          <p:val>
                                            <p:fltVal val="1"/>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 calcmode="lin" valueType="num">
                                      <p:cBhvr additive="base">
                                        <p:cTn id="3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childTnLst>
                          </p:cTn>
                        </p:par>
                        <p:par>
                          <p:cTn id="43" fill="hold">
                            <p:stCondLst>
                              <p:cond delay="2250"/>
                            </p:stCondLst>
                            <p:childTnLst>
                              <p:par>
                                <p:cTn id="44" presetID="2" presetClass="entr" presetSubtype="1" decel="100000"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1000" fill="hold"/>
                                        <p:tgtEl>
                                          <p:spTgt spid="11"/>
                                        </p:tgtEl>
                                        <p:attrNameLst>
                                          <p:attrName>ppt_x</p:attrName>
                                        </p:attrNameLst>
                                      </p:cBhvr>
                                      <p:tavLst>
                                        <p:tav tm="0">
                                          <p:val>
                                            <p:strVal val="#ppt_x"/>
                                          </p:val>
                                        </p:tav>
                                        <p:tav tm="100000">
                                          <p:val>
                                            <p:strVal val="#ppt_x"/>
                                          </p:val>
                                        </p:tav>
                                      </p:tavLst>
                                    </p:anim>
                                    <p:anim calcmode="lin" valueType="num">
                                      <p:cBhvr additive="base">
                                        <p:cTn id="47" dur="1000" fill="hold"/>
                                        <p:tgtEl>
                                          <p:spTgt spid="11"/>
                                        </p:tgtEl>
                                        <p:attrNameLst>
                                          <p:attrName>ppt_y</p:attrName>
                                        </p:attrNameLst>
                                      </p:cBhvr>
                                      <p:tavLst>
                                        <p:tav tm="0">
                                          <p:val>
                                            <p:strVal val="0-#ppt_h/2"/>
                                          </p:val>
                                        </p:tav>
                                        <p:tav tm="100000">
                                          <p:val>
                                            <p:strVal val="#ppt_y"/>
                                          </p:val>
                                        </p:tav>
                                      </p:tavLst>
                                    </p:anim>
                                  </p:childTnLst>
                                </p:cTn>
                              </p:par>
                              <p:par>
                                <p:cTn id="48" presetID="2" presetClass="entr" presetSubtype="1" decel="10000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000" fill="hold"/>
                                        <p:tgtEl>
                                          <p:spTgt spid="15"/>
                                        </p:tgtEl>
                                        <p:attrNameLst>
                                          <p:attrName>ppt_x</p:attrName>
                                        </p:attrNameLst>
                                      </p:cBhvr>
                                      <p:tavLst>
                                        <p:tav tm="0">
                                          <p:val>
                                            <p:strVal val="#ppt_x"/>
                                          </p:val>
                                        </p:tav>
                                        <p:tav tm="100000">
                                          <p:val>
                                            <p:strVal val="#ppt_x"/>
                                          </p:val>
                                        </p:tav>
                                      </p:tavLst>
                                    </p:anim>
                                    <p:anim calcmode="lin" valueType="num">
                                      <p:cBhvr additive="base">
                                        <p:cTn id="51" dur="1000" fill="hold"/>
                                        <p:tgtEl>
                                          <p:spTgt spid="15"/>
                                        </p:tgtEl>
                                        <p:attrNameLst>
                                          <p:attrName>ppt_y</p:attrName>
                                        </p:attrNameLst>
                                      </p:cBhvr>
                                      <p:tavLst>
                                        <p:tav tm="0">
                                          <p:val>
                                            <p:strVal val="0-#ppt_h/2"/>
                                          </p:val>
                                        </p:tav>
                                        <p:tav tm="100000">
                                          <p:val>
                                            <p:strVal val="#ppt_y"/>
                                          </p:val>
                                        </p:tav>
                                      </p:tavLst>
                                    </p:anim>
                                  </p:childTnLst>
                                </p:cTn>
                              </p:par>
                              <p:par>
                                <p:cTn id="52" presetID="45" presetClass="entr" presetSubtype="0" fill="hold" grpId="2"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ppt_w</p:attrName>
                                        </p:attrNameLst>
                                      </p:cBhvr>
                                      <p:tavLst>
                                        <p:tav tm="0" fmla="#ppt_w*sin(2.5*pi*$)">
                                          <p:val>
                                            <p:fltVal val="0"/>
                                          </p:val>
                                        </p:tav>
                                        <p:tav tm="100000">
                                          <p:val>
                                            <p:fltVal val="1"/>
                                          </p:val>
                                        </p:tav>
                                      </p:tavLst>
                                    </p:anim>
                                    <p:anim calcmode="lin" valueType="num">
                                      <p:cBhvr>
                                        <p:cTn id="56" dur="1000" fill="hold"/>
                                        <p:tgtEl>
                                          <p:spTgt spid="11"/>
                                        </p:tgtEl>
                                        <p:attrNameLst>
                                          <p:attrName>ppt_h</p:attrName>
                                        </p:attrNameLst>
                                      </p:cBhvr>
                                      <p:tavLst>
                                        <p:tav tm="0">
                                          <p:val>
                                            <p:strVal val="#ppt_h"/>
                                          </p:val>
                                        </p:tav>
                                        <p:tav tm="100000">
                                          <p:val>
                                            <p:strVal val="#ppt_h"/>
                                          </p:val>
                                        </p:tav>
                                      </p:tavLst>
                                    </p:anim>
                                  </p:childTnLst>
                                </p:cTn>
                              </p:par>
                              <p:par>
                                <p:cTn id="57" presetID="45" presetClass="entr" presetSubtype="0" fill="hold" grpId="2"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ppt_w</p:attrName>
                                        </p:attrNameLst>
                                      </p:cBhvr>
                                      <p:tavLst>
                                        <p:tav tm="0" fmla="#ppt_w*sin(2.5*pi*$)">
                                          <p:val>
                                            <p:fltVal val="0"/>
                                          </p:val>
                                        </p:tav>
                                        <p:tav tm="100000">
                                          <p:val>
                                            <p:fltVal val="1"/>
                                          </p:val>
                                        </p:tav>
                                      </p:tavLst>
                                    </p:anim>
                                    <p:anim calcmode="lin" valueType="num">
                                      <p:cBhvr>
                                        <p:cTn id="61" dur="1000" fill="hold"/>
                                        <p:tgtEl>
                                          <p:spTgt spid="15"/>
                                        </p:tgtEl>
                                        <p:attrNameLst>
                                          <p:attrName>ppt_h</p:attrName>
                                        </p:attrNameLst>
                                      </p:cBhvr>
                                      <p:tavLst>
                                        <p:tav tm="0">
                                          <p:val>
                                            <p:strVal val="#ppt_h"/>
                                          </p:val>
                                        </p:tav>
                                        <p:tav tm="100000">
                                          <p:val>
                                            <p:strVal val="#ppt_h"/>
                                          </p:val>
                                        </p:tav>
                                      </p:tavLst>
                                    </p:anim>
                                  </p:childTnLst>
                                </p:cTn>
                              </p:par>
                            </p:childTnLst>
                          </p:cTn>
                        </p:par>
                        <p:par>
                          <p:cTn id="62" fill="hold">
                            <p:stCondLst>
                              <p:cond delay="3250"/>
                            </p:stCondLst>
                            <p:childTnLst>
                              <p:par>
                                <p:cTn id="63" presetID="2" presetClass="entr" presetSubtype="4" decel="100000" fill="hold" grpId="0" nodeType="afterEffect">
                                  <p:stCondLst>
                                    <p:cond delay="0"/>
                                  </p:stCondLst>
                                  <p:childTnLst>
                                    <p:set>
                                      <p:cBhvr>
                                        <p:cTn id="64" dur="1" fill="hold">
                                          <p:stCondLst>
                                            <p:cond delay="0"/>
                                          </p:stCondLst>
                                        </p:cTn>
                                        <p:tgtEl>
                                          <p:spTgt spid="17">
                                            <p:txEl>
                                              <p:pRg st="0" end="0"/>
                                            </p:txEl>
                                          </p:spTgt>
                                        </p:tgtEl>
                                        <p:attrNameLst>
                                          <p:attrName>style.visibility</p:attrName>
                                        </p:attrNameLst>
                                      </p:cBhvr>
                                      <p:to>
                                        <p:strVal val="visible"/>
                                      </p:to>
                                    </p:set>
                                    <p:anim calcmode="lin" valueType="num">
                                      <p:cBhvr additive="base">
                                        <p:cTn id="6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xEl>
                                              <p:pRg st="0" end="0"/>
                                            </p:txEl>
                                          </p:spTgt>
                                        </p:tgtEl>
                                        <p:attrNameLst>
                                          <p:attrName>style.visibility</p:attrName>
                                        </p:attrNameLst>
                                      </p:cBhvr>
                                      <p:to>
                                        <p:strVal val="visible"/>
                                      </p:to>
                                    </p:set>
                                    <p:anim calcmode="lin" valueType="num">
                                      <p:cBhvr additive="base">
                                        <p:cTn id="6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71" presetID="2" presetClass="entr" presetSubtype="4" decel="10000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par>
                          <p:cTn id="75" fill="hold">
                            <p:stCondLst>
                              <p:cond delay="3750"/>
                            </p:stCondLst>
                            <p:childTnLst>
                              <p:par>
                                <p:cTn id="76" presetID="2" presetClass="entr" presetSubtype="1" decel="100000" fill="hold" grpId="0" nodeType="afterEffect">
                                  <p:stCondLst>
                                    <p:cond delay="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par>
                                <p:cTn id="80" presetID="2" presetClass="entr" presetSubtype="1" decel="100000" fill="hold" grpId="0"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additive="base">
                                        <p:cTn id="82" dur="1000" fill="hold"/>
                                        <p:tgtEl>
                                          <p:spTgt spid="14"/>
                                        </p:tgtEl>
                                        <p:attrNameLst>
                                          <p:attrName>ppt_x</p:attrName>
                                        </p:attrNameLst>
                                      </p:cBhvr>
                                      <p:tavLst>
                                        <p:tav tm="0">
                                          <p:val>
                                            <p:strVal val="#ppt_x"/>
                                          </p:val>
                                        </p:tav>
                                        <p:tav tm="100000">
                                          <p:val>
                                            <p:strVal val="#ppt_x"/>
                                          </p:val>
                                        </p:tav>
                                      </p:tavLst>
                                    </p:anim>
                                    <p:anim calcmode="lin" valueType="num">
                                      <p:cBhvr additive="base">
                                        <p:cTn id="83" dur="1000" fill="hold"/>
                                        <p:tgtEl>
                                          <p:spTgt spid="14"/>
                                        </p:tgtEl>
                                        <p:attrNameLst>
                                          <p:attrName>ppt_y</p:attrName>
                                        </p:attrNameLst>
                                      </p:cBhvr>
                                      <p:tavLst>
                                        <p:tav tm="0">
                                          <p:val>
                                            <p:strVal val="0-#ppt_h/2"/>
                                          </p:val>
                                        </p:tav>
                                        <p:tav tm="100000">
                                          <p:val>
                                            <p:strVal val="#ppt_y"/>
                                          </p:val>
                                        </p:tav>
                                      </p:tavLst>
                                    </p:anim>
                                  </p:childTnLst>
                                </p:cTn>
                              </p:par>
                              <p:par>
                                <p:cTn id="84" presetID="45" presetClass="entr" presetSubtype="0" fill="hold" grpId="2" nodeType="withEffect">
                                  <p:stCondLst>
                                    <p:cond delay="0"/>
                                  </p:stCondLst>
                                  <p:childTnLst>
                                    <p:set>
                                      <p:cBhvr>
                                        <p:cTn id="85" dur="1" fill="hold">
                                          <p:stCondLst>
                                            <p:cond delay="0"/>
                                          </p:stCondLst>
                                        </p:cTn>
                                        <p:tgtEl>
                                          <p:spTgt spid="12"/>
                                        </p:tgtEl>
                                        <p:attrNameLst>
                                          <p:attrName>style.visibility</p:attrName>
                                        </p:attrNameLst>
                                      </p:cBhvr>
                                      <p:to>
                                        <p:strVal val="visible"/>
                                      </p:to>
                                    </p:set>
                                    <p:animEffect transition="in" filter="fade">
                                      <p:cBhvr>
                                        <p:cTn id="86" dur="1000"/>
                                        <p:tgtEl>
                                          <p:spTgt spid="12"/>
                                        </p:tgtEl>
                                      </p:cBhvr>
                                    </p:animEffect>
                                    <p:anim calcmode="lin" valueType="num">
                                      <p:cBhvr>
                                        <p:cTn id="87" dur="1000" fill="hold"/>
                                        <p:tgtEl>
                                          <p:spTgt spid="12"/>
                                        </p:tgtEl>
                                        <p:attrNameLst>
                                          <p:attrName>ppt_w</p:attrName>
                                        </p:attrNameLst>
                                      </p:cBhvr>
                                      <p:tavLst>
                                        <p:tav tm="0" fmla="#ppt_w*sin(2.5*pi*$)">
                                          <p:val>
                                            <p:fltVal val="0"/>
                                          </p:val>
                                        </p:tav>
                                        <p:tav tm="100000">
                                          <p:val>
                                            <p:fltVal val="1"/>
                                          </p:val>
                                        </p:tav>
                                      </p:tavLst>
                                    </p:anim>
                                    <p:anim calcmode="lin" valueType="num">
                                      <p:cBhvr>
                                        <p:cTn id="88" dur="1000" fill="hold"/>
                                        <p:tgtEl>
                                          <p:spTgt spid="12"/>
                                        </p:tgtEl>
                                        <p:attrNameLst>
                                          <p:attrName>ppt_h</p:attrName>
                                        </p:attrNameLst>
                                      </p:cBhvr>
                                      <p:tavLst>
                                        <p:tav tm="0">
                                          <p:val>
                                            <p:strVal val="#ppt_h"/>
                                          </p:val>
                                        </p:tav>
                                        <p:tav tm="100000">
                                          <p:val>
                                            <p:strVal val="#ppt_h"/>
                                          </p:val>
                                        </p:tav>
                                      </p:tavLst>
                                    </p:anim>
                                  </p:childTnLst>
                                </p:cTn>
                              </p:par>
                              <p:par>
                                <p:cTn id="89" presetID="45" presetClass="entr" presetSubtype="0" fill="hold" grpId="2" nodeType="withEffect">
                                  <p:stCondLst>
                                    <p:cond delay="0"/>
                                  </p:stCondLst>
                                  <p:childTnLst>
                                    <p:set>
                                      <p:cBhvr>
                                        <p:cTn id="90" dur="1" fill="hold">
                                          <p:stCondLst>
                                            <p:cond delay="0"/>
                                          </p:stCondLst>
                                        </p:cTn>
                                        <p:tgtEl>
                                          <p:spTgt spid="14"/>
                                        </p:tgtEl>
                                        <p:attrNameLst>
                                          <p:attrName>style.visibility</p:attrName>
                                        </p:attrNameLst>
                                      </p:cBhvr>
                                      <p:to>
                                        <p:strVal val="visible"/>
                                      </p:to>
                                    </p:set>
                                    <p:animEffect transition="in" filter="fade">
                                      <p:cBhvr>
                                        <p:cTn id="91" dur="1000"/>
                                        <p:tgtEl>
                                          <p:spTgt spid="14"/>
                                        </p:tgtEl>
                                      </p:cBhvr>
                                    </p:animEffect>
                                    <p:anim calcmode="lin" valueType="num">
                                      <p:cBhvr>
                                        <p:cTn id="92" dur="1000" fill="hold"/>
                                        <p:tgtEl>
                                          <p:spTgt spid="14"/>
                                        </p:tgtEl>
                                        <p:attrNameLst>
                                          <p:attrName>ppt_w</p:attrName>
                                        </p:attrNameLst>
                                      </p:cBhvr>
                                      <p:tavLst>
                                        <p:tav tm="0" fmla="#ppt_w*sin(2.5*pi*$)">
                                          <p:val>
                                            <p:fltVal val="0"/>
                                          </p:val>
                                        </p:tav>
                                        <p:tav tm="100000">
                                          <p:val>
                                            <p:fltVal val="1"/>
                                          </p:val>
                                        </p:tav>
                                      </p:tavLst>
                                    </p:anim>
                                    <p:anim calcmode="lin" valueType="num">
                                      <p:cBhvr>
                                        <p:cTn id="93" dur="1000" fill="hold"/>
                                        <p:tgtEl>
                                          <p:spTgt spid="14"/>
                                        </p:tgtEl>
                                        <p:attrNameLst>
                                          <p:attrName>ppt_h</p:attrName>
                                        </p:attrNameLst>
                                      </p:cBhvr>
                                      <p:tavLst>
                                        <p:tav tm="0">
                                          <p:val>
                                            <p:strVal val="#ppt_h"/>
                                          </p:val>
                                        </p:tav>
                                        <p:tav tm="100000">
                                          <p:val>
                                            <p:strVal val="#ppt_h"/>
                                          </p:val>
                                        </p:tav>
                                      </p:tavLst>
                                    </p:anim>
                                  </p:childTnLst>
                                </p:cTn>
                              </p:par>
                            </p:childTnLst>
                          </p:cTn>
                        </p:par>
                        <p:par>
                          <p:cTn id="94" fill="hold">
                            <p:stCondLst>
                              <p:cond delay="4750"/>
                            </p:stCondLst>
                            <p:childTnLst>
                              <p:par>
                                <p:cTn id="95" presetID="2" presetClass="entr" presetSubtype="4" decel="100000" fill="hold" grpId="0" nodeType="afterEffect">
                                  <p:stCondLst>
                                    <p:cond delay="0"/>
                                  </p:stCondLst>
                                  <p:childTnLst>
                                    <p:set>
                                      <p:cBhvr>
                                        <p:cTn id="96" dur="1" fill="hold">
                                          <p:stCondLst>
                                            <p:cond delay="0"/>
                                          </p:stCondLst>
                                        </p:cTn>
                                        <p:tgtEl>
                                          <p:spTgt spid="18">
                                            <p:txEl>
                                              <p:pRg st="0" end="0"/>
                                            </p:txEl>
                                          </p:spTgt>
                                        </p:tgtEl>
                                        <p:attrNameLst>
                                          <p:attrName>style.visibility</p:attrName>
                                        </p:attrNameLst>
                                      </p:cBhvr>
                                      <p:to>
                                        <p:strVal val="visible"/>
                                      </p:to>
                                    </p:set>
                                    <p:anim calcmode="lin" valueType="num">
                                      <p:cBhvr additive="base">
                                        <p:cTn id="97"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99" presetID="2" presetClass="entr" presetSubtype="4" decel="100000" fill="hold" grpId="0" nodeType="withEffect">
                                  <p:stCondLst>
                                    <p:cond delay="0"/>
                                  </p:stCondLst>
                                  <p:childTnLst>
                                    <p:set>
                                      <p:cBhvr>
                                        <p:cTn id="100" dur="1" fill="hold">
                                          <p:stCondLst>
                                            <p:cond delay="0"/>
                                          </p:stCondLst>
                                        </p:cTn>
                                        <p:tgtEl>
                                          <p:spTgt spid="21">
                                            <p:txEl>
                                              <p:pRg st="0" end="0"/>
                                            </p:txEl>
                                          </p:spTgt>
                                        </p:tgtEl>
                                        <p:attrNameLst>
                                          <p:attrName>style.visibility</p:attrName>
                                        </p:attrNameLst>
                                      </p:cBhvr>
                                      <p:to>
                                        <p:strVal val="visible"/>
                                      </p:to>
                                    </p:set>
                                    <p:anim calcmode="lin" valueType="num">
                                      <p:cBhvr additive="base">
                                        <p:cTn id="10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103" presetID="2" presetClass="entr" presetSubtype="4" decel="10000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anim calcmode="lin" valueType="num">
                                      <p:cBhvr additive="base">
                                        <p:cTn id="105" dur="500" fill="hold"/>
                                        <p:tgtEl>
                                          <p:spTgt spid="24"/>
                                        </p:tgtEl>
                                        <p:attrNameLst>
                                          <p:attrName>ppt_x</p:attrName>
                                        </p:attrNameLst>
                                      </p:cBhvr>
                                      <p:tavLst>
                                        <p:tav tm="0">
                                          <p:val>
                                            <p:strVal val="#ppt_x"/>
                                          </p:val>
                                        </p:tav>
                                        <p:tav tm="100000">
                                          <p:val>
                                            <p:strVal val="#ppt_x"/>
                                          </p:val>
                                        </p:tav>
                                      </p:tavLst>
                                    </p:anim>
                                    <p:anim calcmode="lin" valueType="num">
                                      <p:cBhvr additive="base">
                                        <p:cTn id="10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tmplLst>
          <p:tmpl>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2" animBg="1">
        <p:tmplLst>
          <p:tmpl>
            <p:tnLst>
              <p:par>
                <p:cTn presetID="45"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ppt_w</p:attrName>
                        </p:attrNameLst>
                      </p:cBhvr>
                      <p:tavLst>
                        <p:tav tm="0" fmla="#ppt_w*sin(2.5*pi*$)">
                          <p:val>
                            <p:fltVal val="0"/>
                          </p:val>
                        </p:tav>
                        <p:tav tm="100000">
                          <p:val>
                            <p:fltVal val="1"/>
                          </p:val>
                        </p:tav>
                      </p:tavLst>
                    </p:anim>
                    <p:anim calcmode="lin" valueType="num">
                      <p:cBhvr>
                        <p:cTn dur="1000" fill="hold"/>
                        <p:tgtEl>
                          <p:spTgt spid="8"/>
                        </p:tgtEl>
                        <p:attrNameLst>
                          <p:attrName>ppt_h</p:attrName>
                        </p:attrNameLst>
                      </p:cBhvr>
                      <p:tavLst>
                        <p:tav tm="0">
                          <p:val>
                            <p:strVal val="#ppt_h"/>
                          </p:val>
                        </p:tav>
                        <p:tav tm="100000">
                          <p:val>
                            <p:strVal val="#ppt_h"/>
                          </p:val>
                        </p:tav>
                      </p:tavLst>
                    </p:anim>
                  </p:childTnLst>
                </p:cTn>
              </p:par>
            </p:tnLst>
          </p:tmpl>
        </p:tmplLst>
      </p:bldP>
      <p:bldP spid="11" grpId="0" animBg="1">
        <p:tmplLst>
          <p:tmpl>
            <p:tnLst>
              <p:par>
                <p:cTn presetID="2" presetClass="entr" presetSubtype="1"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1000" fill="hold"/>
                        <p:tgtEl>
                          <p:spTgt spid="11"/>
                        </p:tgtEl>
                        <p:attrNameLst>
                          <p:attrName>ppt_x</p:attrName>
                        </p:attrNameLst>
                      </p:cBhvr>
                      <p:tavLst>
                        <p:tav tm="0">
                          <p:val>
                            <p:strVal val="#ppt_x"/>
                          </p:val>
                        </p:tav>
                        <p:tav tm="100000">
                          <p:val>
                            <p:strVal val="#ppt_x"/>
                          </p:val>
                        </p:tav>
                      </p:tavLst>
                    </p:anim>
                    <p:anim calcmode="lin" valueType="num">
                      <p:cBhvr additive="base">
                        <p:cTn dur="1000" fill="hold"/>
                        <p:tgtEl>
                          <p:spTgt spid="11"/>
                        </p:tgtEl>
                        <p:attrNameLst>
                          <p:attrName>ppt_y</p:attrName>
                        </p:attrNameLst>
                      </p:cBhvr>
                      <p:tavLst>
                        <p:tav tm="0">
                          <p:val>
                            <p:strVal val="0-#ppt_h/2"/>
                          </p:val>
                        </p:tav>
                        <p:tav tm="100000">
                          <p:val>
                            <p:strVal val="#ppt_y"/>
                          </p:val>
                        </p:tav>
                      </p:tavLst>
                    </p:anim>
                  </p:childTnLst>
                </p:cTn>
              </p:par>
            </p:tnLst>
          </p:tmpl>
        </p:tmplLst>
      </p:bldP>
      <p:bldP spid="11" grpId="2" animBg="1">
        <p:tmplLst>
          <p:tmpl>
            <p:tnLst>
              <p:par>
                <p:cTn presetID="45"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1000"/>
                        <p:tgtEl>
                          <p:spTgt spid="11"/>
                        </p:tgtEl>
                      </p:cBhvr>
                    </p:animEffect>
                    <p:anim calcmode="lin" valueType="num">
                      <p:cBhvr>
                        <p:cTn dur="1000" fill="hold"/>
                        <p:tgtEl>
                          <p:spTgt spid="11"/>
                        </p:tgtEl>
                        <p:attrNameLst>
                          <p:attrName>ppt_w</p:attrName>
                        </p:attrNameLst>
                      </p:cBhvr>
                      <p:tavLst>
                        <p:tav tm="0" fmla="#ppt_w*sin(2.5*pi*$)">
                          <p:val>
                            <p:fltVal val="0"/>
                          </p:val>
                        </p:tav>
                        <p:tav tm="100000">
                          <p:val>
                            <p:fltVal val="1"/>
                          </p:val>
                        </p:tav>
                      </p:tavLst>
                    </p:anim>
                    <p:anim calcmode="lin" valueType="num">
                      <p:cBhvr>
                        <p:cTn dur="1000" fill="hold"/>
                        <p:tgtEl>
                          <p:spTgt spid="11"/>
                        </p:tgtEl>
                        <p:attrNameLst>
                          <p:attrName>ppt_h</p:attrName>
                        </p:attrNameLst>
                      </p:cBhvr>
                      <p:tavLst>
                        <p:tav tm="0">
                          <p:val>
                            <p:strVal val="#ppt_h"/>
                          </p:val>
                        </p:tav>
                        <p:tav tm="100000">
                          <p:val>
                            <p:strVal val="#ppt_h"/>
                          </p:val>
                        </p:tav>
                      </p:tavLst>
                    </p:anim>
                  </p:childTnLst>
                </p:cTn>
              </p:par>
            </p:tnLst>
          </p:tmpl>
        </p:tmplLst>
      </p:bldP>
      <p:bldP spid="12" grpId="0" animBg="1">
        <p:tmplLst>
          <p:tmpl>
            <p:tnLst>
              <p:par>
                <p:cTn presetID="2" presetClass="entr" presetSubtype="1"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1000" fill="hold"/>
                        <p:tgtEl>
                          <p:spTgt spid="12"/>
                        </p:tgtEl>
                        <p:attrNameLst>
                          <p:attrName>ppt_x</p:attrName>
                        </p:attrNameLst>
                      </p:cBhvr>
                      <p:tavLst>
                        <p:tav tm="0">
                          <p:val>
                            <p:strVal val="#ppt_x"/>
                          </p:val>
                        </p:tav>
                        <p:tav tm="100000">
                          <p:val>
                            <p:strVal val="#ppt_x"/>
                          </p:val>
                        </p:tav>
                      </p:tavLst>
                    </p:anim>
                    <p:anim calcmode="lin" valueType="num">
                      <p:cBhvr additive="base">
                        <p:cTn dur="1000" fill="hold"/>
                        <p:tgtEl>
                          <p:spTgt spid="12"/>
                        </p:tgtEl>
                        <p:attrNameLst>
                          <p:attrName>ppt_y</p:attrName>
                        </p:attrNameLst>
                      </p:cBhvr>
                      <p:tavLst>
                        <p:tav tm="0">
                          <p:val>
                            <p:strVal val="0-#ppt_h/2"/>
                          </p:val>
                        </p:tav>
                        <p:tav tm="100000">
                          <p:val>
                            <p:strVal val="#ppt_y"/>
                          </p:val>
                        </p:tav>
                      </p:tavLst>
                    </p:anim>
                  </p:childTnLst>
                </p:cTn>
              </p:par>
            </p:tnLst>
          </p:tmpl>
        </p:tmplLst>
      </p:bldP>
      <p:bldP spid="12" grpId="2" animBg="1">
        <p:tmplLst>
          <p:tmpl>
            <p:tnLst>
              <p:par>
                <p:cTn presetID="45"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anim calcmode="lin" valueType="num">
                      <p:cBhvr>
                        <p:cTn dur="1000" fill="hold"/>
                        <p:tgtEl>
                          <p:spTgt spid="12"/>
                        </p:tgtEl>
                        <p:attrNameLst>
                          <p:attrName>ppt_w</p:attrName>
                        </p:attrNameLst>
                      </p:cBhvr>
                      <p:tavLst>
                        <p:tav tm="0" fmla="#ppt_w*sin(2.5*pi*$)">
                          <p:val>
                            <p:fltVal val="0"/>
                          </p:val>
                        </p:tav>
                        <p:tav tm="100000">
                          <p:val>
                            <p:fltVal val="1"/>
                          </p:val>
                        </p:tav>
                      </p:tavLst>
                    </p:anim>
                    <p:anim calcmode="lin" valueType="num">
                      <p:cBhvr>
                        <p:cTn dur="1000" fill="hold"/>
                        <p:tgtEl>
                          <p:spTgt spid="12"/>
                        </p:tgtEl>
                        <p:attrNameLst>
                          <p:attrName>ppt_h</p:attrName>
                        </p:attrNameLst>
                      </p:cBhvr>
                      <p:tavLst>
                        <p:tav tm="0">
                          <p:val>
                            <p:strVal val="#ppt_h"/>
                          </p:val>
                        </p:tav>
                        <p:tav tm="100000">
                          <p:val>
                            <p:strVal val="#ppt_h"/>
                          </p:val>
                        </p:tav>
                      </p:tavLst>
                    </p:anim>
                  </p:childTnLst>
                </p:cTn>
              </p:par>
            </p:tnLst>
          </p:tmpl>
        </p:tmplLst>
      </p:bldP>
      <p:bldP spid="13" grpId="0"/>
      <p:bldP spid="13" grpId="2"/>
      <p:bldP spid="14" grpId="0"/>
      <p:bldP spid="14" grpId="2"/>
      <p:bldP spid="15" grpId="0"/>
      <p:bldP spid="15" grpId="2"/>
      <p:bldP spid="16" grpId="0" build="p">
        <p:tmplLst>
          <p:tmpl lvl="1">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animBg="1"/>
      <p:bldP spid="23" grpId="0" animBg="1"/>
      <p:bldP spid="2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Pillars">
    <p:spTree>
      <p:nvGrpSpPr>
        <p:cNvPr id="1" name=""/>
        <p:cNvGrpSpPr/>
        <p:nvPr/>
      </p:nvGrpSpPr>
      <p:grpSpPr>
        <a:xfrm>
          <a:off x="0" y="0"/>
          <a:ext cx="0" cy="0"/>
          <a:chOff x="0" y="0"/>
          <a:chExt cx="0" cy="0"/>
        </a:xfrm>
      </p:grpSpPr>
      <p:sp>
        <p:nvSpPr>
          <p:cNvPr id="7" name="正方形/長方形 6"/>
          <p:cNvSpPr/>
          <p:nvPr userDrawn="1"/>
        </p:nvSpPr>
        <p:spPr>
          <a:xfrm>
            <a:off x="761206" y="3352800"/>
            <a:ext cx="3920837" cy="3311236"/>
          </a:xfrm>
          <a:custGeom>
            <a:avLst/>
            <a:gdLst/>
            <a:ahLst/>
            <a:cxnLst/>
            <a:rect l="l" t="t" r="r" b="b"/>
            <a:pathLst>
              <a:path w="3920837" h="3311236">
                <a:moveTo>
                  <a:pt x="0" y="0"/>
                </a:moveTo>
                <a:lnTo>
                  <a:pt x="3920837" y="0"/>
                </a:lnTo>
                <a:lnTo>
                  <a:pt x="3920837" y="3311236"/>
                </a:lnTo>
                <a:lnTo>
                  <a:pt x="1960419" y="2784764"/>
                </a:lnTo>
                <a:lnTo>
                  <a:pt x="0" y="3311236"/>
                </a:lnTo>
                <a:close/>
              </a:path>
            </a:pathLst>
          </a:custGeom>
          <a:ln>
            <a:noFill/>
          </a:ln>
          <a:effectLst>
            <a:outerShdw dist="88900" algn="tl" rotWithShape="0">
              <a:schemeClr val="accent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9323316" y="3352799"/>
            <a:ext cx="3920837" cy="4475019"/>
          </a:xfrm>
          <a:custGeom>
            <a:avLst/>
            <a:gdLst/>
            <a:ahLst/>
            <a:cxnLst/>
            <a:rect l="l" t="t" r="r" b="b"/>
            <a:pathLst>
              <a:path w="3920837" h="4475019">
                <a:moveTo>
                  <a:pt x="0" y="0"/>
                </a:moveTo>
                <a:lnTo>
                  <a:pt x="3920837" y="0"/>
                </a:lnTo>
                <a:lnTo>
                  <a:pt x="3920837" y="4475019"/>
                </a:lnTo>
                <a:lnTo>
                  <a:pt x="3920836" y="4475019"/>
                </a:lnTo>
                <a:lnTo>
                  <a:pt x="1960418" y="3948547"/>
                </a:lnTo>
                <a:lnTo>
                  <a:pt x="0" y="4475019"/>
                </a:lnTo>
                <a:close/>
              </a:path>
            </a:pathLst>
          </a:custGeom>
          <a:solidFill>
            <a:schemeClr val="accent2"/>
          </a:solidFill>
          <a:ln>
            <a:noFill/>
          </a:ln>
          <a:effectLst>
            <a:outerShdw dist="88900" algn="tl" rotWithShape="0">
              <a:schemeClr val="accent2">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13604369" y="3352799"/>
            <a:ext cx="3920838" cy="5001491"/>
          </a:xfrm>
          <a:custGeom>
            <a:avLst/>
            <a:gdLst/>
            <a:ahLst/>
            <a:cxnLst/>
            <a:rect l="l" t="t" r="r" b="b"/>
            <a:pathLst>
              <a:path w="3920838" h="5001491">
                <a:moveTo>
                  <a:pt x="0" y="0"/>
                </a:moveTo>
                <a:lnTo>
                  <a:pt x="3920838" y="0"/>
                </a:lnTo>
                <a:lnTo>
                  <a:pt x="3920838" y="5001491"/>
                </a:lnTo>
                <a:lnTo>
                  <a:pt x="1960419" y="4475019"/>
                </a:lnTo>
                <a:lnTo>
                  <a:pt x="0" y="5001491"/>
                </a:lnTo>
                <a:close/>
              </a:path>
            </a:pathLst>
          </a:custGeom>
          <a:solidFill>
            <a:schemeClr val="accent5"/>
          </a:solidFill>
          <a:ln>
            <a:noFill/>
          </a:ln>
          <a:effectLst>
            <a:outerShdw dist="88900" algn="tl" rotWithShape="0">
              <a:schemeClr val="accent5">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1"/>
            <a:ext cx="18286413" cy="3352799"/>
          </a:xfrm>
          <a:prstGeom prst="rect">
            <a:avLst/>
          </a:prstGeom>
          <a:solidFill>
            <a:schemeClr val="tx1">
              <a:lumMod val="75000"/>
              <a:lumOff val="25000"/>
            </a:schemeClr>
          </a:solidFill>
          <a:ln>
            <a:noFill/>
          </a:ln>
          <a:effectLst>
            <a:outerShdw dist="889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5042261" y="1"/>
            <a:ext cx="3920837" cy="7259781"/>
          </a:xfrm>
          <a:custGeom>
            <a:avLst/>
            <a:gdLst/>
            <a:ahLst/>
            <a:cxnLst/>
            <a:rect l="l" t="t" r="r" b="b"/>
            <a:pathLst>
              <a:path w="3920837" h="7259781">
                <a:moveTo>
                  <a:pt x="0" y="0"/>
                </a:moveTo>
                <a:lnTo>
                  <a:pt x="3920837" y="0"/>
                </a:lnTo>
                <a:lnTo>
                  <a:pt x="3920837" y="7259781"/>
                </a:lnTo>
                <a:lnTo>
                  <a:pt x="3920836" y="7259781"/>
                </a:lnTo>
                <a:lnTo>
                  <a:pt x="1960418" y="6733309"/>
                </a:lnTo>
                <a:lnTo>
                  <a:pt x="0" y="7259781"/>
                </a:lnTo>
                <a:close/>
              </a:path>
            </a:pathLst>
          </a:custGeom>
          <a:solidFill>
            <a:schemeClr val="accent3"/>
          </a:solidFill>
          <a:ln>
            <a:noFill/>
          </a:ln>
          <a:effectLst>
            <a:outerShdw dist="88900" algn="tl"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userDrawn="1"/>
        </p:nvSpPr>
        <p:spPr>
          <a:xfrm>
            <a:off x="816625" y="2386804"/>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01</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4" name="テキスト ボックス 23"/>
          <p:cNvSpPr txBox="1"/>
          <p:nvPr userDrawn="1"/>
        </p:nvSpPr>
        <p:spPr>
          <a:xfrm>
            <a:off x="5106919"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02</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5" name="テキスト ボックス 24"/>
          <p:cNvSpPr txBox="1"/>
          <p:nvPr userDrawn="1"/>
        </p:nvSpPr>
        <p:spPr>
          <a:xfrm>
            <a:off x="9397213" y="2386803"/>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03</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6" name="テキスト ボックス 25"/>
          <p:cNvSpPr txBox="1"/>
          <p:nvPr userDrawn="1"/>
        </p:nvSpPr>
        <p:spPr>
          <a:xfrm>
            <a:off x="13687506" y="2386802"/>
            <a:ext cx="2771703" cy="1015663"/>
          </a:xfrm>
          <a:prstGeom prst="rect">
            <a:avLst/>
          </a:prstGeom>
          <a:noFill/>
        </p:spPr>
        <p:txBody>
          <a:bodyPr wrap="square" rtlCol="0">
            <a:spAutoFit/>
          </a:bodyPr>
          <a:lstStyle/>
          <a:p>
            <a:r>
              <a:rPr kumimoji="1" lang="en-US" altLang="ja-JP" sz="60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04</a:t>
            </a:r>
            <a:endParaRPr kumimoji="1" lang="ja-JP" altLang="en-US" sz="6000" dirty="0">
              <a:solidFill>
                <a:schemeClr val="bg1"/>
              </a:solidFill>
              <a:latin typeface="Open Sans Light" panose="020B0306030504020204" pitchFamily="34" charset="0"/>
              <a:cs typeface="Open Sans Light" panose="020B0306030504020204" pitchFamily="34" charset="0"/>
            </a:endParaRPr>
          </a:p>
        </p:txBody>
      </p:sp>
      <p:sp>
        <p:nvSpPr>
          <p:cNvPr id="27" name="タイトル 1"/>
          <p:cNvSpPr>
            <a:spLocks noGrp="1"/>
          </p:cNvSpPr>
          <p:nvPr>
            <p:ph type="title" hasCustomPrompt="1"/>
          </p:nvPr>
        </p:nvSpPr>
        <p:spPr>
          <a:xfrm>
            <a:off x="9280957" y="248400"/>
            <a:ext cx="8244250" cy="1203151"/>
          </a:xfrm>
        </p:spPr>
        <p:txBody>
          <a:bodyPr/>
          <a:lstStyle>
            <a:lvl1pPr>
              <a:defRPr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28" name="正方形/長方形 27"/>
          <p:cNvSpPr/>
          <p:nvPr userDrawn="1"/>
        </p:nvSpPr>
        <p:spPr>
          <a:xfrm>
            <a:off x="9496981"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プレースホルダー 6"/>
          <p:cNvSpPr>
            <a:spLocks noGrp="1"/>
          </p:cNvSpPr>
          <p:nvPr>
            <p:ph type="body" sz="quarter" idx="20" hasCustomPrompt="1"/>
          </p:nvPr>
        </p:nvSpPr>
        <p:spPr>
          <a:xfrm>
            <a:off x="81367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828189" y="4184839"/>
            <a:ext cx="3729297" cy="1809561"/>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5092230"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106744" y="4184839"/>
            <a:ext cx="3729297" cy="247919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9370785" y="3552224"/>
            <a:ext cx="3716212"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5" name="テキスト プレースホルダー 6"/>
          <p:cNvSpPr>
            <a:spLocks noGrp="1"/>
          </p:cNvSpPr>
          <p:nvPr>
            <p:ph type="body" sz="quarter" idx="27" hasCustomPrompt="1"/>
          </p:nvPr>
        </p:nvSpPr>
        <p:spPr>
          <a:xfrm>
            <a:off x="9385299" y="4184839"/>
            <a:ext cx="3729297" cy="2898132"/>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13678369" y="3552224"/>
            <a:ext cx="3695231" cy="720080"/>
          </a:xfrm>
        </p:spPr>
        <p:txBody>
          <a:bodyPr anchor="t">
            <a:noAutofit/>
          </a:bodyPr>
          <a:lstStyle>
            <a:lvl1pPr algn="l">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29" hasCustomPrompt="1"/>
          </p:nvPr>
        </p:nvSpPr>
        <p:spPr>
          <a:xfrm>
            <a:off x="13663855" y="4184839"/>
            <a:ext cx="3729297" cy="3522247"/>
          </a:xfrm>
        </p:spPr>
        <p:txBody>
          <a:bodyPr anchor="t">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15" hasCustomPrompt="1"/>
          </p:nvPr>
        </p:nvSpPr>
        <p:spPr>
          <a:xfrm>
            <a:off x="617191" y="8098971"/>
            <a:ext cx="12735952" cy="130628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0" name="正方形/長方形 39"/>
          <p:cNvSpPr/>
          <p:nvPr userDrawn="1"/>
        </p:nvSpPr>
        <p:spPr>
          <a:xfrm>
            <a:off x="761206" y="7998731"/>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プレースホルダー 6"/>
          <p:cNvSpPr>
            <a:spLocks noGrp="1"/>
          </p:cNvSpPr>
          <p:nvPr>
            <p:ph type="body" sz="quarter" idx="13" hasCustomPrompt="1"/>
          </p:nvPr>
        </p:nvSpPr>
        <p:spPr>
          <a:xfrm>
            <a:off x="9323316" y="1543100"/>
            <a:ext cx="8098881"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Tree>
    <p:extLst>
      <p:ext uri="{BB962C8B-B14F-4D97-AF65-F5344CB8AC3E}">
        <p14:creationId xmlns:p14="http://schemas.microsoft.com/office/powerpoint/2010/main" val="84033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0-#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par>
                          <p:cTn id="17" fill="hold">
                            <p:stCondLst>
                              <p:cond delay="1100"/>
                            </p:stCondLst>
                            <p:childTnLst>
                              <p:par>
                                <p:cTn id="18" presetID="22" presetClass="entr" presetSubtype="8" fill="hold" grpId="0" nodeType="afterEffect">
                                  <p:stCondLst>
                                    <p:cond delay="0"/>
                                  </p:st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left)">
                                      <p:cBhvr>
                                        <p:cTn id="20" dur="500"/>
                                        <p:tgtEl>
                                          <p:spTgt spid="41">
                                            <p:txEl>
                                              <p:pRg st="0" end="0"/>
                                            </p:txEl>
                                          </p:spTgt>
                                        </p:tgtEl>
                                      </p:cBhvr>
                                    </p:animEffect>
                                  </p:childTnLst>
                                </p:cTn>
                              </p:par>
                            </p:childTnLst>
                          </p:cTn>
                        </p:par>
                        <p:par>
                          <p:cTn id="21" fill="hold">
                            <p:stCondLst>
                              <p:cond delay="1600"/>
                            </p:stCondLst>
                            <p:childTnLst>
                              <p:par>
                                <p:cTn id="22" presetID="22" presetClass="entr" presetSubtype="1"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 presetClass="entr" presetSubtype="1" decel="100000" fill="hold" grpId="0" nodeType="withEffect">
                                  <p:stCondLst>
                                    <p:cond delay="250"/>
                                  </p:stCondLst>
                                  <p:iterate type="lt">
                                    <p:tmPct val="10000"/>
                                  </p:iterate>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0-#ppt_h/2"/>
                                          </p:val>
                                        </p:tav>
                                        <p:tav tm="100000">
                                          <p:val>
                                            <p:strVal val="#ppt_y"/>
                                          </p:val>
                                        </p:tav>
                                      </p:tavLst>
                                    </p:anim>
                                  </p:childTnLst>
                                </p:cTn>
                              </p:par>
                              <p:par>
                                <p:cTn id="29" presetID="22" presetClass="entr" presetSubtype="1" fill="hold" grpId="0" nodeType="withEffect">
                                  <p:stCondLst>
                                    <p:cond delay="250"/>
                                  </p:stCondLst>
                                  <p:childTnLst>
                                    <p:set>
                                      <p:cBhvr>
                                        <p:cTn id="30" dur="1" fill="hold">
                                          <p:stCondLst>
                                            <p:cond delay="0"/>
                                          </p:stCondLst>
                                        </p:cTn>
                                        <p:tgtEl>
                                          <p:spTgt spid="30">
                                            <p:txEl>
                                              <p:pRg st="0" end="0"/>
                                            </p:txEl>
                                          </p:spTgt>
                                        </p:tgtEl>
                                        <p:attrNameLst>
                                          <p:attrName>style.visibility</p:attrName>
                                        </p:attrNameLst>
                                      </p:cBhvr>
                                      <p:to>
                                        <p:strVal val="visible"/>
                                      </p:to>
                                    </p:set>
                                    <p:animEffect transition="in" filter="wipe(up)">
                                      <p:cBhvr>
                                        <p:cTn id="31" dur="500"/>
                                        <p:tgtEl>
                                          <p:spTgt spid="30">
                                            <p:txEl>
                                              <p:pRg st="0" end="0"/>
                                            </p:txEl>
                                          </p:spTgt>
                                        </p:tgtEl>
                                      </p:cBhvr>
                                    </p:animEffect>
                                  </p:childTnLst>
                                </p:cTn>
                              </p:par>
                              <p:par>
                                <p:cTn id="32" presetID="22" presetClass="entr" presetSubtype="1" fill="hold" grpId="0" nodeType="withEffect">
                                  <p:stCondLst>
                                    <p:cond delay="250"/>
                                  </p:stCondLst>
                                  <p:childTnLst>
                                    <p:set>
                                      <p:cBhvr>
                                        <p:cTn id="33" dur="1" fill="hold">
                                          <p:stCondLst>
                                            <p:cond delay="0"/>
                                          </p:stCondLst>
                                        </p:cTn>
                                        <p:tgtEl>
                                          <p:spTgt spid="31">
                                            <p:txEl>
                                              <p:pRg st="0" end="0"/>
                                            </p:txEl>
                                          </p:spTgt>
                                        </p:tgtEl>
                                        <p:attrNameLst>
                                          <p:attrName>style.visibility</p:attrName>
                                        </p:attrNameLst>
                                      </p:cBhvr>
                                      <p:to>
                                        <p:strVal val="visible"/>
                                      </p:to>
                                    </p:set>
                                    <p:animEffect transition="in" filter="wipe(up)">
                                      <p:cBhvr>
                                        <p:cTn id="34" dur="500"/>
                                        <p:tgtEl>
                                          <p:spTgt spid="31">
                                            <p:txEl>
                                              <p:pRg st="0" end="0"/>
                                            </p:txEl>
                                          </p:spTgt>
                                        </p:tgtEl>
                                      </p:cBhvr>
                                    </p:animEffect>
                                  </p:childTnLst>
                                </p:cTn>
                              </p:par>
                            </p:childTnLst>
                          </p:cTn>
                        </p:par>
                        <p:par>
                          <p:cTn id="35" fill="hold">
                            <p:stCondLst>
                              <p:cond delay="2400"/>
                            </p:stCondLst>
                            <p:childTnLst>
                              <p:par>
                                <p:cTn id="36" presetID="22" presetClass="entr" presetSubtype="1" fill="hold" grpId="0" nodeType="afterEffect">
                                  <p:stCondLst>
                                    <p:cond delay="25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500"/>
                                        <p:tgtEl>
                                          <p:spTgt spid="8"/>
                                        </p:tgtEl>
                                      </p:cBhvr>
                                    </p:animEffect>
                                  </p:childTnLst>
                                </p:cTn>
                              </p:par>
                              <p:par>
                                <p:cTn id="39" presetID="2" presetClass="entr" presetSubtype="1" decel="100000" fill="hold" grpId="0" nodeType="withEffect">
                                  <p:stCondLst>
                                    <p:cond delay="250"/>
                                  </p:stCondLst>
                                  <p:iterate type="lt">
                                    <p:tmPct val="10000"/>
                                  </p:iterate>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0-#ppt_h/2"/>
                                          </p:val>
                                        </p:tav>
                                        <p:tav tm="100000">
                                          <p:val>
                                            <p:strVal val="#ppt_y"/>
                                          </p:val>
                                        </p:tav>
                                      </p:tavLst>
                                    </p:anim>
                                  </p:childTnLst>
                                </p:cTn>
                              </p:par>
                              <p:par>
                                <p:cTn id="43" presetID="22" presetClass="entr" presetSubtype="1" fill="hold" grpId="0" nodeType="withEffect">
                                  <p:stCondLst>
                                    <p:cond delay="250"/>
                                  </p:stCondLst>
                                  <p:childTnLst>
                                    <p:set>
                                      <p:cBhvr>
                                        <p:cTn id="44" dur="1" fill="hold">
                                          <p:stCondLst>
                                            <p:cond delay="0"/>
                                          </p:stCondLst>
                                        </p:cTn>
                                        <p:tgtEl>
                                          <p:spTgt spid="32">
                                            <p:txEl>
                                              <p:pRg st="0" end="0"/>
                                            </p:txEl>
                                          </p:spTgt>
                                        </p:tgtEl>
                                        <p:attrNameLst>
                                          <p:attrName>style.visibility</p:attrName>
                                        </p:attrNameLst>
                                      </p:cBhvr>
                                      <p:to>
                                        <p:strVal val="visible"/>
                                      </p:to>
                                    </p:set>
                                    <p:animEffect transition="in" filter="wipe(up)">
                                      <p:cBhvr>
                                        <p:cTn id="45" dur="500"/>
                                        <p:tgtEl>
                                          <p:spTgt spid="32">
                                            <p:txEl>
                                              <p:pRg st="0" end="0"/>
                                            </p:txEl>
                                          </p:spTgt>
                                        </p:tgtEl>
                                      </p:cBhvr>
                                    </p:animEffect>
                                  </p:childTnLst>
                                </p:cTn>
                              </p:par>
                              <p:par>
                                <p:cTn id="46" presetID="22" presetClass="entr" presetSubtype="1" fill="hold" grpId="0" nodeType="withEffect">
                                  <p:stCondLst>
                                    <p:cond delay="25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up)">
                                      <p:cBhvr>
                                        <p:cTn id="48" dur="500"/>
                                        <p:tgtEl>
                                          <p:spTgt spid="33">
                                            <p:txEl>
                                              <p:pRg st="0" end="0"/>
                                            </p:txEl>
                                          </p:spTgt>
                                        </p:tgtEl>
                                      </p:cBhvr>
                                    </p:animEffect>
                                  </p:childTnLst>
                                </p:cTn>
                              </p:par>
                            </p:childTnLst>
                          </p:cTn>
                        </p:par>
                        <p:par>
                          <p:cTn id="49" fill="hold">
                            <p:stCondLst>
                              <p:cond delay="3200"/>
                            </p:stCondLst>
                            <p:childTnLst>
                              <p:par>
                                <p:cTn id="50" presetID="22" presetClass="entr" presetSubtype="1" fill="hold" grpId="0" nodeType="after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par>
                                <p:cTn id="53" presetID="22" presetClass="entr" presetSubtype="1" fill="hold" grpId="0" nodeType="withEffect">
                                  <p:stCondLst>
                                    <p:cond delay="250"/>
                                  </p:stCondLst>
                                  <p:childTnLst>
                                    <p:set>
                                      <p:cBhvr>
                                        <p:cTn id="54" dur="1" fill="hold">
                                          <p:stCondLst>
                                            <p:cond delay="0"/>
                                          </p:stCondLst>
                                        </p:cTn>
                                        <p:tgtEl>
                                          <p:spTgt spid="34">
                                            <p:txEl>
                                              <p:pRg st="0" end="0"/>
                                            </p:txEl>
                                          </p:spTgt>
                                        </p:tgtEl>
                                        <p:attrNameLst>
                                          <p:attrName>style.visibility</p:attrName>
                                        </p:attrNameLst>
                                      </p:cBhvr>
                                      <p:to>
                                        <p:strVal val="visible"/>
                                      </p:to>
                                    </p:set>
                                    <p:animEffect transition="in" filter="wipe(up)">
                                      <p:cBhvr>
                                        <p:cTn id="55" dur="500"/>
                                        <p:tgtEl>
                                          <p:spTgt spid="34">
                                            <p:txEl>
                                              <p:pRg st="0" end="0"/>
                                            </p:txEl>
                                          </p:spTgt>
                                        </p:tgtEl>
                                      </p:cBhvr>
                                    </p:animEffect>
                                  </p:childTnLst>
                                </p:cTn>
                              </p:par>
                              <p:par>
                                <p:cTn id="56" presetID="22" presetClass="entr" presetSubtype="1" fill="hold" grpId="0" nodeType="withEffect">
                                  <p:stCondLst>
                                    <p:cond delay="250"/>
                                  </p:stCondLst>
                                  <p:childTnLst>
                                    <p:set>
                                      <p:cBhvr>
                                        <p:cTn id="57" dur="1" fill="hold">
                                          <p:stCondLst>
                                            <p:cond delay="0"/>
                                          </p:stCondLst>
                                        </p:cTn>
                                        <p:tgtEl>
                                          <p:spTgt spid="35">
                                            <p:txEl>
                                              <p:pRg st="0" end="0"/>
                                            </p:txEl>
                                          </p:spTgt>
                                        </p:tgtEl>
                                        <p:attrNameLst>
                                          <p:attrName>style.visibility</p:attrName>
                                        </p:attrNameLst>
                                      </p:cBhvr>
                                      <p:to>
                                        <p:strVal val="visible"/>
                                      </p:to>
                                    </p:set>
                                    <p:animEffect transition="in" filter="wipe(up)">
                                      <p:cBhvr>
                                        <p:cTn id="58" dur="500"/>
                                        <p:tgtEl>
                                          <p:spTgt spid="35">
                                            <p:txEl>
                                              <p:pRg st="0" end="0"/>
                                            </p:txEl>
                                          </p:spTgt>
                                        </p:tgtEl>
                                      </p:cBhvr>
                                    </p:animEffect>
                                  </p:childTnLst>
                                </p:cTn>
                              </p:par>
                              <p:par>
                                <p:cTn id="59" presetID="2" presetClass="entr" presetSubtype="1" decel="100000" fill="hold" grpId="0" nodeType="withEffect">
                                  <p:stCondLst>
                                    <p:cond delay="250"/>
                                  </p:stCondLst>
                                  <p:iterate type="lt">
                                    <p:tmPct val="10000"/>
                                  </p:iterate>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0-#ppt_h/2"/>
                                          </p:val>
                                        </p:tav>
                                        <p:tav tm="100000">
                                          <p:val>
                                            <p:strVal val="#ppt_y"/>
                                          </p:val>
                                        </p:tav>
                                      </p:tavLst>
                                    </p:anim>
                                  </p:childTnLst>
                                </p:cTn>
                              </p:par>
                            </p:childTnLst>
                          </p:cTn>
                        </p:par>
                        <p:par>
                          <p:cTn id="63" fill="hold">
                            <p:stCondLst>
                              <p:cond delay="4000"/>
                            </p:stCondLst>
                            <p:childTnLst>
                              <p:par>
                                <p:cTn id="64" presetID="22" presetClass="entr" presetSubtype="1" fill="hold" grpId="0" nodeType="afterEffect">
                                  <p:stCondLst>
                                    <p:cond delay="250"/>
                                  </p:stCondLst>
                                  <p:childTnLst>
                                    <p:set>
                                      <p:cBhvr>
                                        <p:cTn id="65" dur="1" fill="hold">
                                          <p:stCondLst>
                                            <p:cond delay="0"/>
                                          </p:stCondLst>
                                        </p:cTn>
                                        <p:tgtEl>
                                          <p:spTgt spid="10"/>
                                        </p:tgtEl>
                                        <p:attrNameLst>
                                          <p:attrName>style.visibility</p:attrName>
                                        </p:attrNameLst>
                                      </p:cBhvr>
                                      <p:to>
                                        <p:strVal val="visible"/>
                                      </p:to>
                                    </p:set>
                                    <p:animEffect transition="in" filter="wipe(up)">
                                      <p:cBhvr>
                                        <p:cTn id="66" dur="500"/>
                                        <p:tgtEl>
                                          <p:spTgt spid="10"/>
                                        </p:tgtEl>
                                      </p:cBhvr>
                                    </p:animEffect>
                                  </p:childTnLst>
                                </p:cTn>
                              </p:par>
                              <p:par>
                                <p:cTn id="67" presetID="2" presetClass="entr" presetSubtype="1" decel="100000" fill="hold" grpId="0" nodeType="withEffect">
                                  <p:stCondLst>
                                    <p:cond delay="250"/>
                                  </p:stCondLst>
                                  <p:iterate type="lt">
                                    <p:tmPct val="10000"/>
                                  </p:iterate>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0-#ppt_h/2"/>
                                          </p:val>
                                        </p:tav>
                                        <p:tav tm="100000">
                                          <p:val>
                                            <p:strVal val="#ppt_y"/>
                                          </p:val>
                                        </p:tav>
                                      </p:tavLst>
                                    </p:anim>
                                  </p:childTnLst>
                                </p:cTn>
                              </p:par>
                              <p:par>
                                <p:cTn id="71" presetID="22" presetClass="entr" presetSubtype="1" fill="hold" grpId="0" nodeType="withEffect">
                                  <p:stCondLst>
                                    <p:cond delay="250"/>
                                  </p:stCondLst>
                                  <p:childTnLst>
                                    <p:set>
                                      <p:cBhvr>
                                        <p:cTn id="72" dur="1" fill="hold">
                                          <p:stCondLst>
                                            <p:cond delay="0"/>
                                          </p:stCondLst>
                                        </p:cTn>
                                        <p:tgtEl>
                                          <p:spTgt spid="36">
                                            <p:txEl>
                                              <p:pRg st="0" end="0"/>
                                            </p:txEl>
                                          </p:spTgt>
                                        </p:tgtEl>
                                        <p:attrNameLst>
                                          <p:attrName>style.visibility</p:attrName>
                                        </p:attrNameLst>
                                      </p:cBhvr>
                                      <p:to>
                                        <p:strVal val="visible"/>
                                      </p:to>
                                    </p:set>
                                    <p:animEffect transition="in" filter="wipe(up)">
                                      <p:cBhvr>
                                        <p:cTn id="73" dur="500"/>
                                        <p:tgtEl>
                                          <p:spTgt spid="36">
                                            <p:txEl>
                                              <p:pRg st="0" end="0"/>
                                            </p:txEl>
                                          </p:spTgt>
                                        </p:tgtEl>
                                      </p:cBhvr>
                                    </p:animEffect>
                                  </p:childTnLst>
                                </p:cTn>
                              </p:par>
                              <p:par>
                                <p:cTn id="74" presetID="22" presetClass="entr" presetSubtype="1" fill="hold" grpId="0" nodeType="withEffect">
                                  <p:stCondLst>
                                    <p:cond delay="250"/>
                                  </p:stCondLst>
                                  <p:childTnLst>
                                    <p:set>
                                      <p:cBhvr>
                                        <p:cTn id="75" dur="1" fill="hold">
                                          <p:stCondLst>
                                            <p:cond delay="0"/>
                                          </p:stCondLst>
                                        </p:cTn>
                                        <p:tgtEl>
                                          <p:spTgt spid="37">
                                            <p:txEl>
                                              <p:pRg st="0" end="0"/>
                                            </p:txEl>
                                          </p:spTgt>
                                        </p:tgtEl>
                                        <p:attrNameLst>
                                          <p:attrName>style.visibility</p:attrName>
                                        </p:attrNameLst>
                                      </p:cBhvr>
                                      <p:to>
                                        <p:strVal val="visible"/>
                                      </p:to>
                                    </p:set>
                                    <p:animEffect transition="in" filter="wipe(up)">
                                      <p:cBhvr>
                                        <p:cTn id="76" dur="500"/>
                                        <p:tgtEl>
                                          <p:spTgt spid="37">
                                            <p:txEl>
                                              <p:pRg st="0" end="0"/>
                                            </p:txEl>
                                          </p:spTgt>
                                        </p:tgtEl>
                                      </p:cBhvr>
                                    </p:animEffect>
                                  </p:childTnLst>
                                </p:cTn>
                              </p:par>
                            </p:childTnLst>
                          </p:cTn>
                        </p:par>
                        <p:par>
                          <p:cTn id="77" fill="hold">
                            <p:stCondLst>
                              <p:cond delay="4800"/>
                            </p:stCondLst>
                            <p:childTnLst>
                              <p:par>
                                <p:cTn id="78" presetID="2" presetClass="entr" presetSubtype="8" decel="100000" fill="hold" grpId="0" nodeType="afterEffect">
                                  <p:stCondLst>
                                    <p:cond delay="500"/>
                                  </p:stCondLst>
                                  <p:childTnLst>
                                    <p:set>
                                      <p:cBhvr>
                                        <p:cTn id="79" dur="1" fill="hold">
                                          <p:stCondLst>
                                            <p:cond delay="0"/>
                                          </p:stCondLst>
                                        </p:cTn>
                                        <p:tgtEl>
                                          <p:spTgt spid="40"/>
                                        </p:tgtEl>
                                        <p:attrNameLst>
                                          <p:attrName>style.visibility</p:attrName>
                                        </p:attrNameLst>
                                      </p:cBhvr>
                                      <p:to>
                                        <p:strVal val="visible"/>
                                      </p:to>
                                    </p:set>
                                    <p:anim calcmode="lin" valueType="num">
                                      <p:cBhvr additive="base">
                                        <p:cTn id="80" dur="500" fill="hold"/>
                                        <p:tgtEl>
                                          <p:spTgt spid="40"/>
                                        </p:tgtEl>
                                        <p:attrNameLst>
                                          <p:attrName>ppt_x</p:attrName>
                                        </p:attrNameLst>
                                      </p:cBhvr>
                                      <p:tavLst>
                                        <p:tav tm="0">
                                          <p:val>
                                            <p:strVal val="0-#ppt_w/2"/>
                                          </p:val>
                                        </p:tav>
                                        <p:tav tm="100000">
                                          <p:val>
                                            <p:strVal val="#ppt_x"/>
                                          </p:val>
                                        </p:tav>
                                      </p:tavLst>
                                    </p:anim>
                                    <p:anim calcmode="lin" valueType="num">
                                      <p:cBhvr additive="base">
                                        <p:cTn id="81" dur="500" fill="hold"/>
                                        <p:tgtEl>
                                          <p:spTgt spid="40"/>
                                        </p:tgtEl>
                                        <p:attrNameLst>
                                          <p:attrName>ppt_y</p:attrName>
                                        </p:attrNameLst>
                                      </p:cBhvr>
                                      <p:tavLst>
                                        <p:tav tm="0">
                                          <p:val>
                                            <p:strVal val="#ppt_y"/>
                                          </p:val>
                                        </p:tav>
                                        <p:tav tm="100000">
                                          <p:val>
                                            <p:strVal val="#ppt_y"/>
                                          </p:val>
                                        </p:tav>
                                      </p:tavLst>
                                    </p:anim>
                                  </p:childTnLst>
                                </p:cTn>
                              </p:par>
                              <p:par>
                                <p:cTn id="82" presetID="2" presetClass="entr" presetSubtype="2" decel="100000" fill="hold" grpId="0" nodeType="withEffect">
                                  <p:stCondLst>
                                    <p:cond delay="500"/>
                                  </p:stCondLst>
                                  <p:childTnLst>
                                    <p:set>
                                      <p:cBhvr>
                                        <p:cTn id="83" dur="1" fill="hold">
                                          <p:stCondLst>
                                            <p:cond delay="0"/>
                                          </p:stCondLst>
                                        </p:cTn>
                                        <p:tgtEl>
                                          <p:spTgt spid="39">
                                            <p:txEl>
                                              <p:pRg st="0" end="0"/>
                                            </p:txEl>
                                          </p:spTgt>
                                        </p:tgtEl>
                                        <p:attrNameLst>
                                          <p:attrName>style.visibility</p:attrName>
                                        </p:attrNameLst>
                                      </p:cBhvr>
                                      <p:to>
                                        <p:strVal val="visible"/>
                                      </p:to>
                                    </p:set>
                                    <p:anim calcmode="lin" valueType="num">
                                      <p:cBhvr additive="base">
                                        <p:cTn id="84"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5" grpId="0" animBg="1"/>
      <p:bldP spid="8" grpId="0" animBg="1"/>
      <p:bldP spid="23" grpId="0"/>
      <p:bldP spid="24" grpId="0"/>
      <p:bldP spid="25" grpId="0"/>
      <p:bldP spid="26" grpId="0"/>
      <p:bldP spid="27" grpId="0"/>
      <p:bldP spid="28" grpId="0" animBg="1"/>
      <p:bldP spid="30" grpId="0" build="p">
        <p:tmplLst>
          <p:tmpl lvl="1">
            <p:tnLst>
              <p:par>
                <p:cTn presetID="22" presetClass="entr" presetSubtype="1"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up)">
                      <p:cBhvr>
                        <p:cTn dur="500"/>
                        <p:tgtEl>
                          <p:spTgt spid="30"/>
                        </p:tgtEl>
                      </p:cBhvr>
                    </p:animEffect>
                  </p:childTnLst>
                </p:cTn>
              </p:par>
            </p:tnLst>
          </p:tmpl>
        </p:tmplLst>
      </p:bldP>
      <p:bldP spid="31" grpId="0" build="p">
        <p:tmplLst>
          <p:tmpl lvl="1">
            <p:tnLst>
              <p:par>
                <p:cTn presetID="22" presetClass="entr" presetSubtype="1"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uild="p">
        <p:tmplLst>
          <p:tmpl lvl="1">
            <p:tnLst>
              <p:par>
                <p:cTn presetID="22" presetClass="entr" presetSubtype="1"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wipe(up)">
                      <p:cBhvr>
                        <p:cTn dur="500"/>
                        <p:tgtEl>
                          <p:spTgt spid="32"/>
                        </p:tgtEl>
                      </p:cBhvr>
                    </p:animEffect>
                  </p:childTnLst>
                </p:cTn>
              </p:par>
            </p:tnLst>
          </p:tmpl>
        </p:tmplLst>
      </p:bldP>
      <p:bldP spid="33" grpId="0" build="p">
        <p:tmplLst>
          <p:tmpl lvl="1">
            <p:tnLst>
              <p:par>
                <p:cTn presetID="22" presetClass="entr" presetSubtype="1"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wipe(up)">
                      <p:cBhvr>
                        <p:cTn dur="500"/>
                        <p:tgtEl>
                          <p:spTgt spid="33"/>
                        </p:tgtEl>
                      </p:cBhvr>
                    </p:animEffect>
                  </p:childTnLst>
                </p:cTn>
              </p:par>
            </p:tnLst>
          </p:tmpl>
        </p:tmplLst>
      </p:bldP>
      <p:bldP spid="34" grpId="0" build="p">
        <p:tmplLst>
          <p:tmpl lvl="1">
            <p:tnLst>
              <p:par>
                <p:cTn presetID="22" presetClass="entr" presetSubtype="1" fill="hold" nodeType="withEffect">
                  <p:stCondLst>
                    <p:cond delay="250"/>
                  </p:stCondLst>
                  <p:childTnLst>
                    <p:set>
                      <p:cBhvr>
                        <p:cTn dur="1" fill="hold">
                          <p:stCondLst>
                            <p:cond delay="0"/>
                          </p:stCondLst>
                        </p:cTn>
                        <p:tgtEl>
                          <p:spTgt spid="34"/>
                        </p:tgtEl>
                        <p:attrNameLst>
                          <p:attrName>style.visibility</p:attrName>
                        </p:attrNameLst>
                      </p:cBhvr>
                      <p:to>
                        <p:strVal val="visible"/>
                      </p:to>
                    </p:set>
                    <p:animEffect transition="in" filter="wipe(up)">
                      <p:cBhvr>
                        <p:cTn dur="500"/>
                        <p:tgtEl>
                          <p:spTgt spid="34"/>
                        </p:tgtEl>
                      </p:cBhvr>
                    </p:animEffect>
                  </p:childTnLst>
                </p:cTn>
              </p:par>
            </p:tnLst>
          </p:tmpl>
        </p:tmplLst>
      </p:bldP>
      <p:bldP spid="35" grpId="0" build="p">
        <p:tmplLst>
          <p:tmpl lvl="1">
            <p:tnLst>
              <p:par>
                <p:cTn presetID="22" presetClass="entr" presetSubtype="1"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wipe(up)">
                      <p:cBhvr>
                        <p:cTn dur="500"/>
                        <p:tgtEl>
                          <p:spTgt spid="35"/>
                        </p:tgtEl>
                      </p:cBhvr>
                    </p:animEffect>
                  </p:childTnLst>
                </p:cTn>
              </p:par>
            </p:tnLst>
          </p:tmpl>
        </p:tmplLst>
      </p:bldP>
      <p:bldP spid="36" grpId="0" build="p">
        <p:tmplLst>
          <p:tmpl lvl="1">
            <p:tnLst>
              <p:par>
                <p:cTn presetID="22" presetClass="entr" presetSubtype="1"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wipe(up)">
                      <p:cBhvr>
                        <p:cTn dur="500"/>
                        <p:tgtEl>
                          <p:spTgt spid="36"/>
                        </p:tgtEl>
                      </p:cBhvr>
                    </p:animEffect>
                  </p:childTnLst>
                </p:cTn>
              </p:par>
            </p:tnLst>
          </p:tmpl>
        </p:tmplLst>
      </p:bldP>
      <p:bldP spid="37" grpId="0" build="p">
        <p:tmplLst>
          <p:tmpl lvl="1">
            <p:tnLst>
              <p:par>
                <p:cTn presetID="22" presetClass="entr" presetSubtype="1"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9" grpId="0" build="allAtOnce">
        <p:tmplLst>
          <p:tmpl lvl="1">
            <p:tnLst>
              <p:par>
                <p:cTn presetID="2" presetClass="entr" presetSubtype="2" decel="10000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animBg="1"/>
      <p:bldP spid="41" grpId="0" build="p">
        <p:tmplLst>
          <p:tmpl lvl="1">
            <p:tnLst>
              <p:par>
                <p:cTn presetID="22" presetClass="entr" presetSubtype="8"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left)">
                      <p:cBhvr>
                        <p:cTn dur="500"/>
                        <p:tgtEl>
                          <p:spTgt spid="4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42" name="アーチ 41"/>
          <p:cNvSpPr/>
          <p:nvPr userDrawn="1"/>
        </p:nvSpPr>
        <p:spPr>
          <a:xfrm rot="3600000">
            <a:off x="1165671" y="6841128"/>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3" name="アーチ 42"/>
          <p:cNvSpPr/>
          <p:nvPr userDrawn="1"/>
        </p:nvSpPr>
        <p:spPr>
          <a:xfrm rot="6618510">
            <a:off x="1282259" y="6957716"/>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4" name="テキスト プレースホルダー 6"/>
          <p:cNvSpPr>
            <a:spLocks noGrp="1"/>
          </p:cNvSpPr>
          <p:nvPr>
            <p:ph type="body" sz="quarter" idx="16" hasCustomPrompt="1"/>
          </p:nvPr>
        </p:nvSpPr>
        <p:spPr>
          <a:xfrm>
            <a:off x="2023050" y="7076598"/>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5" name="テキスト プレースホルダー 6"/>
          <p:cNvSpPr>
            <a:spLocks noGrp="1"/>
          </p:cNvSpPr>
          <p:nvPr>
            <p:ph type="body" sz="quarter" idx="17" hasCustomPrompt="1"/>
          </p:nvPr>
        </p:nvSpPr>
        <p:spPr>
          <a:xfrm>
            <a:off x="2709065" y="7782775"/>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3872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750" fill="hold"/>
                                        <p:tgtEl>
                                          <p:spTgt spid="43"/>
                                        </p:tgtEl>
                                        <p:attrNameLst>
                                          <p:attrName>ppt_x</p:attrName>
                                        </p:attrNameLst>
                                      </p:cBhvr>
                                      <p:tavLst>
                                        <p:tav tm="0">
                                          <p:val>
                                            <p:strVal val="#ppt_x"/>
                                          </p:val>
                                        </p:tav>
                                        <p:tav tm="100000">
                                          <p:val>
                                            <p:strVal val="#ppt_x"/>
                                          </p:val>
                                        </p:tav>
                                      </p:tavLst>
                                    </p:anim>
                                    <p:anim calcmode="lin" valueType="num">
                                      <p:cBhvr additive="base">
                                        <p:cTn id="72" dur="750" fill="hold"/>
                                        <p:tgtEl>
                                          <p:spTgt spid="43"/>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750" fill="hold"/>
                                        <p:tgtEl>
                                          <p:spTgt spid="42"/>
                                        </p:tgtEl>
                                        <p:attrNameLst>
                                          <p:attrName>ppt_x</p:attrName>
                                        </p:attrNameLst>
                                      </p:cBhvr>
                                      <p:tavLst>
                                        <p:tav tm="0">
                                          <p:val>
                                            <p:strVal val="0-#ppt_w/2"/>
                                          </p:val>
                                        </p:tav>
                                        <p:tav tm="100000">
                                          <p:val>
                                            <p:strVal val="#ppt_x"/>
                                          </p:val>
                                        </p:tav>
                                      </p:tavLst>
                                    </p:anim>
                                    <p:anim calcmode="lin" valueType="num">
                                      <p:cBhvr additive="base">
                                        <p:cTn id="76" dur="750" fill="hold"/>
                                        <p:tgtEl>
                                          <p:spTgt spid="42"/>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750"/>
                                        <p:tgtEl>
                                          <p:spTgt spid="43"/>
                                        </p:tgtEl>
                                      </p:cBhvr>
                                    </p:animEffect>
                                    <p:anim calcmode="lin" valueType="num">
                                      <p:cBhvr>
                                        <p:cTn id="80" dur="750" fill="hold"/>
                                        <p:tgtEl>
                                          <p:spTgt spid="43"/>
                                        </p:tgtEl>
                                        <p:attrNameLst>
                                          <p:attrName>ppt_w</p:attrName>
                                        </p:attrNameLst>
                                      </p:cBhvr>
                                      <p:tavLst>
                                        <p:tav tm="0" fmla="#ppt_w*sin(2.5*pi*$)">
                                          <p:val>
                                            <p:fltVal val="0"/>
                                          </p:val>
                                        </p:tav>
                                        <p:tav tm="100000">
                                          <p:val>
                                            <p:fltVal val="1"/>
                                          </p:val>
                                        </p:tav>
                                      </p:tavLst>
                                    </p:anim>
                                    <p:anim calcmode="lin" valueType="num">
                                      <p:cBhvr>
                                        <p:cTn id="81" dur="750" fill="hold"/>
                                        <p:tgtEl>
                                          <p:spTgt spid="43"/>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750"/>
                                        <p:tgtEl>
                                          <p:spTgt spid="42"/>
                                        </p:tgtEl>
                                      </p:cBhvr>
                                    </p:animEffect>
                                    <p:anim calcmode="lin" valueType="num">
                                      <p:cBhvr>
                                        <p:cTn id="85" dur="750" fill="hold"/>
                                        <p:tgtEl>
                                          <p:spTgt spid="42"/>
                                        </p:tgtEl>
                                        <p:attrNameLst>
                                          <p:attrName>ppt_w</p:attrName>
                                        </p:attrNameLst>
                                      </p:cBhvr>
                                      <p:tavLst>
                                        <p:tav tm="0" fmla="#ppt_w*sin(2.5*pi*$)">
                                          <p:val>
                                            <p:fltVal val="0"/>
                                          </p:val>
                                        </p:tav>
                                        <p:tav tm="100000">
                                          <p:val>
                                            <p:fltVal val="1"/>
                                          </p:val>
                                        </p:tav>
                                      </p:tavLst>
                                    </p:anim>
                                    <p:anim calcmode="lin" valueType="num">
                                      <p:cBhvr>
                                        <p:cTn id="86" dur="750" fill="hold"/>
                                        <p:tgtEl>
                                          <p:spTgt spid="42"/>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44">
                                            <p:txEl>
                                              <p:pRg st="0" end="0"/>
                                            </p:txEl>
                                          </p:spTgt>
                                        </p:tgtEl>
                                        <p:attrNameLst>
                                          <p:attrName>style.visibility</p:attrName>
                                        </p:attrNameLst>
                                      </p:cBhvr>
                                      <p:to>
                                        <p:strVal val="visible"/>
                                      </p:to>
                                    </p:set>
                                    <p:anim calcmode="lin" valueType="num">
                                      <p:cBhvr additive="base">
                                        <p:cTn id="89"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44">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45">
                                            <p:txEl>
                                              <p:pRg st="0" end="0"/>
                                            </p:txEl>
                                          </p:spTgt>
                                        </p:tgtEl>
                                        <p:attrNameLst>
                                          <p:attrName>style.visibility</p:attrName>
                                        </p:attrNameLst>
                                      </p:cBhvr>
                                      <p:to>
                                        <p:strVal val="visible"/>
                                      </p:to>
                                    </p:set>
                                    <p:anim calcmode="lin" valueType="num">
                                      <p:cBhvr additive="base">
                                        <p:cTn id="94" dur="500" fill="hold"/>
                                        <p:tgtEl>
                                          <p:spTgt spid="45">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4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2" grpId="1" animBg="1"/>
      <p:bldP spid="43" grpId="0" animBg="1"/>
      <p:bldP spid="43" grpId="1" animBg="1"/>
      <p:bldP spid="44"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500" fill="hold"/>
                        <p:tgtEl>
                          <p:spTgt spid="44"/>
                        </p:tgtEl>
                        <p:attrNameLst>
                          <p:attrName>ppt_x</p:attrName>
                        </p:attrNameLst>
                      </p:cBhvr>
                      <p:tavLst>
                        <p:tav tm="0">
                          <p:val>
                            <p:strVal val="0-#ppt_w/2"/>
                          </p:val>
                        </p:tav>
                        <p:tav tm="100000">
                          <p:val>
                            <p:strVal val="#ppt_x"/>
                          </p:val>
                        </p:tav>
                      </p:tavLst>
                    </p:anim>
                    <p:anim calcmode="lin" valueType="num">
                      <p:cBhvr additive="base">
                        <p:cTn dur="500" fill="hold"/>
                        <p:tgtEl>
                          <p:spTgt spid="44"/>
                        </p:tgtEl>
                        <p:attrNameLst>
                          <p:attrName>ppt_y</p:attrName>
                        </p:attrNameLst>
                      </p:cBhvr>
                      <p:tavLst>
                        <p:tav tm="0">
                          <p:val>
                            <p:strVal val="0-#ppt_h/2"/>
                          </p:val>
                        </p:tav>
                        <p:tav tm="100000">
                          <p:val>
                            <p:strVal val="#ppt_y"/>
                          </p:val>
                        </p:tav>
                      </p:tavLst>
                    </p:anim>
                  </p:childTnLst>
                </p:cTn>
              </p:par>
            </p:tnLst>
          </p:tmpl>
        </p:tmplLst>
      </p:bldP>
      <p:bldP spid="45"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500" fill="hold"/>
                        <p:tgtEl>
                          <p:spTgt spid="45"/>
                        </p:tgtEl>
                        <p:attrNameLst>
                          <p:attrName>ppt_x</p:attrName>
                        </p:attrNameLst>
                      </p:cBhvr>
                      <p:tavLst>
                        <p:tav tm="0">
                          <p:val>
                            <p:strVal val="1+#ppt_w/2"/>
                          </p:val>
                        </p:tav>
                        <p:tav tm="100000">
                          <p:val>
                            <p:strVal val="#ppt_x"/>
                          </p:val>
                        </p:tav>
                      </p:tavLst>
                    </p:anim>
                    <p:anim calcmode="lin" valueType="num">
                      <p:cBhvr additive="base">
                        <p:cTn dur="50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ofile 4">
    <p:spTree>
      <p:nvGrpSpPr>
        <p:cNvPr id="1" name=""/>
        <p:cNvGrpSpPr/>
        <p:nvPr/>
      </p:nvGrpSpPr>
      <p:grpSpPr>
        <a:xfrm>
          <a:off x="0" y="0"/>
          <a:ext cx="0" cy="0"/>
          <a:chOff x="0" y="0"/>
          <a:chExt cx="0" cy="0"/>
        </a:xfrm>
      </p:grpSpPr>
      <p:sp>
        <p:nvSpPr>
          <p:cNvPr id="27" name="円/楕円 26"/>
          <p:cNvSpPr/>
          <p:nvPr userDrawn="1"/>
        </p:nvSpPr>
        <p:spPr>
          <a:xfrm>
            <a:off x="11143377" y="3995458"/>
            <a:ext cx="1032497" cy="103249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円/楕円 4"/>
          <p:cNvSpPr/>
          <p:nvPr userDrawn="1"/>
        </p:nvSpPr>
        <p:spPr>
          <a:xfrm>
            <a:off x="11951518" y="5027955"/>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6664309" y="1039044"/>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5584189" y="247920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円/楕円 7"/>
          <p:cNvSpPr/>
          <p:nvPr userDrawn="1"/>
        </p:nvSpPr>
        <p:spPr>
          <a:xfrm>
            <a:off x="6500424" y="914897"/>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4329563" y="6222956"/>
            <a:ext cx="9577064" cy="792088"/>
          </a:xfrm>
        </p:spPr>
        <p:txBody>
          <a:bodyPr anchor="b">
            <a:normAutofit/>
          </a:bodyPr>
          <a:lstStyle>
            <a:lvl1pPr algn="ctr">
              <a:defRPr sz="3600" baseline="0">
                <a:solidFill>
                  <a:schemeClr val="tx2"/>
                </a:solidFill>
                <a:latin typeface="Route 159 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3026" y="7735788"/>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6" hasCustomPrompt="1"/>
          </p:nvPr>
        </p:nvSpPr>
        <p:spPr>
          <a:xfrm>
            <a:off x="4354674" y="6943700"/>
            <a:ext cx="9577064" cy="576064"/>
          </a:xfrm>
        </p:spPr>
        <p:txBody>
          <a:bodyPr anchor="t">
            <a:noAutofit/>
          </a:bodyPr>
          <a:lstStyle>
            <a:lvl1pPr algn="ctr">
              <a:defRPr sz="24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12" name="図プレースホルダー 5"/>
          <p:cNvSpPr>
            <a:spLocks noGrp="1"/>
          </p:cNvSpPr>
          <p:nvPr>
            <p:ph type="pic" sz="quarter" idx="13" hasCustomPrompt="1"/>
          </p:nvPr>
        </p:nvSpPr>
        <p:spPr>
          <a:xfrm>
            <a:off x="6664309" y="1039044"/>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22" name="テキスト プレースホルダー 6"/>
          <p:cNvSpPr>
            <a:spLocks noGrp="1"/>
          </p:cNvSpPr>
          <p:nvPr>
            <p:ph type="body" sz="quarter" idx="14" hasCustomPrompt="1"/>
          </p:nvPr>
        </p:nvSpPr>
        <p:spPr>
          <a:xfrm>
            <a:off x="2899794" y="7879804"/>
            <a:ext cx="12486825" cy="1584176"/>
          </a:xfrm>
        </p:spPr>
        <p:txBody>
          <a:bodyPr anchor="t">
            <a:normAutofit/>
          </a:bodyPr>
          <a:lstStyle>
            <a:lvl1pPr algn="ctr">
              <a:defRPr sz="2000" baseline="0">
                <a:solidFill>
                  <a:schemeClr val="tx2"/>
                </a:solidFill>
              </a:defRPr>
            </a:lvl1pPr>
          </a:lstStyle>
          <a:p>
            <a:pPr lvl="0"/>
            <a:r>
              <a:rPr kumimoji="1" lang="en-US" altLang="ja-JP" dirty="0"/>
              <a:t>Text goes here</a:t>
            </a:r>
            <a:endParaRPr kumimoji="1" lang="ja-JP" altLang="en-US" dirty="0"/>
          </a:p>
        </p:txBody>
      </p:sp>
      <p:sp>
        <p:nvSpPr>
          <p:cNvPr id="23" name="円/楕円 22"/>
          <p:cNvSpPr/>
          <p:nvPr userDrawn="1"/>
        </p:nvSpPr>
        <p:spPr>
          <a:xfrm>
            <a:off x="4354674" y="2047156"/>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円/楕円 23"/>
          <p:cNvSpPr/>
          <p:nvPr userDrawn="1"/>
        </p:nvSpPr>
        <p:spPr>
          <a:xfrm>
            <a:off x="5584189" y="1899752"/>
            <a:ext cx="432048" cy="4320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13315215" y="4732632"/>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6" name="正方形/長方形 2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09602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ppt_w</p:attrName>
                                        </p:attrNameLst>
                                      </p:cBhvr>
                                      <p:tavLst>
                                        <p:tav tm="0" fmla="#ppt_w*sin(2.5*pi*$)">
                                          <p:val>
                                            <p:fltVal val="0"/>
                                          </p:val>
                                        </p:tav>
                                        <p:tav tm="100000">
                                          <p:val>
                                            <p:fltVal val="1"/>
                                          </p:val>
                                        </p:tav>
                                      </p:tavLst>
                                    </p:anim>
                                    <p:anim calcmode="lin" valueType="num">
                                      <p:cBhvr>
                                        <p:cTn id="9" dur="750" fill="hold"/>
                                        <p:tgtEl>
                                          <p:spTgt spid="23"/>
                                        </p:tgtEl>
                                        <p:attrNameLst>
                                          <p:attrName>ppt_h</p:attrName>
                                        </p:attrNameLst>
                                      </p:cBhvr>
                                      <p:tavLst>
                                        <p:tav tm="0">
                                          <p:val>
                                            <p:strVal val="#ppt_h"/>
                                          </p:val>
                                        </p:tav>
                                        <p:tav tm="100000">
                                          <p:val>
                                            <p:strVal val="#ppt_h"/>
                                          </p:val>
                                        </p:tav>
                                      </p:tavLst>
                                    </p:anim>
                                  </p:childTnLst>
                                </p:cTn>
                              </p:par>
                              <p:par>
                                <p:cTn id="10" presetID="2" presetClass="entr" presetSubtype="6" decel="100000" fill="hold" grpId="1"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750" fill="hold"/>
                                        <p:tgtEl>
                                          <p:spTgt spid="23"/>
                                        </p:tgtEl>
                                        <p:attrNameLst>
                                          <p:attrName>ppt_x</p:attrName>
                                        </p:attrNameLst>
                                      </p:cBhvr>
                                      <p:tavLst>
                                        <p:tav tm="0">
                                          <p:val>
                                            <p:strVal val="1+#ppt_w/2"/>
                                          </p:val>
                                        </p:tav>
                                        <p:tav tm="100000">
                                          <p:val>
                                            <p:strVal val="#ppt_x"/>
                                          </p:val>
                                        </p:tav>
                                      </p:tavLst>
                                    </p:anim>
                                    <p:anim calcmode="lin" valueType="num">
                                      <p:cBhvr additive="base">
                                        <p:cTn id="13" dur="750" fill="hold"/>
                                        <p:tgtEl>
                                          <p:spTgt spid="23"/>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anim calcmode="lin" valueType="num">
                                      <p:cBhvr>
                                        <p:cTn id="17" dur="750" fill="hold"/>
                                        <p:tgtEl>
                                          <p:spTgt spid="7"/>
                                        </p:tgtEl>
                                        <p:attrNameLst>
                                          <p:attrName>ppt_w</p:attrName>
                                        </p:attrNameLst>
                                      </p:cBhvr>
                                      <p:tavLst>
                                        <p:tav tm="0" fmla="#ppt_w*sin(2.5*pi*$)">
                                          <p:val>
                                            <p:fltVal val="0"/>
                                          </p:val>
                                        </p:tav>
                                        <p:tav tm="100000">
                                          <p:val>
                                            <p:fltVal val="1"/>
                                          </p:val>
                                        </p:tav>
                                      </p:tavLst>
                                    </p:anim>
                                    <p:anim calcmode="lin" valueType="num">
                                      <p:cBhvr>
                                        <p:cTn id="18" dur="750" fill="hold"/>
                                        <p:tgtEl>
                                          <p:spTgt spid="7"/>
                                        </p:tgtEl>
                                        <p:attrNameLst>
                                          <p:attrName>ppt_h</p:attrName>
                                        </p:attrNameLst>
                                      </p:cBhvr>
                                      <p:tavLst>
                                        <p:tav tm="0">
                                          <p:val>
                                            <p:strVal val="#ppt_h"/>
                                          </p:val>
                                        </p:tav>
                                        <p:tav tm="100000">
                                          <p:val>
                                            <p:strVal val="#ppt_h"/>
                                          </p:val>
                                        </p:tav>
                                      </p:tavLst>
                                    </p:anim>
                                  </p:childTnLst>
                                </p:cTn>
                              </p:par>
                              <p:par>
                                <p:cTn id="19" presetID="2" presetClass="entr" presetSubtype="6" decel="100000" fill="hold" grpId="1" nodeType="withEffect">
                                  <p:stCondLst>
                                    <p:cond delay="1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1+#ppt_w/2"/>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750"/>
                                        <p:tgtEl>
                                          <p:spTgt spid="24"/>
                                        </p:tgtEl>
                                      </p:cBhvr>
                                    </p:animEffect>
                                    <p:anim calcmode="lin" valueType="num">
                                      <p:cBhvr>
                                        <p:cTn id="26" dur="750" fill="hold"/>
                                        <p:tgtEl>
                                          <p:spTgt spid="24"/>
                                        </p:tgtEl>
                                        <p:attrNameLst>
                                          <p:attrName>ppt_w</p:attrName>
                                        </p:attrNameLst>
                                      </p:cBhvr>
                                      <p:tavLst>
                                        <p:tav tm="0" fmla="#ppt_w*sin(2.5*pi*$)">
                                          <p:val>
                                            <p:fltVal val="0"/>
                                          </p:val>
                                        </p:tav>
                                        <p:tav tm="100000">
                                          <p:val>
                                            <p:fltVal val="1"/>
                                          </p:val>
                                        </p:tav>
                                      </p:tavLst>
                                    </p:anim>
                                    <p:anim calcmode="lin" valueType="num">
                                      <p:cBhvr>
                                        <p:cTn id="27" dur="750" fill="hold"/>
                                        <p:tgtEl>
                                          <p:spTgt spid="24"/>
                                        </p:tgtEl>
                                        <p:attrNameLst>
                                          <p:attrName>ppt_h</p:attrName>
                                        </p:attrNameLst>
                                      </p:cBhvr>
                                      <p:tavLst>
                                        <p:tav tm="0">
                                          <p:val>
                                            <p:strVal val="#ppt_h"/>
                                          </p:val>
                                        </p:tav>
                                        <p:tav tm="100000">
                                          <p:val>
                                            <p:strVal val="#ppt_h"/>
                                          </p:val>
                                        </p:tav>
                                      </p:tavLst>
                                    </p:anim>
                                  </p:childTnLst>
                                </p:cTn>
                              </p:par>
                              <p:par>
                                <p:cTn id="28" presetID="2" presetClass="entr" presetSubtype="6" decel="100000" fill="hold" grpId="1" nodeType="withEffect">
                                  <p:stCondLst>
                                    <p:cond delay="20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750" fill="hold"/>
                                        <p:tgtEl>
                                          <p:spTgt spid="24"/>
                                        </p:tgtEl>
                                        <p:attrNameLst>
                                          <p:attrName>ppt_x</p:attrName>
                                        </p:attrNameLst>
                                      </p:cBhvr>
                                      <p:tavLst>
                                        <p:tav tm="0">
                                          <p:val>
                                            <p:strVal val="1+#ppt_w/2"/>
                                          </p:val>
                                        </p:tav>
                                        <p:tav tm="100000">
                                          <p:val>
                                            <p:strVal val="#ppt_x"/>
                                          </p:val>
                                        </p:tav>
                                      </p:tavLst>
                                    </p:anim>
                                    <p:anim calcmode="lin" valueType="num">
                                      <p:cBhvr additive="base">
                                        <p:cTn id="31" dur="750" fill="hold"/>
                                        <p:tgtEl>
                                          <p:spTgt spid="24"/>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750"/>
                                        <p:tgtEl>
                                          <p:spTgt spid="5"/>
                                        </p:tgtEl>
                                      </p:cBhvr>
                                    </p:animEffect>
                                    <p:anim calcmode="lin" valueType="num">
                                      <p:cBhvr>
                                        <p:cTn id="35" dur="750" fill="hold"/>
                                        <p:tgtEl>
                                          <p:spTgt spid="5"/>
                                        </p:tgtEl>
                                        <p:attrNameLst>
                                          <p:attrName>ppt_w</p:attrName>
                                        </p:attrNameLst>
                                      </p:cBhvr>
                                      <p:tavLst>
                                        <p:tav tm="0" fmla="#ppt_w*sin(2.5*pi*$)">
                                          <p:val>
                                            <p:fltVal val="0"/>
                                          </p:val>
                                        </p:tav>
                                        <p:tav tm="100000">
                                          <p:val>
                                            <p:fltVal val="1"/>
                                          </p:val>
                                        </p:tav>
                                      </p:tavLst>
                                    </p:anim>
                                    <p:anim calcmode="lin" valueType="num">
                                      <p:cBhvr>
                                        <p:cTn id="36" dur="750" fill="hold"/>
                                        <p:tgtEl>
                                          <p:spTgt spid="5"/>
                                        </p:tgtEl>
                                        <p:attrNameLst>
                                          <p:attrName>ppt_h</p:attrName>
                                        </p:attrNameLst>
                                      </p:cBhvr>
                                      <p:tavLst>
                                        <p:tav tm="0">
                                          <p:val>
                                            <p:strVal val="#ppt_h"/>
                                          </p:val>
                                        </p:tav>
                                        <p:tav tm="100000">
                                          <p:val>
                                            <p:strVal val="#ppt_h"/>
                                          </p:val>
                                        </p:tav>
                                      </p:tavLst>
                                    </p:anim>
                                  </p:childTnLst>
                                </p:cTn>
                              </p:par>
                              <p:par>
                                <p:cTn id="37" presetID="2" presetClass="entr" presetSubtype="6" decel="100000" fill="hold" grpId="1" nodeType="withEffect">
                                  <p:stCondLst>
                                    <p:cond delay="30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750" fill="hold"/>
                                        <p:tgtEl>
                                          <p:spTgt spid="5"/>
                                        </p:tgtEl>
                                        <p:attrNameLst>
                                          <p:attrName>ppt_x</p:attrName>
                                        </p:attrNameLst>
                                      </p:cBhvr>
                                      <p:tavLst>
                                        <p:tav tm="0">
                                          <p:val>
                                            <p:strVal val="1+#ppt_w/2"/>
                                          </p:val>
                                        </p:tav>
                                        <p:tav tm="100000">
                                          <p:val>
                                            <p:strVal val="#ppt_x"/>
                                          </p:val>
                                        </p:tav>
                                      </p:tavLst>
                                    </p:anim>
                                    <p:anim calcmode="lin" valueType="num">
                                      <p:cBhvr additive="base">
                                        <p:cTn id="40" dur="750" fill="hold"/>
                                        <p:tgtEl>
                                          <p:spTgt spid="5"/>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750"/>
                                        <p:tgtEl>
                                          <p:spTgt spid="25"/>
                                        </p:tgtEl>
                                      </p:cBhvr>
                                    </p:animEffect>
                                    <p:anim calcmode="lin" valueType="num">
                                      <p:cBhvr>
                                        <p:cTn id="44" dur="750" fill="hold"/>
                                        <p:tgtEl>
                                          <p:spTgt spid="25"/>
                                        </p:tgtEl>
                                        <p:attrNameLst>
                                          <p:attrName>ppt_w</p:attrName>
                                        </p:attrNameLst>
                                      </p:cBhvr>
                                      <p:tavLst>
                                        <p:tav tm="0" fmla="#ppt_w*sin(2.5*pi*$)">
                                          <p:val>
                                            <p:fltVal val="0"/>
                                          </p:val>
                                        </p:tav>
                                        <p:tav tm="100000">
                                          <p:val>
                                            <p:fltVal val="1"/>
                                          </p:val>
                                        </p:tav>
                                      </p:tavLst>
                                    </p:anim>
                                    <p:anim calcmode="lin" valueType="num">
                                      <p:cBhvr>
                                        <p:cTn id="45" dur="750" fill="hold"/>
                                        <p:tgtEl>
                                          <p:spTgt spid="25"/>
                                        </p:tgtEl>
                                        <p:attrNameLst>
                                          <p:attrName>ppt_h</p:attrName>
                                        </p:attrNameLst>
                                      </p:cBhvr>
                                      <p:tavLst>
                                        <p:tav tm="0">
                                          <p:val>
                                            <p:strVal val="#ppt_h"/>
                                          </p:val>
                                        </p:tav>
                                        <p:tav tm="100000">
                                          <p:val>
                                            <p:strVal val="#ppt_h"/>
                                          </p:val>
                                        </p:tav>
                                      </p:tavLst>
                                    </p:anim>
                                  </p:childTnLst>
                                </p:cTn>
                              </p:par>
                              <p:par>
                                <p:cTn id="46" presetID="2" presetClass="entr" presetSubtype="6" decel="100000" fill="hold" grpId="1" nodeType="withEffect">
                                  <p:stCondLst>
                                    <p:cond delay="40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750" fill="hold"/>
                                        <p:tgtEl>
                                          <p:spTgt spid="25"/>
                                        </p:tgtEl>
                                        <p:attrNameLst>
                                          <p:attrName>ppt_x</p:attrName>
                                        </p:attrNameLst>
                                      </p:cBhvr>
                                      <p:tavLst>
                                        <p:tav tm="0">
                                          <p:val>
                                            <p:strVal val="1+#ppt_w/2"/>
                                          </p:val>
                                        </p:tav>
                                        <p:tav tm="100000">
                                          <p:val>
                                            <p:strVal val="#ppt_x"/>
                                          </p:val>
                                        </p:tav>
                                      </p:tavLst>
                                    </p:anim>
                                    <p:anim calcmode="lin" valueType="num">
                                      <p:cBhvr additive="base">
                                        <p:cTn id="49" dur="750" fill="hold"/>
                                        <p:tgtEl>
                                          <p:spTgt spid="25"/>
                                        </p:tgtEl>
                                        <p:attrNameLst>
                                          <p:attrName>ppt_y</p:attrName>
                                        </p:attrNameLst>
                                      </p:cBhvr>
                                      <p:tavLst>
                                        <p:tav tm="0">
                                          <p:val>
                                            <p:strVal val="1+#ppt_h/2"/>
                                          </p:val>
                                        </p:tav>
                                        <p:tav tm="100000">
                                          <p:val>
                                            <p:strVal val="#ppt_y"/>
                                          </p:val>
                                        </p:tav>
                                      </p:tavLst>
                                    </p:anim>
                                  </p:childTnLst>
                                </p:cTn>
                              </p:par>
                              <p:par>
                                <p:cTn id="50" presetID="45" presetClass="entr" presetSubtype="0" fill="hold" grpId="0" nodeType="withEffect">
                                  <p:stCondLst>
                                    <p:cond delay="50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750"/>
                                        <p:tgtEl>
                                          <p:spTgt spid="27"/>
                                        </p:tgtEl>
                                      </p:cBhvr>
                                    </p:animEffect>
                                    <p:anim calcmode="lin" valueType="num">
                                      <p:cBhvr>
                                        <p:cTn id="53" dur="750" fill="hold"/>
                                        <p:tgtEl>
                                          <p:spTgt spid="27"/>
                                        </p:tgtEl>
                                        <p:attrNameLst>
                                          <p:attrName>ppt_w</p:attrName>
                                        </p:attrNameLst>
                                      </p:cBhvr>
                                      <p:tavLst>
                                        <p:tav tm="0" fmla="#ppt_w*sin(2.5*pi*$)">
                                          <p:val>
                                            <p:fltVal val="0"/>
                                          </p:val>
                                        </p:tav>
                                        <p:tav tm="100000">
                                          <p:val>
                                            <p:fltVal val="1"/>
                                          </p:val>
                                        </p:tav>
                                      </p:tavLst>
                                    </p:anim>
                                    <p:anim calcmode="lin" valueType="num">
                                      <p:cBhvr>
                                        <p:cTn id="54" dur="750" fill="hold"/>
                                        <p:tgtEl>
                                          <p:spTgt spid="27"/>
                                        </p:tgtEl>
                                        <p:attrNameLst>
                                          <p:attrName>ppt_h</p:attrName>
                                        </p:attrNameLst>
                                      </p:cBhvr>
                                      <p:tavLst>
                                        <p:tav tm="0">
                                          <p:val>
                                            <p:strVal val="#ppt_h"/>
                                          </p:val>
                                        </p:tav>
                                        <p:tav tm="100000">
                                          <p:val>
                                            <p:strVal val="#ppt_h"/>
                                          </p:val>
                                        </p:tav>
                                      </p:tavLst>
                                    </p:anim>
                                  </p:childTnLst>
                                </p:cTn>
                              </p:par>
                              <p:par>
                                <p:cTn id="55" presetID="2" presetClass="entr" presetSubtype="6" decel="100000" fill="hold" grpId="1"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750" fill="hold"/>
                                        <p:tgtEl>
                                          <p:spTgt spid="27"/>
                                        </p:tgtEl>
                                        <p:attrNameLst>
                                          <p:attrName>ppt_x</p:attrName>
                                        </p:attrNameLst>
                                      </p:cBhvr>
                                      <p:tavLst>
                                        <p:tav tm="0">
                                          <p:val>
                                            <p:strVal val="1+#ppt_w/2"/>
                                          </p:val>
                                        </p:tav>
                                        <p:tav tm="100000">
                                          <p:val>
                                            <p:strVal val="#ppt_x"/>
                                          </p:val>
                                        </p:tav>
                                      </p:tavLst>
                                    </p:anim>
                                    <p:anim calcmode="lin" valueType="num">
                                      <p:cBhvr additive="base">
                                        <p:cTn id="58" dur="750" fill="hold"/>
                                        <p:tgtEl>
                                          <p:spTgt spid="27"/>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50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par>
                                <p:cTn id="62" presetID="2" presetClass="entr" presetSubtype="1" decel="100000" fill="hold" grpId="1" nodeType="withEffect">
                                  <p:stCondLst>
                                    <p:cond delay="50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0-#ppt_h/2"/>
                                          </p:val>
                                        </p:tav>
                                        <p:tav tm="100000">
                                          <p:val>
                                            <p:strVal val="#ppt_y"/>
                                          </p:val>
                                        </p:tav>
                                      </p:tavLst>
                                    </p:anim>
                                  </p:childTnLst>
                                </p:cTn>
                              </p:par>
                              <p:par>
                                <p:cTn id="66" presetID="10" presetClass="entr" presetSubtype="0" fill="hold" grpId="0" nodeType="withEffect">
                                  <p:stCondLst>
                                    <p:cond delay="60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childTnLst>
                                </p:cTn>
                              </p:par>
                              <p:par>
                                <p:cTn id="69" presetID="2" presetClass="entr" presetSubtype="1" decel="100000" fill="hold" grpId="1" nodeType="withEffect">
                                  <p:stCondLst>
                                    <p:cond delay="60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1000" fill="hold"/>
                                        <p:tgtEl>
                                          <p:spTgt spid="8"/>
                                        </p:tgtEl>
                                        <p:attrNameLst>
                                          <p:attrName>ppt_x</p:attrName>
                                        </p:attrNameLst>
                                      </p:cBhvr>
                                      <p:tavLst>
                                        <p:tav tm="0">
                                          <p:val>
                                            <p:strVal val="#ppt_x"/>
                                          </p:val>
                                        </p:tav>
                                        <p:tav tm="100000">
                                          <p:val>
                                            <p:strVal val="#ppt_x"/>
                                          </p:val>
                                        </p:tav>
                                      </p:tavLst>
                                    </p:anim>
                                    <p:anim calcmode="lin" valueType="num">
                                      <p:cBhvr additive="base">
                                        <p:cTn id="72" dur="1000" fill="hold"/>
                                        <p:tgtEl>
                                          <p:spTgt spid="8"/>
                                        </p:tgtEl>
                                        <p:attrNameLst>
                                          <p:attrName>ppt_y</p:attrName>
                                        </p:attrNameLst>
                                      </p:cBhvr>
                                      <p:tavLst>
                                        <p:tav tm="0">
                                          <p:val>
                                            <p:strVal val="0-#ppt_h/2"/>
                                          </p:val>
                                        </p:tav>
                                        <p:tav tm="100000">
                                          <p:val>
                                            <p:strVal val="#ppt_y"/>
                                          </p:val>
                                        </p:tav>
                                      </p:tavLst>
                                    </p:anim>
                                  </p:childTnLst>
                                </p:cTn>
                              </p:par>
                              <p:par>
                                <p:cTn id="73" presetID="10" presetClass="entr" presetSubtype="0" fill="hold" grpId="0" nodeType="withEffect">
                                  <p:stCondLst>
                                    <p:cond delay="70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1000"/>
                                        <p:tgtEl>
                                          <p:spTgt spid="12"/>
                                        </p:tgtEl>
                                      </p:cBhvr>
                                    </p:animEffect>
                                  </p:childTnLst>
                                </p:cTn>
                              </p:par>
                              <p:par>
                                <p:cTn id="76" presetID="2" presetClass="entr" presetSubtype="1" decel="100000" fill="hold" grpId="1" nodeType="withEffect">
                                  <p:stCondLst>
                                    <p:cond delay="700"/>
                                  </p:stCondLst>
                                  <p:childTnLst>
                                    <p:set>
                                      <p:cBhvr>
                                        <p:cTn id="77" dur="1" fill="hold">
                                          <p:stCondLst>
                                            <p:cond delay="0"/>
                                          </p:stCondLst>
                                        </p:cTn>
                                        <p:tgtEl>
                                          <p:spTgt spid="12"/>
                                        </p:tgtEl>
                                        <p:attrNameLst>
                                          <p:attrName>style.visibility</p:attrName>
                                        </p:attrNameLst>
                                      </p:cBhvr>
                                      <p:to>
                                        <p:strVal val="visible"/>
                                      </p:to>
                                    </p:set>
                                    <p:anim calcmode="lin" valueType="num">
                                      <p:cBhvr additive="base">
                                        <p:cTn id="78" dur="1000" fill="hold"/>
                                        <p:tgtEl>
                                          <p:spTgt spid="12"/>
                                        </p:tgtEl>
                                        <p:attrNameLst>
                                          <p:attrName>ppt_x</p:attrName>
                                        </p:attrNameLst>
                                      </p:cBhvr>
                                      <p:tavLst>
                                        <p:tav tm="0">
                                          <p:val>
                                            <p:strVal val="#ppt_x"/>
                                          </p:val>
                                        </p:tav>
                                        <p:tav tm="100000">
                                          <p:val>
                                            <p:strVal val="#ppt_x"/>
                                          </p:val>
                                        </p:tav>
                                      </p:tavLst>
                                    </p:anim>
                                    <p:anim calcmode="lin" valueType="num">
                                      <p:cBhvr additive="base">
                                        <p:cTn id="79" dur="1000" fill="hold"/>
                                        <p:tgtEl>
                                          <p:spTgt spid="12"/>
                                        </p:tgtEl>
                                        <p:attrNameLst>
                                          <p:attrName>ppt_y</p:attrName>
                                        </p:attrNameLst>
                                      </p:cBhvr>
                                      <p:tavLst>
                                        <p:tav tm="0">
                                          <p:val>
                                            <p:strVal val="0-#ppt_h/2"/>
                                          </p:val>
                                        </p:tav>
                                        <p:tav tm="100000">
                                          <p:val>
                                            <p:strVal val="#ppt_y"/>
                                          </p:val>
                                        </p:tav>
                                      </p:tavLst>
                                    </p:anim>
                                  </p:childTnLst>
                                </p:cTn>
                              </p:par>
                            </p:childTnLst>
                          </p:cTn>
                        </p:par>
                        <p:par>
                          <p:cTn id="80" fill="hold">
                            <p:stCondLst>
                              <p:cond delay="1700"/>
                            </p:stCondLst>
                            <p:childTnLst>
                              <p:par>
                                <p:cTn id="81" presetID="2" presetClass="entr" presetSubtype="4" decel="100000"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500" fill="hold"/>
                                        <p:tgtEl>
                                          <p:spTgt spid="9"/>
                                        </p:tgtEl>
                                        <p:attrNameLst>
                                          <p:attrName>ppt_x</p:attrName>
                                        </p:attrNameLst>
                                      </p:cBhvr>
                                      <p:tavLst>
                                        <p:tav tm="0">
                                          <p:val>
                                            <p:strVal val="#ppt_x"/>
                                          </p:val>
                                        </p:tav>
                                        <p:tav tm="100000">
                                          <p:val>
                                            <p:strVal val="#ppt_x"/>
                                          </p:val>
                                        </p:tav>
                                      </p:tavLst>
                                    </p:anim>
                                    <p:anim calcmode="lin" valueType="num">
                                      <p:cBhvr additive="base">
                                        <p:cTn id="84" dur="500" fill="hold"/>
                                        <p:tgtEl>
                                          <p:spTgt spid="9"/>
                                        </p:tgtEl>
                                        <p:attrNameLst>
                                          <p:attrName>ppt_y</p:attrName>
                                        </p:attrNameLst>
                                      </p:cBhvr>
                                      <p:tavLst>
                                        <p:tav tm="0">
                                          <p:val>
                                            <p:strVal val="1+#ppt_h/2"/>
                                          </p:val>
                                        </p:tav>
                                        <p:tav tm="100000">
                                          <p:val>
                                            <p:strVal val="#ppt_y"/>
                                          </p:val>
                                        </p:tav>
                                      </p:tavLst>
                                    </p:anim>
                                  </p:childTnLst>
                                </p:cTn>
                              </p:par>
                            </p:childTnLst>
                          </p:cTn>
                        </p:par>
                        <p:par>
                          <p:cTn id="85" fill="hold">
                            <p:stCondLst>
                              <p:cond delay="2450"/>
                            </p:stCondLst>
                            <p:childTnLst>
                              <p:par>
                                <p:cTn id="86" presetID="22" presetClass="entr" presetSubtype="8" fill="hold" grpId="0" nodeType="afterEffect">
                                  <p:stCondLst>
                                    <p:cond delay="0"/>
                                  </p:stCondLst>
                                  <p:iterate type="lt">
                                    <p:tmPct val="10000"/>
                                  </p:iterate>
                                  <p:childTnLst>
                                    <p:set>
                                      <p:cBhvr>
                                        <p:cTn id="87" dur="1" fill="hold">
                                          <p:stCondLst>
                                            <p:cond delay="0"/>
                                          </p:stCondLst>
                                        </p:cTn>
                                        <p:tgtEl>
                                          <p:spTgt spid="11">
                                            <p:txEl>
                                              <p:pRg st="0" end="0"/>
                                            </p:txEl>
                                          </p:spTgt>
                                        </p:tgtEl>
                                        <p:attrNameLst>
                                          <p:attrName>style.visibility</p:attrName>
                                        </p:attrNameLst>
                                      </p:cBhvr>
                                      <p:to>
                                        <p:strVal val="visible"/>
                                      </p:to>
                                    </p:set>
                                    <p:animEffect transition="in" filter="wipe(left)">
                                      <p:cBhvr>
                                        <p:cTn id="88" dur="500"/>
                                        <p:tgtEl>
                                          <p:spTgt spid="11">
                                            <p:txEl>
                                              <p:pRg st="0" end="0"/>
                                            </p:txEl>
                                          </p:spTgt>
                                        </p:tgtEl>
                                      </p:cBhvr>
                                    </p:animEffect>
                                  </p:childTnLst>
                                </p:cTn>
                              </p:par>
                            </p:childTnLst>
                          </p:cTn>
                        </p:par>
                        <p:par>
                          <p:cTn id="89" fill="hold">
                            <p:stCondLst>
                              <p:cond delay="3500"/>
                            </p:stCondLst>
                            <p:childTnLst>
                              <p:par>
                                <p:cTn id="90" presetID="2" presetClass="entr" presetSubtype="4" decel="100000" fill="hold" grpId="0" nodeType="afterEffect">
                                  <p:stCondLst>
                                    <p:cond delay="0"/>
                                  </p:stCondLst>
                                  <p:childTnLst>
                                    <p:set>
                                      <p:cBhvr>
                                        <p:cTn id="91" dur="1" fill="hold">
                                          <p:stCondLst>
                                            <p:cond delay="0"/>
                                          </p:stCondLst>
                                        </p:cTn>
                                        <p:tgtEl>
                                          <p:spTgt spid="10"/>
                                        </p:tgtEl>
                                        <p:attrNameLst>
                                          <p:attrName>style.visibility</p:attrName>
                                        </p:attrNameLst>
                                      </p:cBhvr>
                                      <p:to>
                                        <p:strVal val="visible"/>
                                      </p:to>
                                    </p:set>
                                    <p:anim calcmode="lin" valueType="num">
                                      <p:cBhvr additive="base">
                                        <p:cTn id="92" dur="500" fill="hold"/>
                                        <p:tgtEl>
                                          <p:spTgt spid="10"/>
                                        </p:tgtEl>
                                        <p:attrNameLst>
                                          <p:attrName>ppt_x</p:attrName>
                                        </p:attrNameLst>
                                      </p:cBhvr>
                                      <p:tavLst>
                                        <p:tav tm="0">
                                          <p:val>
                                            <p:strVal val="#ppt_x"/>
                                          </p:val>
                                        </p:tav>
                                        <p:tav tm="100000">
                                          <p:val>
                                            <p:strVal val="#ppt_x"/>
                                          </p:val>
                                        </p:tav>
                                      </p:tavLst>
                                    </p:anim>
                                    <p:anim calcmode="lin" valueType="num">
                                      <p:cBhvr additive="base">
                                        <p:cTn id="93" dur="500" fill="hold"/>
                                        <p:tgtEl>
                                          <p:spTgt spid="10"/>
                                        </p:tgtEl>
                                        <p:attrNameLst>
                                          <p:attrName>ppt_y</p:attrName>
                                        </p:attrNameLst>
                                      </p:cBhvr>
                                      <p:tavLst>
                                        <p:tav tm="0">
                                          <p:val>
                                            <p:strVal val="1+#ppt_h/2"/>
                                          </p:val>
                                        </p:tav>
                                        <p:tav tm="100000">
                                          <p:val>
                                            <p:strVal val="#ppt_y"/>
                                          </p:val>
                                        </p:tav>
                                      </p:tavLst>
                                    </p:anim>
                                  </p:childTnLst>
                                </p:cTn>
                              </p:par>
                              <p:par>
                                <p:cTn id="94" presetID="2" presetClass="entr" presetSubtype="4" decel="100000" fill="hold" grpId="0" nodeType="withEffect">
                                  <p:stCondLst>
                                    <p:cond delay="100"/>
                                  </p:stCondLst>
                                  <p:childTnLst>
                                    <p:set>
                                      <p:cBhvr>
                                        <p:cTn id="95" dur="1" fill="hold">
                                          <p:stCondLst>
                                            <p:cond delay="0"/>
                                          </p:stCondLst>
                                        </p:cTn>
                                        <p:tgtEl>
                                          <p:spTgt spid="22">
                                            <p:txEl>
                                              <p:pRg st="0" end="0"/>
                                            </p:txEl>
                                          </p:spTgt>
                                        </p:tgtEl>
                                        <p:attrNameLst>
                                          <p:attrName>style.visibility</p:attrName>
                                        </p:attrNameLst>
                                      </p:cBhvr>
                                      <p:to>
                                        <p:strVal val="visible"/>
                                      </p:to>
                                    </p:set>
                                    <p:anim calcmode="lin" valueType="num">
                                      <p:cBhvr additive="base">
                                        <p:cTn id="96"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5" grpId="0" animBg="1"/>
      <p:bldP spid="5" grpId="1" animBg="1"/>
      <p:bldP spid="6" grpId="0" animBg="1"/>
      <p:bldP spid="6" grpId="1" animBg="1"/>
      <p:bldP spid="7" grpId="0" animBg="1"/>
      <p:bldP spid="7" grpId="1" animBg="1"/>
      <p:bldP spid="8" grpId="0" animBg="1"/>
      <p:bldP spid="8" grpId="1" animBg="1"/>
      <p:bldP spid="9" grpId="0"/>
      <p:bldP spid="10" grpId="0" animBg="1"/>
      <p:bldP spid="11"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2" grpId="1" animBg="1"/>
      <p:bldP spid="22" grpId="0" build="p">
        <p:tmplLst>
          <p:tmpl lvl="1">
            <p:tnLst>
              <p:par>
                <p:cTn presetID="2" presetClass="entr" presetSubtype="4" decel="100000" fill="hold" nodeType="withEffect">
                  <p:stCondLst>
                    <p:cond delay="1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animBg="1"/>
      <p:bldP spid="23" grpId="1" animBg="1"/>
      <p:bldP spid="24" grpId="0" animBg="1"/>
      <p:bldP spid="24" grpId="1" animBg="1"/>
      <p:bldP spid="25" grpId="0" animBg="1"/>
      <p:bldP spid="25" grpId="1" animBg="1"/>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ig Image &amp; 4 Items">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7"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5"/>
          <p:cNvSpPr>
            <a:spLocks noGrp="1"/>
          </p:cNvSpPr>
          <p:nvPr>
            <p:ph type="body" sz="quarter" idx="14" hasCustomPrompt="1"/>
          </p:nvPr>
        </p:nvSpPr>
        <p:spPr>
          <a:xfrm>
            <a:off x="8495134" y="2407196"/>
            <a:ext cx="1080120" cy="720080"/>
          </a:xfrm>
          <a:prstGeom prst="rect">
            <a:avLst/>
          </a:prstGeom>
          <a:solidFill>
            <a:schemeClr val="accent1"/>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11" name="直角三角形 10"/>
          <p:cNvSpPr/>
          <p:nvPr userDrawn="1"/>
        </p:nvSpPr>
        <p:spPr>
          <a:xfrm rot="5400000">
            <a:off x="9214817" y="3054872"/>
            <a:ext cx="288034" cy="432841"/>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6"/>
          <p:cNvSpPr>
            <a:spLocks noGrp="1"/>
          </p:cNvSpPr>
          <p:nvPr>
            <p:ph type="body" sz="quarter" idx="23" hasCustomPrompt="1"/>
          </p:nvPr>
        </p:nvSpPr>
        <p:spPr>
          <a:xfrm>
            <a:off x="8711158" y="2291316"/>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14" name="テキスト プレースホルダー 6"/>
          <p:cNvSpPr>
            <a:spLocks noGrp="1"/>
          </p:cNvSpPr>
          <p:nvPr>
            <p:ph type="body" sz="quarter" idx="20" hasCustomPrompt="1"/>
          </p:nvPr>
        </p:nvSpPr>
        <p:spPr>
          <a:xfrm>
            <a:off x="9684870" y="2407196"/>
            <a:ext cx="7737326" cy="720080"/>
          </a:xfrm>
        </p:spPr>
        <p:txBody>
          <a:bodyPr anchor="t">
            <a:noAutofit/>
          </a:bodyPr>
          <a:lstStyle>
            <a:lvl1pPr algn="l">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4" hasCustomPrompt="1"/>
          </p:nvPr>
        </p:nvSpPr>
        <p:spPr>
          <a:xfrm>
            <a:off x="9719269" y="3199284"/>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9863286" y="3127276"/>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25" hasCustomPrompt="1"/>
          </p:nvPr>
        </p:nvSpPr>
        <p:spPr>
          <a:xfrm>
            <a:off x="8482996" y="4142583"/>
            <a:ext cx="1080120" cy="720080"/>
          </a:xfrm>
          <a:prstGeom prst="rect">
            <a:avLst/>
          </a:prstGeom>
          <a:solidFill>
            <a:schemeClr val="accent3"/>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24" name="直角三角形 23"/>
          <p:cNvSpPr/>
          <p:nvPr userDrawn="1"/>
        </p:nvSpPr>
        <p:spPr>
          <a:xfrm rot="5400000">
            <a:off x="9202679" y="4790259"/>
            <a:ext cx="288034" cy="432841"/>
          </a:xfrm>
          <a:prstGeom prst="r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p:ph type="body" sz="quarter" idx="26" hasCustomPrompt="1"/>
          </p:nvPr>
        </p:nvSpPr>
        <p:spPr>
          <a:xfrm>
            <a:off x="8699020" y="4026703"/>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26" name="テキスト プレースホルダー 6"/>
          <p:cNvSpPr>
            <a:spLocks noGrp="1"/>
          </p:cNvSpPr>
          <p:nvPr>
            <p:ph type="body" sz="quarter" idx="27" hasCustomPrompt="1"/>
          </p:nvPr>
        </p:nvSpPr>
        <p:spPr>
          <a:xfrm>
            <a:off x="9672732" y="4142583"/>
            <a:ext cx="7737326" cy="720080"/>
          </a:xfrm>
        </p:spPr>
        <p:txBody>
          <a:bodyPr anchor="t">
            <a:noAutofit/>
          </a:bodyPr>
          <a:lstStyle>
            <a:lvl1pPr algn="l">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8" hasCustomPrompt="1"/>
          </p:nvPr>
        </p:nvSpPr>
        <p:spPr>
          <a:xfrm>
            <a:off x="9707131" y="4934671"/>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28" name="正方形/長方形 27"/>
          <p:cNvSpPr/>
          <p:nvPr userDrawn="1"/>
        </p:nvSpPr>
        <p:spPr>
          <a:xfrm>
            <a:off x="9851148" y="4862663"/>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5"/>
          <p:cNvSpPr>
            <a:spLocks noGrp="1"/>
          </p:cNvSpPr>
          <p:nvPr>
            <p:ph type="body" sz="quarter" idx="29" hasCustomPrompt="1"/>
          </p:nvPr>
        </p:nvSpPr>
        <p:spPr>
          <a:xfrm>
            <a:off x="8495134" y="5784377"/>
            <a:ext cx="1080120" cy="720080"/>
          </a:xfrm>
          <a:prstGeom prst="rect">
            <a:avLst/>
          </a:prstGeom>
          <a:solidFill>
            <a:schemeClr val="accent2"/>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0" name="直角三角形 29"/>
          <p:cNvSpPr/>
          <p:nvPr userDrawn="1"/>
        </p:nvSpPr>
        <p:spPr>
          <a:xfrm rot="5400000">
            <a:off x="9214817" y="6432053"/>
            <a:ext cx="288034" cy="432841"/>
          </a:xfrm>
          <a:prstGeom prst="r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プレースホルダー 6"/>
          <p:cNvSpPr>
            <a:spLocks noGrp="1"/>
          </p:cNvSpPr>
          <p:nvPr>
            <p:ph type="body" sz="quarter" idx="30" hasCustomPrompt="1"/>
          </p:nvPr>
        </p:nvSpPr>
        <p:spPr>
          <a:xfrm>
            <a:off x="8711158" y="5668497"/>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2" name="テキスト プレースホルダー 6"/>
          <p:cNvSpPr>
            <a:spLocks noGrp="1"/>
          </p:cNvSpPr>
          <p:nvPr>
            <p:ph type="body" sz="quarter" idx="31" hasCustomPrompt="1"/>
          </p:nvPr>
        </p:nvSpPr>
        <p:spPr>
          <a:xfrm>
            <a:off x="9684870" y="5784377"/>
            <a:ext cx="7737326" cy="720080"/>
          </a:xfrm>
        </p:spPr>
        <p:txBody>
          <a:bodyPr anchor="t">
            <a:noAutofit/>
          </a:bodyPr>
          <a:lstStyle>
            <a:lvl1pPr algn="l">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32" hasCustomPrompt="1"/>
          </p:nvPr>
        </p:nvSpPr>
        <p:spPr>
          <a:xfrm>
            <a:off x="9719269" y="6576465"/>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9863286" y="6504457"/>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5"/>
          <p:cNvSpPr>
            <a:spLocks noGrp="1"/>
          </p:cNvSpPr>
          <p:nvPr>
            <p:ph type="body" sz="quarter" idx="33" hasCustomPrompt="1"/>
          </p:nvPr>
        </p:nvSpPr>
        <p:spPr>
          <a:xfrm>
            <a:off x="8489452" y="7519764"/>
            <a:ext cx="1080120" cy="720080"/>
          </a:xfrm>
          <a:prstGeom prst="rect">
            <a:avLst/>
          </a:prstGeom>
          <a:solidFill>
            <a:schemeClr val="accent4"/>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36" name="直角三角形 35"/>
          <p:cNvSpPr/>
          <p:nvPr userDrawn="1"/>
        </p:nvSpPr>
        <p:spPr>
          <a:xfrm rot="5400000">
            <a:off x="9209135" y="8167440"/>
            <a:ext cx="288034" cy="432841"/>
          </a:xfrm>
          <a:prstGeom prst="r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プレースホルダー 6"/>
          <p:cNvSpPr>
            <a:spLocks noGrp="1"/>
          </p:cNvSpPr>
          <p:nvPr>
            <p:ph type="body" sz="quarter" idx="34" hasCustomPrompt="1"/>
          </p:nvPr>
        </p:nvSpPr>
        <p:spPr>
          <a:xfrm>
            <a:off x="8705476" y="7403884"/>
            <a:ext cx="648072" cy="1008112"/>
          </a:xfrm>
        </p:spPr>
        <p:txBody>
          <a:bodyPr anchor="t">
            <a:noAutofit/>
          </a:bodyPr>
          <a:lstStyle>
            <a:lvl1pPr algn="ctr">
              <a:defRPr sz="4400" i="0" baseline="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a:t>
            </a:r>
            <a:endParaRPr kumimoji="1" lang="ja-JP" altLang="en-US" dirty="0"/>
          </a:p>
        </p:txBody>
      </p:sp>
      <p:sp>
        <p:nvSpPr>
          <p:cNvPr id="38" name="テキスト プレースホルダー 6"/>
          <p:cNvSpPr>
            <a:spLocks noGrp="1"/>
          </p:cNvSpPr>
          <p:nvPr>
            <p:ph type="body" sz="quarter" idx="35" hasCustomPrompt="1"/>
          </p:nvPr>
        </p:nvSpPr>
        <p:spPr>
          <a:xfrm>
            <a:off x="9679188" y="7519764"/>
            <a:ext cx="7737326" cy="720080"/>
          </a:xfrm>
        </p:spPr>
        <p:txBody>
          <a:bodyPr anchor="t">
            <a:noAutofit/>
          </a:bodyPr>
          <a:lstStyle>
            <a:lvl1pPr algn="l">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6" hasCustomPrompt="1"/>
          </p:nvPr>
        </p:nvSpPr>
        <p:spPr>
          <a:xfrm>
            <a:off x="9713587" y="8311852"/>
            <a:ext cx="7702927" cy="576064"/>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9857604" y="8239844"/>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1574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1" decel="100000" fill="hold" grpId="0" nodeType="withEffect">
                                  <p:stCondLst>
                                    <p:cond delay="125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75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par>
                          <p:cTn id="23" fill="hold">
                            <p:stCondLst>
                              <p:cond delay="2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up)">
                                      <p:cBhvr>
                                        <p:cTn id="33" dur="250"/>
                                        <p:tgtEl>
                                          <p:spTgt spid="11"/>
                                        </p:tgtEl>
                                      </p:cBhvr>
                                    </p:animEffect>
                                  </p:childTnLst>
                                </p:cTn>
                              </p:par>
                            </p:childTnLst>
                          </p:cTn>
                        </p:par>
                        <p:par>
                          <p:cTn id="34" fill="hold">
                            <p:stCondLst>
                              <p:cond delay="3000"/>
                            </p:stCondLst>
                            <p:childTnLst>
                              <p:par>
                                <p:cTn id="35" presetID="2" presetClass="entr" presetSubtype="2" decel="100000" fill="hold" grpId="0"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 calcmode="lin" valueType="num">
                                      <p:cBhvr additive="base">
                                        <p:cTn id="37"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4">
                                            <p:txEl>
                                              <p:pRg st="0" end="0"/>
                                            </p:txEl>
                                          </p:spTgt>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additive="base">
                                        <p:cTn id="4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2" decel="10000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childTnLst>
                          </p:cTn>
                        </p:par>
                        <p:par>
                          <p:cTn id="54" fill="hold">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up)">
                                      <p:cBhvr>
                                        <p:cTn id="57" dur="250"/>
                                        <p:tgtEl>
                                          <p:spTgt spid="24"/>
                                        </p:tgtEl>
                                      </p:cBhvr>
                                    </p:animEffect>
                                  </p:childTnLst>
                                </p:cTn>
                              </p:par>
                            </p:childTnLst>
                          </p:cTn>
                        </p:par>
                        <p:par>
                          <p:cTn id="58" fill="hold">
                            <p:stCondLst>
                              <p:cond delay="4250"/>
                            </p:stCondLst>
                            <p:childTnLst>
                              <p:par>
                                <p:cTn id="59" presetID="2" presetClass="entr" presetSubtype="2" decel="100000" fill="hold" grpId="0" nodeType="afterEffect">
                                  <p:stCondLst>
                                    <p:cond delay="0"/>
                                  </p:stCondLst>
                                  <p:childTnLst>
                                    <p:set>
                                      <p:cBhvr>
                                        <p:cTn id="60" dur="1" fill="hold">
                                          <p:stCondLst>
                                            <p:cond delay="0"/>
                                          </p:stCondLst>
                                        </p:cTn>
                                        <p:tgtEl>
                                          <p:spTgt spid="26">
                                            <p:txEl>
                                              <p:pRg st="0" end="0"/>
                                            </p:txEl>
                                          </p:spTgt>
                                        </p:tgtEl>
                                        <p:attrNameLst>
                                          <p:attrName>style.visibility</p:attrName>
                                        </p:attrNameLst>
                                      </p:cBhvr>
                                      <p:to>
                                        <p:strVal val="visible"/>
                                      </p:to>
                                    </p:set>
                                    <p:anim calcmode="lin" valueType="num">
                                      <p:cBhvr additive="base">
                                        <p:cTn id="61"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6">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4" decel="100000" fill="hold" grpId="0" nodeType="withEffect">
                                  <p:stCondLst>
                                    <p:cond delay="0"/>
                                  </p:stCondLst>
                                  <p:childTnLst>
                                    <p:set>
                                      <p:cBhvr>
                                        <p:cTn id="64" dur="1" fill="hold">
                                          <p:stCondLst>
                                            <p:cond delay="0"/>
                                          </p:stCondLst>
                                        </p:cTn>
                                        <p:tgtEl>
                                          <p:spTgt spid="27">
                                            <p:txEl>
                                              <p:pRg st="0" end="0"/>
                                            </p:txEl>
                                          </p:spTgt>
                                        </p:tgtEl>
                                        <p:attrNameLst>
                                          <p:attrName>style.visibility</p:attrName>
                                        </p:attrNameLst>
                                      </p:cBhvr>
                                      <p:to>
                                        <p:strVal val="visible"/>
                                      </p:to>
                                    </p:set>
                                    <p:anim calcmode="lin" valueType="num">
                                      <p:cBhvr additive="base">
                                        <p:cTn id="65"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2" decel="10000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1+#ppt_w/2"/>
                                          </p:val>
                                        </p:tav>
                                        <p:tav tm="100000">
                                          <p:val>
                                            <p:strVal val="#ppt_x"/>
                                          </p:val>
                                        </p:tav>
                                      </p:tavLst>
                                    </p:anim>
                                    <p:anim calcmode="lin" valueType="num">
                                      <p:cBhvr additive="base">
                                        <p:cTn id="70" dur="500" fill="hold"/>
                                        <p:tgtEl>
                                          <p:spTgt spid="28"/>
                                        </p:tgtEl>
                                        <p:attrNameLst>
                                          <p:attrName>ppt_y</p:attrName>
                                        </p:attrNameLst>
                                      </p:cBhvr>
                                      <p:tavLst>
                                        <p:tav tm="0">
                                          <p:val>
                                            <p:strVal val="#ppt_y"/>
                                          </p:val>
                                        </p:tav>
                                        <p:tav tm="100000">
                                          <p:val>
                                            <p:strVal val="#ppt_y"/>
                                          </p:val>
                                        </p:tav>
                                      </p:tavLst>
                                    </p:anim>
                                  </p:childTnLst>
                                </p:cTn>
                              </p:par>
                            </p:childTnLst>
                          </p:cTn>
                        </p:par>
                        <p:par>
                          <p:cTn id="71" fill="hold">
                            <p:stCondLst>
                              <p:cond delay="4750"/>
                            </p:stCondLst>
                            <p:childTnLst>
                              <p:par>
                                <p:cTn id="72" presetID="22" presetClass="entr" presetSubtype="8"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left)">
                                      <p:cBhvr>
                                        <p:cTn id="77" dur="500"/>
                                        <p:tgtEl>
                                          <p:spTgt spid="31"/>
                                        </p:tgtEl>
                                      </p:cBhvr>
                                    </p:animEffect>
                                  </p:childTnLst>
                                </p:cTn>
                              </p:par>
                            </p:childTnLst>
                          </p:cTn>
                        </p:par>
                        <p:par>
                          <p:cTn id="78" fill="hold">
                            <p:stCondLst>
                              <p:cond delay="5250"/>
                            </p:stCondLst>
                            <p:childTnLst>
                              <p:par>
                                <p:cTn id="79" presetID="22" presetClass="entr" presetSubtype="1" fill="hold" grpId="0" nodeType="after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up)">
                                      <p:cBhvr>
                                        <p:cTn id="81" dur="250"/>
                                        <p:tgtEl>
                                          <p:spTgt spid="30"/>
                                        </p:tgtEl>
                                      </p:cBhvr>
                                    </p:animEffect>
                                  </p:childTnLst>
                                </p:cTn>
                              </p:par>
                            </p:childTnLst>
                          </p:cTn>
                        </p:par>
                        <p:par>
                          <p:cTn id="82" fill="hold">
                            <p:stCondLst>
                              <p:cond delay="5500"/>
                            </p:stCondLst>
                            <p:childTnLst>
                              <p:par>
                                <p:cTn id="83" presetID="2" presetClass="entr" presetSubtype="2" decel="100000" fill="hold" grpId="0" nodeType="after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anim calcmode="lin" valueType="num">
                                      <p:cBhvr additive="base">
                                        <p:cTn id="85"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32">
                                            <p:txEl>
                                              <p:pRg st="0" end="0"/>
                                            </p:txEl>
                                          </p:spTgt>
                                        </p:tgtEl>
                                        <p:attrNameLst>
                                          <p:attrName>ppt_y</p:attrName>
                                        </p:attrNameLst>
                                      </p:cBhvr>
                                      <p:tavLst>
                                        <p:tav tm="0">
                                          <p:val>
                                            <p:strVal val="#ppt_y"/>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33">
                                            <p:txEl>
                                              <p:pRg st="0" end="0"/>
                                            </p:txEl>
                                          </p:spTgt>
                                        </p:tgtEl>
                                        <p:attrNameLst>
                                          <p:attrName>style.visibility</p:attrName>
                                        </p:attrNameLst>
                                      </p:cBhvr>
                                      <p:to>
                                        <p:strVal val="visible"/>
                                      </p:to>
                                    </p:set>
                                    <p:anim calcmode="lin" valueType="num">
                                      <p:cBhvr additive="base">
                                        <p:cTn id="89"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1" presetID="2" presetClass="entr" presetSubtype="2" decel="10000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anim calcmode="lin" valueType="num">
                                      <p:cBhvr additive="base">
                                        <p:cTn id="93" dur="500" fill="hold"/>
                                        <p:tgtEl>
                                          <p:spTgt spid="34"/>
                                        </p:tgtEl>
                                        <p:attrNameLst>
                                          <p:attrName>ppt_x</p:attrName>
                                        </p:attrNameLst>
                                      </p:cBhvr>
                                      <p:tavLst>
                                        <p:tav tm="0">
                                          <p:val>
                                            <p:strVal val="1+#ppt_w/2"/>
                                          </p:val>
                                        </p:tav>
                                        <p:tav tm="100000">
                                          <p:val>
                                            <p:strVal val="#ppt_x"/>
                                          </p:val>
                                        </p:tav>
                                      </p:tavLst>
                                    </p:anim>
                                    <p:anim calcmode="lin" valueType="num">
                                      <p:cBhvr additive="base">
                                        <p:cTn id="94" dur="500" fill="hold"/>
                                        <p:tgtEl>
                                          <p:spTgt spid="34"/>
                                        </p:tgtEl>
                                        <p:attrNameLst>
                                          <p:attrName>ppt_y</p:attrName>
                                        </p:attrNameLst>
                                      </p:cBhvr>
                                      <p:tavLst>
                                        <p:tav tm="0">
                                          <p:val>
                                            <p:strVal val="#ppt_y"/>
                                          </p:val>
                                        </p:tav>
                                        <p:tav tm="100000">
                                          <p:val>
                                            <p:strVal val="#ppt_y"/>
                                          </p:val>
                                        </p:tav>
                                      </p:tavLst>
                                    </p:anim>
                                  </p:childTnLst>
                                </p:cTn>
                              </p:par>
                            </p:childTnLst>
                          </p:cTn>
                        </p:par>
                        <p:par>
                          <p:cTn id="95" fill="hold">
                            <p:stCondLst>
                              <p:cond delay="6000"/>
                            </p:stCondLst>
                            <p:childTnLst>
                              <p:par>
                                <p:cTn id="96" presetID="22" presetClass="entr" presetSubtype="8"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left)">
                                      <p:cBhvr>
                                        <p:cTn id="98" dur="500"/>
                                        <p:tgtEl>
                                          <p:spTgt spid="35"/>
                                        </p:tgtEl>
                                      </p:cBhvr>
                                    </p:animEffect>
                                  </p:childTnLst>
                                </p:cTn>
                              </p:par>
                              <p:par>
                                <p:cTn id="99" presetID="22" presetClass="entr" presetSubtype="8"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6500"/>
                            </p:stCondLst>
                            <p:childTnLst>
                              <p:par>
                                <p:cTn id="103" presetID="22" presetClass="entr" presetSubtype="1"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wipe(up)">
                                      <p:cBhvr>
                                        <p:cTn id="105" dur="250"/>
                                        <p:tgtEl>
                                          <p:spTgt spid="36"/>
                                        </p:tgtEl>
                                      </p:cBhvr>
                                    </p:animEffect>
                                  </p:childTnLst>
                                </p:cTn>
                              </p:par>
                            </p:childTnLst>
                          </p:cTn>
                        </p:par>
                        <p:par>
                          <p:cTn id="106" fill="hold">
                            <p:stCondLst>
                              <p:cond delay="6750"/>
                            </p:stCondLst>
                            <p:childTnLst>
                              <p:par>
                                <p:cTn id="107" presetID="2" presetClass="entr" presetSubtype="2" decel="100000" fill="hold" grpId="0" nodeType="afterEffect">
                                  <p:stCondLst>
                                    <p:cond delay="0"/>
                                  </p:stCondLst>
                                  <p:childTnLst>
                                    <p:set>
                                      <p:cBhvr>
                                        <p:cTn id="108" dur="1" fill="hold">
                                          <p:stCondLst>
                                            <p:cond delay="0"/>
                                          </p:stCondLst>
                                        </p:cTn>
                                        <p:tgtEl>
                                          <p:spTgt spid="38">
                                            <p:txEl>
                                              <p:pRg st="0" end="0"/>
                                            </p:txEl>
                                          </p:spTgt>
                                        </p:tgtEl>
                                        <p:attrNameLst>
                                          <p:attrName>style.visibility</p:attrName>
                                        </p:attrNameLst>
                                      </p:cBhvr>
                                      <p:to>
                                        <p:strVal val="visible"/>
                                      </p:to>
                                    </p:set>
                                    <p:anim calcmode="lin" valueType="num">
                                      <p:cBhvr additive="base">
                                        <p:cTn id="109" dur="500" fill="hold"/>
                                        <p:tgtEl>
                                          <p:spTgt spid="38">
                                            <p:txEl>
                                              <p:pRg st="0" end="0"/>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38">
                                            <p:txEl>
                                              <p:pRg st="0" end="0"/>
                                            </p:txEl>
                                          </p:spTgt>
                                        </p:tgtEl>
                                        <p:attrNameLst>
                                          <p:attrName>ppt_y</p:attrName>
                                        </p:attrNameLst>
                                      </p:cBhvr>
                                      <p:tavLst>
                                        <p:tav tm="0">
                                          <p:val>
                                            <p:strVal val="#ppt_y"/>
                                          </p:val>
                                        </p:tav>
                                        <p:tav tm="100000">
                                          <p:val>
                                            <p:strVal val="#ppt_y"/>
                                          </p:val>
                                        </p:tav>
                                      </p:tavLst>
                                    </p:anim>
                                  </p:childTnLst>
                                </p:cTn>
                              </p:par>
                              <p:par>
                                <p:cTn id="111" presetID="2" presetClass="entr" presetSubtype="4" decel="100000" fill="hold" grpId="0" nodeType="with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 calcmode="lin" valueType="num">
                                      <p:cBhvr additive="base">
                                        <p:cTn id="113"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15" presetID="2" presetClass="entr" presetSubtype="2" decel="10000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1+#ppt_w/2"/>
                                          </p:val>
                                        </p:tav>
                                        <p:tav tm="100000">
                                          <p:val>
                                            <p:strVal val="#ppt_x"/>
                                          </p:val>
                                        </p:tav>
                                      </p:tavLst>
                                    </p:anim>
                                    <p:anim calcmode="lin" valueType="num">
                                      <p:cBhvr additive="base">
                                        <p:cTn id="118"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9" grpId="0" animBg="1">
        <p:tmplLst>
          <p:tmpl>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1" grpId="0" animBg="1"/>
      <p:bldP spid="12" grpId="0">
        <p:tmplLst>
          <p:tmpl>
            <p:tnLst>
              <p:par>
                <p:cTn presetID="22" presetClass="entr" presetSubtype="8"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animBg="1"/>
      <p:bldP spid="23" grpId="0" animBg="1">
        <p:tmplLst>
          <p:tmpl>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22" presetClass="entr" presetSubtype="8"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uild="p">
        <p:tmplLst>
          <p:tmpl lvl="1">
            <p:tnLst>
              <p:par>
                <p:cTn presetID="2" presetClass="entr" presetSubtype="2"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animBg="1"/>
      <p:bldP spid="29" grpId="0" animBg="1">
        <p:tmplLst>
          <p:tmpl>
            <p:tnLst>
              <p:par>
                <p:cTn presetID="22" presetClass="entr" presetSubtype="8"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p:tmplLst>
          <p:tmpl>
            <p:tnLst>
              <p:par>
                <p:cTn presetID="22" presetClass="entr" presetSubtype="8"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animBg="1">
        <p:tmplLst>
          <p:tmpl>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p:tmplLst>
          <p:tmpl>
            <p:tnLst>
              <p:par>
                <p:cTn presetID="22" presetClass="entr" presetSubtype="8"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build="p">
        <p:tmplLst>
          <p:tmpl lvl="1">
            <p:tnLst>
              <p:par>
                <p:cTn presetID="2" presetClass="entr" presetSubtype="2"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1+#ppt_w/2"/>
                          </p:val>
                        </p:tav>
                        <p:tav tm="100000">
                          <p:val>
                            <p:strVal val="#ppt_x"/>
                          </p:val>
                        </p:tav>
                      </p:tavLst>
                    </p:anim>
                    <p:anim calcmode="lin" valueType="num">
                      <p:cBhvr additive="base">
                        <p:cTn dur="500" fill="hold"/>
                        <p:tgtEl>
                          <p:spTgt spid="38"/>
                        </p:tgtEl>
                        <p:attrNameLst>
                          <p:attrName>ppt_y</p:attrName>
                        </p:attrNameLst>
                      </p:cBhvr>
                      <p:tavLst>
                        <p:tav tm="0">
                          <p:val>
                            <p:strVal val="#ppt_y"/>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ig Image &amp; Text">
    <p:spTree>
      <p:nvGrpSpPr>
        <p:cNvPr id="1" name=""/>
        <p:cNvGrpSpPr/>
        <p:nvPr/>
      </p:nvGrpSpPr>
      <p:grpSpPr>
        <a:xfrm>
          <a:off x="0" y="0"/>
          <a:ext cx="0" cy="0"/>
          <a:chOff x="0" y="0"/>
          <a:chExt cx="0" cy="0"/>
        </a:xfrm>
      </p:grpSpPr>
      <p:sp>
        <p:nvSpPr>
          <p:cNvPr id="41" name="正方形/長方形 40"/>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5" name="図プレースホルダー 3"/>
          <p:cNvSpPr>
            <a:spLocks noGrp="1"/>
          </p:cNvSpPr>
          <p:nvPr>
            <p:ph type="pic" sz="quarter" idx="12" hasCustomPrompt="1"/>
          </p:nvPr>
        </p:nvSpPr>
        <p:spPr>
          <a:xfrm>
            <a:off x="-1" y="0"/>
            <a:ext cx="8999191" cy="10287000"/>
          </a:xfrm>
          <a:noFill/>
        </p:spPr>
        <p:txBody>
          <a:bodyPr/>
          <a:lstStyle>
            <a:lvl1pPr>
              <a:defRPr/>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1364343"/>
            <a:ext cx="7990959" cy="3096985"/>
          </a:xfrm>
          <a:prstGeom prst="rect">
            <a:avLst/>
          </a:prstGeom>
        </p:spPr>
        <p:txBody>
          <a:bodyPr vert="horz" lIns="163275" tIns="81638" rIns="163275" bIns="81638" rtlCol="0" anchor="b">
            <a:normAutofit/>
          </a:bodyPr>
          <a:lstStyle>
            <a:lvl1pPr>
              <a:defRPr baseline="0"/>
            </a:lvl1pPr>
          </a:lstStyle>
          <a:p>
            <a:r>
              <a:rPr kumimoji="1" lang="en-US" altLang="ja-JP" dirty="0"/>
              <a:t>Slide Title Goes Here</a:t>
            </a:r>
            <a:endParaRPr kumimoji="1" lang="ja-JP" altLang="en-US" dirty="0"/>
          </a:p>
        </p:txBody>
      </p:sp>
      <p:sp>
        <p:nvSpPr>
          <p:cNvPr id="8" name="正方形/長方形 7"/>
          <p:cNvSpPr/>
          <p:nvPr userDrawn="1"/>
        </p:nvSpPr>
        <p:spPr>
          <a:xfrm>
            <a:off x="9719270" y="4497389"/>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6"/>
          <p:cNvSpPr>
            <a:spLocks noGrp="1"/>
          </p:cNvSpPr>
          <p:nvPr>
            <p:ph type="body" sz="quarter" idx="24" hasCustomPrompt="1"/>
          </p:nvPr>
        </p:nvSpPr>
        <p:spPr>
          <a:xfrm>
            <a:off x="9593943" y="4702627"/>
            <a:ext cx="7996244" cy="3018971"/>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2" name="スライド番号プレースホルダー 5"/>
          <p:cNvSpPr>
            <a:spLocks noGrp="1"/>
          </p:cNvSpPr>
          <p:nvPr>
            <p:ph type="sldNum" sz="quarter" idx="4"/>
          </p:nvPr>
        </p:nvSpPr>
        <p:spPr>
          <a:xfrm>
            <a:off x="17136094"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11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randombar(horizontal)">
                                      <p:cBhvr>
                                        <p:cTn id="7" dur="500"/>
                                        <p:tgtEl>
                                          <p:spTgt spid="41"/>
                                        </p:tgtEl>
                                      </p:cBhvr>
                                    </p:animEffect>
                                  </p:childTnLst>
                                </p:cTn>
                              </p:par>
                              <p:par>
                                <p:cTn id="8" presetID="14" presetClass="entr" presetSubtype="10"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2" presetClass="entr" presetSubtype="3" decel="100000" fill="hold" grpId="0" nodeType="withEffect">
                                  <p:stCondLst>
                                    <p:cond delay="1250"/>
                                  </p:stCondLst>
                                  <p:iterate type="wd">
                                    <p:tmPct val="10000"/>
                                  </p:iterate>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par>
                          <p:cTn id="15" fill="hold">
                            <p:stCondLst>
                              <p:cond delay="1900"/>
                            </p:stCondLst>
                            <p:childTnLst>
                              <p:par>
                                <p:cTn id="16" presetID="2" presetClass="entr" presetSubtype="2" decel="10000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 calcmode="lin" valueType="num">
                                      <p:cBhvr additive="base">
                                        <p:cTn id="2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 grpId="0"/>
      <p:bldP spid="6" grpId="0"/>
      <p:bldP spid="8" grpId="0" animBg="1"/>
      <p:bldP spid="15" grpId="0" build="p">
        <p:tmplLst>
          <p:tmpl lvl="1">
            <p:tnLst>
              <p:par>
                <p:cTn presetID="2" presetClass="entr" presetSubtype="4"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text &amp; Description">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0" y="0"/>
            <a:ext cx="9142414" cy="10286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p:cNvSpPr>
            <a:spLocks noGrp="1"/>
          </p:cNvSpPr>
          <p:nvPr>
            <p:ph type="title" hasCustomPrompt="1"/>
          </p:nvPr>
        </p:nvSpPr>
        <p:spPr>
          <a:xfrm>
            <a:off x="610767" y="1173479"/>
            <a:ext cx="7920880" cy="8207948"/>
          </a:xfrm>
        </p:spPr>
        <p:txBody>
          <a:bodyPr>
            <a:normAutofit/>
          </a:bodyPr>
          <a:lstStyle>
            <a:lvl1pPr algn="ctr">
              <a:defRPr sz="7200">
                <a:solidFill>
                  <a:schemeClr val="bg1"/>
                </a:solidFill>
                <a:latin typeface="Route 159 UltraLight" pitchFamily="50" charset="0"/>
              </a:defRPr>
            </a:lvl1pPr>
          </a:lstStyle>
          <a:p>
            <a:r>
              <a:rPr kumimoji="1" lang="en-US" altLang="ja-JP" dirty="0"/>
              <a:t>Text</a:t>
            </a:r>
            <a:endParaRPr kumimoji="1" lang="ja-JP" altLang="en-US" dirty="0"/>
          </a:p>
        </p:txBody>
      </p:sp>
      <p:sp>
        <p:nvSpPr>
          <p:cNvPr id="7" name="テキスト プレースホルダー 6"/>
          <p:cNvSpPr>
            <a:spLocks noGrp="1"/>
          </p:cNvSpPr>
          <p:nvPr>
            <p:ph type="body" sz="quarter" idx="24" hasCustomPrompt="1"/>
          </p:nvPr>
        </p:nvSpPr>
        <p:spPr>
          <a:xfrm>
            <a:off x="9593943" y="2486299"/>
            <a:ext cx="7996244" cy="5314402"/>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509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additive="base">
                                        <p:cTn id="15"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alking">
    <p:spTree>
      <p:nvGrpSpPr>
        <p:cNvPr id="1" name=""/>
        <p:cNvGrpSpPr/>
        <p:nvPr/>
      </p:nvGrpSpPr>
      <p:grpSpPr>
        <a:xfrm>
          <a:off x="0" y="0"/>
          <a:ext cx="0" cy="0"/>
          <a:chOff x="0" y="0"/>
          <a:chExt cx="0" cy="0"/>
        </a:xfrm>
      </p:grpSpPr>
      <p:sp>
        <p:nvSpPr>
          <p:cNvPr id="9" name="正方形/長方形 8"/>
          <p:cNvSpPr/>
          <p:nvPr userDrawn="1"/>
        </p:nvSpPr>
        <p:spPr>
          <a:xfrm>
            <a:off x="0" y="1"/>
            <a:ext cx="18286413" cy="5143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図プレースホルダー 2"/>
          <p:cNvSpPr>
            <a:spLocks noGrp="1"/>
          </p:cNvSpPr>
          <p:nvPr>
            <p:ph type="pic" sz="quarter" idx="12" hasCustomPrompt="1"/>
          </p:nvPr>
        </p:nvSpPr>
        <p:spPr>
          <a:xfrm>
            <a:off x="928688" y="0"/>
            <a:ext cx="8213725" cy="10287000"/>
          </a:xfrm>
        </p:spPr>
        <p:txBody>
          <a:bodyPr>
            <a:normAutofit/>
          </a:bodyPr>
          <a:lstStyle>
            <a:lvl1pPr>
              <a:defRPr sz="2000"/>
            </a:lvl1pPr>
          </a:lstStyle>
          <a:p>
            <a:r>
              <a:rPr kumimoji="1" lang="en-US" altLang="ja-JP" dirty="0"/>
              <a:t>Add an image</a:t>
            </a:r>
            <a:endParaRPr kumimoji="1" lang="ja-JP" altLang="en-US" dirty="0"/>
          </a:p>
        </p:txBody>
      </p:sp>
      <p:sp>
        <p:nvSpPr>
          <p:cNvPr id="6" name="タイトル プレースホルダー 1"/>
          <p:cNvSpPr>
            <a:spLocks noGrp="1"/>
          </p:cNvSpPr>
          <p:nvPr>
            <p:ph type="title" hasCustomPrompt="1"/>
          </p:nvPr>
        </p:nvSpPr>
        <p:spPr>
          <a:xfrm>
            <a:off x="9575254" y="829993"/>
            <a:ext cx="7990959" cy="4215032"/>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7" name="正方形/長方形 6"/>
          <p:cNvSpPr/>
          <p:nvPr userDrawn="1"/>
        </p:nvSpPr>
        <p:spPr>
          <a:xfrm>
            <a:off x="9719270" y="5376509"/>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6"/>
          <p:cNvSpPr>
            <a:spLocks noGrp="1"/>
          </p:cNvSpPr>
          <p:nvPr>
            <p:ph type="body" sz="quarter" idx="24" hasCustomPrompt="1"/>
          </p:nvPr>
        </p:nvSpPr>
        <p:spPr>
          <a:xfrm>
            <a:off x="9593943" y="5497339"/>
            <a:ext cx="7996244" cy="3018971"/>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5802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2" presetClass="entr" presetSubtype="9" decel="100000" fill="hold" grpId="0" nodeType="afterEffect">
                                  <p:stCondLst>
                                    <p:cond delay="25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900"/>
                            </p:stCondLst>
                            <p:childTnLst>
                              <p:par>
                                <p:cTn id="18" presetID="2" presetClass="entr" presetSubtype="2" decel="100000" fill="hold" grpId="0" nodeType="afterEffect">
                                  <p:stCondLst>
                                    <p:cond delay="5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6" grpId="0"/>
      <p:bldP spid="7" grpId="0" animBg="1"/>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s, Icons and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dirty="0"/>
          </a:p>
        </p:txBody>
      </p:sp>
      <p:sp>
        <p:nvSpPr>
          <p:cNvPr id="5" name="図プレースホルダー 5"/>
          <p:cNvSpPr>
            <a:spLocks noGrp="1"/>
          </p:cNvSpPr>
          <p:nvPr>
            <p:ph type="pic" sz="quarter" idx="12" hasCustomPrompt="1"/>
          </p:nvPr>
        </p:nvSpPr>
        <p:spPr>
          <a:xfrm>
            <a:off x="38182" y="43542"/>
            <a:ext cx="3600000" cy="4615544"/>
          </a:xfrm>
        </p:spPr>
        <p:txBody>
          <a:bodyPr/>
          <a:lstStyle>
            <a:lvl1pPr>
              <a:defRPr sz="1800"/>
            </a:lvl1pPr>
          </a:lstStyle>
          <a:p>
            <a:r>
              <a:rPr kumimoji="1" lang="en-US" altLang="ja-JP" dirty="0"/>
              <a:t>Add an image</a:t>
            </a:r>
            <a:endParaRPr kumimoji="1" lang="ja-JP" altLang="en-US" dirty="0"/>
          </a:p>
        </p:txBody>
      </p:sp>
      <p:sp>
        <p:nvSpPr>
          <p:cNvPr id="6" name="図プレースホルダー 5"/>
          <p:cNvSpPr>
            <a:spLocks noGrp="1"/>
          </p:cNvSpPr>
          <p:nvPr>
            <p:ph type="pic" sz="quarter" idx="13" hasCustomPrompt="1"/>
          </p:nvPr>
        </p:nvSpPr>
        <p:spPr>
          <a:xfrm>
            <a:off x="3687753" y="4706599"/>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4" hasCustomPrompt="1"/>
          </p:nvPr>
        </p:nvSpPr>
        <p:spPr>
          <a:xfrm>
            <a:off x="7337324"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5" hasCustomPrompt="1"/>
          </p:nvPr>
        </p:nvSpPr>
        <p:spPr>
          <a:xfrm>
            <a:off x="10988185" y="4706943"/>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6" hasCustomPrompt="1"/>
          </p:nvPr>
        </p:nvSpPr>
        <p:spPr>
          <a:xfrm>
            <a:off x="14636467" y="43542"/>
            <a:ext cx="3600000" cy="4615544"/>
          </a:xfrm>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38182" y="4706943"/>
            <a:ext cx="3600000" cy="461520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3687753" y="43886"/>
            <a:ext cx="3600000" cy="461520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7337324" y="4706943"/>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988185" y="43886"/>
            <a:ext cx="3600000" cy="4615200"/>
          </a:xfrm>
          <a:prstGeom prst="rect">
            <a:avLst/>
          </a:prstGeom>
          <a:solidFill>
            <a:schemeClr val="accent4"/>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14636467" y="4707287"/>
            <a:ext cx="3600000" cy="4615200"/>
          </a:xfrm>
          <a:prstGeom prst="rect">
            <a:avLst/>
          </a:prstGeom>
          <a:solidFill>
            <a:schemeClr val="accent5"/>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図プレースホルダー 7"/>
          <p:cNvSpPr>
            <a:spLocks noGrp="1"/>
          </p:cNvSpPr>
          <p:nvPr>
            <p:ph type="pic" sz="quarter" idx="17" hasCustomPrompt="1"/>
          </p:nvPr>
        </p:nvSpPr>
        <p:spPr>
          <a:xfrm>
            <a:off x="1454109"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6" name="図プレースホルダー 7"/>
          <p:cNvSpPr>
            <a:spLocks noGrp="1"/>
          </p:cNvSpPr>
          <p:nvPr>
            <p:ph type="pic" sz="quarter" idx="18" hasCustomPrompt="1"/>
          </p:nvPr>
        </p:nvSpPr>
        <p:spPr>
          <a:xfrm>
            <a:off x="5103679"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17" name="図プレースホルダー 7"/>
          <p:cNvSpPr>
            <a:spLocks noGrp="1"/>
          </p:cNvSpPr>
          <p:nvPr>
            <p:ph type="pic" sz="quarter" idx="19" hasCustomPrompt="1"/>
          </p:nvPr>
        </p:nvSpPr>
        <p:spPr>
          <a:xfrm>
            <a:off x="8753250"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8" name="図プレースホルダー 7"/>
          <p:cNvSpPr>
            <a:spLocks noGrp="1"/>
          </p:cNvSpPr>
          <p:nvPr>
            <p:ph type="pic" sz="quarter" idx="20" hasCustomPrompt="1"/>
          </p:nvPr>
        </p:nvSpPr>
        <p:spPr>
          <a:xfrm>
            <a:off x="16052393" y="5122780"/>
            <a:ext cx="784532" cy="784532"/>
          </a:xfrm>
        </p:spPr>
        <p:txBody>
          <a:bodyPr>
            <a:normAutofit/>
          </a:bodyPr>
          <a:lstStyle>
            <a:lvl1pPr>
              <a:defRPr sz="1200"/>
            </a:lvl1pPr>
          </a:lstStyle>
          <a:p>
            <a:r>
              <a:rPr kumimoji="1" lang="en-US" altLang="ja-JP" dirty="0"/>
              <a:t>ICON</a:t>
            </a:r>
            <a:endParaRPr kumimoji="1" lang="ja-JP" altLang="en-US" dirty="0"/>
          </a:p>
        </p:txBody>
      </p:sp>
      <p:sp>
        <p:nvSpPr>
          <p:cNvPr id="19" name="図プレースホルダー 7"/>
          <p:cNvSpPr>
            <a:spLocks noGrp="1"/>
          </p:cNvSpPr>
          <p:nvPr>
            <p:ph type="pic" sz="quarter" idx="21" hasCustomPrompt="1"/>
          </p:nvPr>
        </p:nvSpPr>
        <p:spPr>
          <a:xfrm>
            <a:off x="12404112" y="510178"/>
            <a:ext cx="784532" cy="784532"/>
          </a:xfrm>
        </p:spPr>
        <p:txBody>
          <a:bodyPr>
            <a:normAutofit/>
          </a:bodyPr>
          <a:lstStyle>
            <a:lvl1pPr>
              <a:defRPr sz="12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22" hasCustomPrompt="1"/>
          </p:nvPr>
        </p:nvSpPr>
        <p:spPr>
          <a:xfrm>
            <a:off x="41589"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4" hasCustomPrompt="1"/>
          </p:nvPr>
        </p:nvSpPr>
        <p:spPr>
          <a:xfrm>
            <a:off x="3734702" y="1281205"/>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6" hasCustomPrompt="1"/>
          </p:nvPr>
        </p:nvSpPr>
        <p:spPr>
          <a:xfrm>
            <a:off x="11035134" y="1281206"/>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5"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8" hasCustomPrompt="1"/>
          </p:nvPr>
        </p:nvSpPr>
        <p:spPr>
          <a:xfrm>
            <a:off x="7367934" y="5908320"/>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7"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30" hasCustomPrompt="1"/>
          </p:nvPr>
        </p:nvSpPr>
        <p:spPr>
          <a:xfrm>
            <a:off x="14668366" y="5908321"/>
            <a:ext cx="3538537" cy="598397"/>
          </a:xfrm>
        </p:spPr>
        <p:txBody>
          <a:bodyPr anchor="t">
            <a:noAutofit/>
          </a:bodyPr>
          <a:lstStyle>
            <a:lvl1pPr algn="ctr">
              <a:lnSpc>
                <a:spcPct val="100000"/>
              </a:lnSpc>
              <a:spcBef>
                <a:spcPts val="0"/>
              </a:spcBef>
              <a:defRPr sz="2800" spc="0" baseline="0">
                <a:solidFill>
                  <a:schemeClr val="bg1"/>
                </a:solidFill>
                <a:latin typeface="Route 159 SemiBold" pitchFamily="50" charset="0"/>
              </a:defRPr>
            </a:lvl1pPr>
          </a:lstStyle>
          <a:p>
            <a:pPr lvl="0"/>
            <a:r>
              <a:rPr lang="en-US" altLang="ja-JP" dirty="0"/>
              <a:t>Text Here</a:t>
            </a:r>
            <a:endParaRPr lang="en-US" dirty="0"/>
          </a:p>
        </p:txBody>
      </p:sp>
      <p:sp>
        <p:nvSpPr>
          <p:cNvPr id="29"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図プレースホルダー 37"/>
          <p:cNvSpPr>
            <a:spLocks noGrp="1"/>
          </p:cNvSpPr>
          <p:nvPr>
            <p:ph type="pic" sz="quarter" idx="32" hasCustomPrompt="1"/>
          </p:nvPr>
        </p:nvSpPr>
        <p:spPr>
          <a:xfrm>
            <a:off x="1574657" y="4401558"/>
            <a:ext cx="451795" cy="451795"/>
          </a:xfrm>
          <a:prstGeom prst="triangle">
            <a:avLst/>
          </a:prstGeom>
          <a:solidFill>
            <a:schemeClr val="accent2"/>
          </a:solidFill>
        </p:spPr>
        <p:txBody>
          <a:bodyPr/>
          <a:lstStyle/>
          <a:p>
            <a:r>
              <a:rPr kumimoji="1" lang="en-US" altLang="ja-JP" dirty="0"/>
              <a:t> </a:t>
            </a:r>
            <a:endParaRPr kumimoji="1" lang="ja-JP" altLang="en-US" dirty="0"/>
          </a:p>
        </p:txBody>
      </p:sp>
      <p:sp>
        <p:nvSpPr>
          <p:cNvPr id="31" name="図プレースホルダー 37"/>
          <p:cNvSpPr>
            <a:spLocks noGrp="1"/>
          </p:cNvSpPr>
          <p:nvPr>
            <p:ph type="pic" sz="quarter" idx="33" hasCustomPrompt="1"/>
          </p:nvPr>
        </p:nvSpPr>
        <p:spPr>
          <a:xfrm>
            <a:off x="8878888" y="4401558"/>
            <a:ext cx="451795" cy="451795"/>
          </a:xfrm>
          <a:prstGeom prst="triangle">
            <a:avLst/>
          </a:prstGeom>
          <a:solidFill>
            <a:schemeClr val="accent1"/>
          </a:solidFill>
        </p:spPr>
        <p:txBody>
          <a:bodyPr/>
          <a:lstStyle/>
          <a:p>
            <a:r>
              <a:rPr kumimoji="1" lang="en-US" altLang="ja-JP" dirty="0"/>
              <a:t> </a:t>
            </a:r>
            <a:endParaRPr kumimoji="1" lang="ja-JP" altLang="en-US" dirty="0"/>
          </a:p>
        </p:txBody>
      </p:sp>
      <p:sp>
        <p:nvSpPr>
          <p:cNvPr id="32" name="図プレースホルダー 37"/>
          <p:cNvSpPr>
            <a:spLocks noGrp="1"/>
          </p:cNvSpPr>
          <p:nvPr>
            <p:ph type="pic" sz="quarter" idx="34" hasCustomPrompt="1"/>
          </p:nvPr>
        </p:nvSpPr>
        <p:spPr>
          <a:xfrm>
            <a:off x="16172942" y="4401558"/>
            <a:ext cx="451795" cy="451795"/>
          </a:xfrm>
          <a:prstGeom prst="triangle">
            <a:avLst/>
          </a:prstGeom>
          <a:solidFill>
            <a:schemeClr val="accent5"/>
          </a:solidFill>
        </p:spPr>
        <p:txBody>
          <a:bodyPr/>
          <a:lstStyle/>
          <a:p>
            <a:r>
              <a:rPr kumimoji="1" lang="en-US" altLang="ja-JP" dirty="0"/>
              <a:t> </a:t>
            </a:r>
            <a:endParaRPr kumimoji="1" lang="ja-JP" altLang="en-US" dirty="0"/>
          </a:p>
        </p:txBody>
      </p:sp>
      <p:sp>
        <p:nvSpPr>
          <p:cNvPr id="33" name="図プレースホルダー 37"/>
          <p:cNvSpPr>
            <a:spLocks noGrp="1"/>
          </p:cNvSpPr>
          <p:nvPr>
            <p:ph type="pic" sz="quarter" idx="35" hasCustomPrompt="1"/>
          </p:nvPr>
        </p:nvSpPr>
        <p:spPr>
          <a:xfrm rot="10800000">
            <a:off x="5261856" y="4505027"/>
            <a:ext cx="451795" cy="451795"/>
          </a:xfrm>
          <a:prstGeom prst="triangle">
            <a:avLst/>
          </a:prstGeom>
          <a:solidFill>
            <a:schemeClr val="accent3"/>
          </a:solidFill>
        </p:spPr>
        <p:txBody>
          <a:bodyPr/>
          <a:lstStyle/>
          <a:p>
            <a:r>
              <a:rPr kumimoji="1" lang="en-US" altLang="ja-JP" dirty="0"/>
              <a:t> </a:t>
            </a:r>
            <a:endParaRPr kumimoji="1" lang="ja-JP" altLang="en-US" dirty="0"/>
          </a:p>
        </p:txBody>
      </p:sp>
      <p:sp>
        <p:nvSpPr>
          <p:cNvPr id="34" name="図プレースホルダー 37"/>
          <p:cNvSpPr>
            <a:spLocks noGrp="1"/>
          </p:cNvSpPr>
          <p:nvPr>
            <p:ph type="pic" sz="quarter" idx="36" hasCustomPrompt="1"/>
          </p:nvPr>
        </p:nvSpPr>
        <p:spPr>
          <a:xfrm rot="10800000">
            <a:off x="12524660" y="4505027"/>
            <a:ext cx="451795" cy="451795"/>
          </a:xfrm>
          <a:prstGeom prst="triangle">
            <a:avLst/>
          </a:prstGeom>
          <a:solidFill>
            <a:schemeClr val="accent4"/>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5378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30"/>
                                        </p:tgtEl>
                                        <p:attrNameLst>
                                          <p:attrName>style.visibility</p:attrName>
                                        </p:attrNameLst>
                                      </p:cBhvr>
                                      <p:to>
                                        <p:strVal val="visible"/>
                                      </p:to>
                                    </p:set>
                                    <p:animEffect transition="in" filter="wipe(down)">
                                      <p:cBhvr>
                                        <p:cTn id="14" dur="100"/>
                                        <p:tgtEl>
                                          <p:spTgt spid="30"/>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par>
                          <p:cTn id="24" fill="hold">
                            <p:stCondLst>
                              <p:cond delay="1500"/>
                            </p:stCondLst>
                            <p:childTnLst>
                              <p:par>
                                <p:cTn id="25" presetID="22" presetClass="entr" presetSubtype="4" fill="hold" grpId="0" nodeType="afterEffect">
                                  <p:stCondLst>
                                    <p:cond delay="25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par>
                          <p:cTn id="28" fill="hold">
                            <p:stCondLst>
                              <p:cond delay="2250"/>
                            </p:stCondLst>
                            <p:childTnLst>
                              <p:par>
                                <p:cTn id="29" presetID="22"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par>
                          <p:cTn id="32" fill="hold">
                            <p:stCondLst>
                              <p:cond delay="2750"/>
                            </p:stCondLst>
                            <p:childTnLst>
                              <p:par>
                                <p:cTn id="33" presetID="22" presetClass="entr" presetSubtype="1"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up)">
                                      <p:cBhvr>
                                        <p:cTn id="35" dur="1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par>
                          <p:cTn id="45" fill="hold">
                            <p:stCondLst>
                              <p:cond delay="3250"/>
                            </p:stCondLst>
                            <p:childTnLst>
                              <p:par>
                                <p:cTn id="46" presetID="22" presetClass="entr" presetSubtype="1" fill="hold" grpId="0" nodeType="afterEffect">
                                  <p:stCondLst>
                                    <p:cond delay="250"/>
                                  </p:stCondLst>
                                  <p:childTnLst>
                                    <p:set>
                                      <p:cBhvr>
                                        <p:cTn id="47" dur="1" fill="hold">
                                          <p:stCondLst>
                                            <p:cond delay="0"/>
                                          </p:stCondLst>
                                        </p:cTn>
                                        <p:tgtEl>
                                          <p:spTgt spid="7"/>
                                        </p:tgtEl>
                                        <p:attrNameLst>
                                          <p:attrName>style.visibility</p:attrName>
                                        </p:attrNameLst>
                                      </p:cBhvr>
                                      <p:to>
                                        <p:strVal val="visible"/>
                                      </p:to>
                                    </p:set>
                                    <p:animEffect transition="in" filter="wipe(up)">
                                      <p:cBhvr>
                                        <p:cTn id="48" dur="500"/>
                                        <p:tgtEl>
                                          <p:spTgt spid="7"/>
                                        </p:tgtEl>
                                      </p:cBhvr>
                                    </p:animEffect>
                                  </p:childTnLst>
                                </p:cTn>
                              </p:par>
                            </p:childTnLst>
                          </p:cTn>
                        </p:par>
                        <p:par>
                          <p:cTn id="49" fill="hold">
                            <p:stCondLst>
                              <p:cond delay="4000"/>
                            </p:stCondLst>
                            <p:childTnLst>
                              <p:par>
                                <p:cTn id="50" presetID="22" presetClass="entr" presetSubtype="4"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down)">
                                      <p:cBhvr>
                                        <p:cTn id="52" dur="500"/>
                                        <p:tgtEl>
                                          <p:spTgt spid="12"/>
                                        </p:tgtEl>
                                      </p:cBhvr>
                                    </p:animEffect>
                                  </p:childTnLst>
                                </p:cTn>
                              </p:par>
                            </p:childTnLst>
                          </p:cTn>
                        </p:par>
                        <p:par>
                          <p:cTn id="53" fill="hold">
                            <p:stCondLst>
                              <p:cond delay="4500"/>
                            </p:stCondLst>
                            <p:childTnLst>
                              <p:par>
                                <p:cTn id="54" presetID="22" presetClass="entr" presetSubtype="4" fill="hold" grpId="0" nodeType="after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100"/>
                                        <p:tgtEl>
                                          <p:spTgt spid="3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fade">
                                      <p:cBhvr>
                                        <p:cTn id="65" dur="500"/>
                                        <p:tgtEl>
                                          <p:spTgt spid="27"/>
                                        </p:tgtEl>
                                      </p:cBhvr>
                                    </p:animEffect>
                                  </p:childTnLst>
                                </p:cTn>
                              </p:par>
                            </p:childTnLst>
                          </p:cTn>
                        </p:par>
                        <p:par>
                          <p:cTn id="66" fill="hold">
                            <p:stCondLst>
                              <p:cond delay="5000"/>
                            </p:stCondLst>
                            <p:childTnLst>
                              <p:par>
                                <p:cTn id="67" presetID="22" presetClass="entr" presetSubtype="4" fill="hold" grpId="0" nodeType="afterEffect">
                                  <p:stCondLst>
                                    <p:cond delay="250"/>
                                  </p:stCondLst>
                                  <p:childTnLst>
                                    <p:set>
                                      <p:cBhvr>
                                        <p:cTn id="68" dur="1" fill="hold">
                                          <p:stCondLst>
                                            <p:cond delay="0"/>
                                          </p:stCondLst>
                                        </p:cTn>
                                        <p:tgtEl>
                                          <p:spTgt spid="8"/>
                                        </p:tgtEl>
                                        <p:attrNameLst>
                                          <p:attrName>style.visibility</p:attrName>
                                        </p:attrNameLst>
                                      </p:cBhvr>
                                      <p:to>
                                        <p:strVal val="visible"/>
                                      </p:to>
                                    </p:set>
                                    <p:animEffect transition="in" filter="wipe(down)">
                                      <p:cBhvr>
                                        <p:cTn id="69" dur="500"/>
                                        <p:tgtEl>
                                          <p:spTgt spid="8"/>
                                        </p:tgtEl>
                                      </p:cBhvr>
                                    </p:animEffect>
                                  </p:childTnLst>
                                </p:cTn>
                              </p:par>
                            </p:childTnLst>
                          </p:cTn>
                        </p:par>
                        <p:par>
                          <p:cTn id="70" fill="hold">
                            <p:stCondLst>
                              <p:cond delay="5750"/>
                            </p:stCondLst>
                            <p:childTnLst>
                              <p:par>
                                <p:cTn id="71" presetID="22" presetClass="entr" presetSubtype="1" fill="hold" grpId="0" nodeType="after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up)">
                                      <p:cBhvr>
                                        <p:cTn id="73" dur="500"/>
                                        <p:tgtEl>
                                          <p:spTgt spid="13"/>
                                        </p:tgtEl>
                                      </p:cBhvr>
                                    </p:animEffect>
                                  </p:childTnLst>
                                </p:cTn>
                              </p:par>
                            </p:childTnLst>
                          </p:cTn>
                        </p:par>
                        <p:par>
                          <p:cTn id="74" fill="hold">
                            <p:stCondLst>
                              <p:cond delay="6250"/>
                            </p:stCondLst>
                            <p:childTnLst>
                              <p:par>
                                <p:cTn id="75" presetID="22" presetClass="entr" presetSubtype="1"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up)">
                                      <p:cBhvr>
                                        <p:cTn id="77" dur="100"/>
                                        <p:tgtEl>
                                          <p:spTgt spid="3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par>
                          <p:cTn id="87" fill="hold">
                            <p:stCondLst>
                              <p:cond delay="6750"/>
                            </p:stCondLst>
                            <p:childTnLst>
                              <p:par>
                                <p:cTn id="88" presetID="22" presetClass="entr" presetSubtype="1" fill="hold" grpId="0" nodeType="afterEffect">
                                  <p:stCondLst>
                                    <p:cond delay="25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par>
                          <p:cTn id="91" fill="hold">
                            <p:stCondLst>
                              <p:cond delay="7500"/>
                            </p:stCondLst>
                            <p:childTnLst>
                              <p:par>
                                <p:cTn id="92" presetID="22" presetClass="entr" presetSubtype="4"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ipe(down)">
                                      <p:cBhvr>
                                        <p:cTn id="94" dur="500"/>
                                        <p:tgtEl>
                                          <p:spTgt spid="14"/>
                                        </p:tgtEl>
                                      </p:cBhvr>
                                    </p:animEffect>
                                  </p:childTnLst>
                                </p:cTn>
                              </p:par>
                            </p:childTnLst>
                          </p:cTn>
                        </p:par>
                        <p:par>
                          <p:cTn id="95" fill="hold">
                            <p:stCondLst>
                              <p:cond delay="8000"/>
                            </p:stCondLst>
                            <p:childTnLst>
                              <p:par>
                                <p:cTn id="96" presetID="22" presetClass="entr" presetSubtype="4" fill="hold" grpId="0" nodeType="after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wipe(down)">
                                      <p:cBhvr>
                                        <p:cTn id="98" dur="100"/>
                                        <p:tgtEl>
                                          <p:spTgt spid="32"/>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500"/>
                                        <p:tgtEl>
                                          <p:spTgt spid="18"/>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fade">
                                      <p:cBhvr>
                                        <p:cTn id="104" dur="500"/>
                                        <p:tgtEl>
                                          <p:spTgt spid="28"/>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animEffect transition="in" filter="fade">
                                      <p:cBhvr>
                                        <p:cTn id="10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animBg="1"/>
      <p:bldP spid="11" grpId="0" animBg="1"/>
      <p:bldP spid="12" grpId="0" animBg="1"/>
      <p:bldP spid="13" grpId="0" animBg="1"/>
      <p:bldP spid="14" grpId="0" animBg="1"/>
      <p:bldP spid="15" grpId="0"/>
      <p:bldP spid="16" grpId="0"/>
      <p:bldP spid="17" grpId="0"/>
      <p:bldP spid="18" grpId="0"/>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animBg="1"/>
      <p:bldP spid="32" grpId="0" animBg="1"/>
      <p:bldP spid="33" grpId="0" animBg="1"/>
      <p:bldP spid="34" grpId="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Images &amp; Descript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4757" y="3291830"/>
            <a:ext cx="18286413" cy="3291830"/>
          </a:xfrm>
          <a:prstGeom prst="rect">
            <a:avLst/>
          </a:prstGeom>
          <a:solidFill>
            <a:schemeClr val="accent3">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7192" y="3722610"/>
            <a:ext cx="18286413" cy="2430270"/>
          </a:xfrm>
          <a:prstGeom prst="rect">
            <a:avLst/>
          </a:prstGeom>
          <a:solidFill>
            <a:schemeClr val="accent3"/>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 y="0"/>
            <a:ext cx="18286413" cy="3291830"/>
          </a:xfrm>
          <a:prstGeom prst="rect">
            <a:avLst/>
          </a:prstGeom>
          <a:solidFill>
            <a:schemeClr val="accent2">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417975"/>
            <a:ext cx="18271655" cy="2430270"/>
          </a:xfrm>
          <a:prstGeom prst="rect">
            <a:avLst/>
          </a:prstGeom>
          <a:solidFill>
            <a:schemeClr val="accent2"/>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a:solidFill>
            <a:schemeClr val="bg1">
              <a:alpha val="50000"/>
            </a:schemeClr>
          </a:solidFill>
        </p:spPr>
        <p:txBody>
          <a:bodyPr/>
          <a:lstStyle>
            <a:lvl1pPr>
              <a:defRPr baseline="0"/>
            </a:lvl1pPr>
          </a:lstStyle>
          <a:p>
            <a:r>
              <a:rPr kumimoji="1" lang="en-US" altLang="ja-JP" dirty="0"/>
              <a:t> Add an image</a:t>
            </a:r>
            <a:endParaRPr kumimoji="1" lang="ja-JP" altLang="en-US" dirty="0"/>
          </a:p>
        </p:txBody>
      </p:sp>
      <p:sp>
        <p:nvSpPr>
          <p:cNvPr id="10"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a:solidFill>
            <a:schemeClr val="bg1">
              <a:alpha val="5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11" name="テキスト プレースホルダー 11"/>
          <p:cNvSpPr>
            <a:spLocks noGrp="1"/>
          </p:cNvSpPr>
          <p:nvPr>
            <p:ph type="body" sz="quarter" idx="16" hasCustomPrompt="1"/>
          </p:nvPr>
        </p:nvSpPr>
        <p:spPr>
          <a:xfrm>
            <a:off x="9150226" y="1258434"/>
            <a:ext cx="8498925" cy="131520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9150226" y="679004"/>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3" name="テキスト プレースホルダー 11"/>
          <p:cNvSpPr>
            <a:spLocks noGrp="1"/>
          </p:cNvSpPr>
          <p:nvPr>
            <p:ph type="body" sz="quarter" idx="40" hasCustomPrompt="1"/>
          </p:nvPr>
        </p:nvSpPr>
        <p:spPr>
          <a:xfrm>
            <a:off x="599276" y="4594439"/>
            <a:ext cx="8498925" cy="1269141"/>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41" hasCustomPrompt="1"/>
          </p:nvPr>
        </p:nvSpPr>
        <p:spPr>
          <a:xfrm>
            <a:off x="599276" y="4015009"/>
            <a:ext cx="8498925" cy="773203"/>
          </a:xfrm>
        </p:spPr>
        <p:txBody>
          <a:bodyPr anchor="t">
            <a:noAutofit/>
          </a:bodyPr>
          <a:lstStyle>
            <a:lvl1pPr algn="l">
              <a:lnSpc>
                <a:spcPct val="120000"/>
              </a:lnSpc>
              <a:defRPr sz="3200" spc="0">
                <a:solidFill>
                  <a:schemeClr val="bg1"/>
                </a:solidFill>
                <a:latin typeface="Route 159 SemiBold" pitchFamily="50" charset="0"/>
              </a:defRPr>
            </a:lvl1pPr>
          </a:lstStyle>
          <a:p>
            <a:pPr lvl="0"/>
            <a:r>
              <a:rPr lang="en-US" altLang="ja-JP" dirty="0"/>
              <a:t>Text Here</a:t>
            </a:r>
            <a:endParaRPr lang="en-US" dirty="0"/>
          </a:p>
        </p:txBody>
      </p:sp>
      <p:sp>
        <p:nvSpPr>
          <p:cNvPr id="15" name="タイトル プレースホルダー 1"/>
          <p:cNvSpPr>
            <a:spLocks noGrp="1"/>
          </p:cNvSpPr>
          <p:nvPr>
            <p:ph type="title" hasCustomPrompt="1"/>
          </p:nvPr>
        </p:nvSpPr>
        <p:spPr>
          <a:xfrm>
            <a:off x="430238" y="6799684"/>
            <a:ext cx="17425936" cy="1203151"/>
          </a:xfrm>
          <a:prstGeom prst="rect">
            <a:avLst/>
          </a:prstGeom>
        </p:spPr>
        <p:txBody>
          <a:bodyPr vert="horz" lIns="163275" tIns="81638" rIns="163275" bIns="81638" rtlCol="0" anchor="ctr">
            <a:normAutofit/>
          </a:bodyPr>
          <a:lstStyle>
            <a:lvl1pPr algn="ctr">
              <a:defRPr baseline="0">
                <a:latin typeface="Route 159 UltraLight" pitchFamily="50" charset="0"/>
              </a:defRPr>
            </a:lvl1pPr>
          </a:lstStyle>
          <a:p>
            <a:r>
              <a:rPr kumimoji="1" lang="en-US" altLang="ja-JP" dirty="0"/>
              <a:t>Slide Title Goes Here</a:t>
            </a:r>
            <a:endParaRPr kumimoji="1" lang="ja-JP" altLang="en-US" dirty="0"/>
          </a:p>
        </p:txBody>
      </p:sp>
      <p:sp>
        <p:nvSpPr>
          <p:cNvPr id="16" name="テキスト プレースホルダー 6"/>
          <p:cNvSpPr>
            <a:spLocks noGrp="1"/>
          </p:cNvSpPr>
          <p:nvPr>
            <p:ph type="body" sz="quarter" idx="42" hasCustomPrompt="1"/>
          </p:nvPr>
        </p:nvSpPr>
        <p:spPr>
          <a:xfrm>
            <a:off x="430238" y="8095828"/>
            <a:ext cx="17425936" cy="1336960"/>
          </a:xfrm>
        </p:spPr>
        <p:txBody>
          <a:bodyPr>
            <a:noAutofit/>
          </a:bodyPr>
          <a:lstStyle>
            <a:lvl1pPr algn="ctr">
              <a:defRPr sz="2000" b="0" i="0" u="none" baseline="0">
                <a:solidFill>
                  <a:schemeClr val="tx2"/>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7" name="正方形/長方形 16"/>
          <p:cNvSpPr/>
          <p:nvPr userDrawn="1"/>
        </p:nvSpPr>
        <p:spPr>
          <a:xfrm>
            <a:off x="7559029" y="7951812"/>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449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20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700"/>
                            </p:stCondLst>
                            <p:childTnLst>
                              <p:par>
                                <p:cTn id="23" presetID="22" presetClass="entr" presetSubtype="2" fill="hold" grpId="0" nodeType="after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450"/>
                            </p:stCondLst>
                            <p:childTnLst>
                              <p:par>
                                <p:cTn id="27" presetID="22" presetClass="entr" presetSubtype="8"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par>
                          <p:cTn id="30" fill="hold">
                            <p:stCondLst>
                              <p:cond delay="2950"/>
                            </p:stCondLst>
                            <p:childTnLst>
                              <p:par>
                                <p:cTn id="31" presetID="22" presetClass="entr" presetSubtype="2"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right)">
                                      <p:cBhvr>
                                        <p:cTn id="33" dur="500"/>
                                        <p:tgtEl>
                                          <p:spTgt spid="6"/>
                                        </p:tgtEl>
                                      </p:cBhvr>
                                    </p:animEffect>
                                  </p:childTnLst>
                                </p:cTn>
                              </p:par>
                              <p:par>
                                <p:cTn id="34" presetID="22" presetClass="entr" presetSubtype="2" fill="hold" grpId="0" nodeType="withEffect">
                                  <p:stCondLst>
                                    <p:cond delay="20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par>
                                <p:cTn id="37" presetID="22" presetClass="entr" presetSubtype="2" fill="hold" grpId="0" nodeType="withEffect">
                                  <p:stCondLst>
                                    <p:cond delay="200"/>
                                  </p:stCondLst>
                                  <p:childTnLst>
                                    <p:set>
                                      <p:cBhvr>
                                        <p:cTn id="38" dur="1" fill="hold">
                                          <p:stCondLst>
                                            <p:cond delay="0"/>
                                          </p:stCondLst>
                                        </p:cTn>
                                        <p:tgtEl>
                                          <p:spTgt spid="13"/>
                                        </p:tgtEl>
                                        <p:attrNameLst>
                                          <p:attrName>style.visibility</p:attrName>
                                        </p:attrNameLst>
                                      </p:cBhvr>
                                      <p:to>
                                        <p:strVal val="visible"/>
                                      </p:to>
                                    </p:set>
                                    <p:animEffect transition="in" filter="wipe(right)">
                                      <p:cBhvr>
                                        <p:cTn id="39" dur="500"/>
                                        <p:tgtEl>
                                          <p:spTgt spid="13"/>
                                        </p:tgtEl>
                                      </p:cBhvr>
                                    </p:animEffect>
                                  </p:childTnLst>
                                </p:cTn>
                              </p:par>
                            </p:childTnLst>
                          </p:cTn>
                        </p:par>
                        <p:par>
                          <p:cTn id="40" fill="hold">
                            <p:stCondLst>
                              <p:cond delay="3650"/>
                            </p:stCondLst>
                            <p:childTnLst>
                              <p:par>
                                <p:cTn id="41" presetID="2" presetClass="entr" presetSubtype="8" decel="100000" fill="hold" grpId="0" nodeType="afterEffect">
                                  <p:stCondLst>
                                    <p:cond delay="500"/>
                                  </p:stCondLst>
                                  <p:iterate type="wd">
                                    <p:tmPct val="10000"/>
                                  </p:iterate>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0-#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4800"/>
                            </p:stCondLst>
                            <p:childTnLst>
                              <p:par>
                                <p:cTn id="46" presetID="2" presetClass="entr" presetSubtype="2" decel="10000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1+#ppt_w/2"/>
                                          </p:val>
                                        </p:tav>
                                        <p:tav tm="100000">
                                          <p:val>
                                            <p:strVal val="#ppt_x"/>
                                          </p:val>
                                        </p:tav>
                                      </p:tavLst>
                                    </p:anim>
                                    <p:anim calcmode="lin" valueType="num">
                                      <p:cBhvr additive="base">
                                        <p:cTn id="49" dur="500" fill="hold"/>
                                        <p:tgtEl>
                                          <p:spTgt spid="17"/>
                                        </p:tgtEl>
                                        <p:attrNameLst>
                                          <p:attrName>ppt_y</p:attrName>
                                        </p:attrNameLst>
                                      </p:cBhvr>
                                      <p:tavLst>
                                        <p:tav tm="0">
                                          <p:val>
                                            <p:strVal val="#ppt_y"/>
                                          </p:val>
                                        </p:tav>
                                        <p:tav tm="100000">
                                          <p:val>
                                            <p:strVal val="#ppt_y"/>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wipe(left)">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tmplLst>
          <p:tmpl>
            <p:tnLst>
              <p:par>
                <p:cTn presetID="22" presetClass="entr" presetSubtype="8"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tmplLst>
          <p:tmpl>
            <p:tnLst>
              <p:par>
                <p:cTn presetID="22" presetClass="entr" presetSubtype="8"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22" presetClass="entr" presetSubtype="2" fill="hold" nodeType="withEffect">
                  <p:stCondLst>
                    <p:cond delay="20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2" presetClass="entr" presetSubtype="2" fill="hold" nodeType="withEffect">
                  <p:stCondLst>
                    <p:cond delay="200"/>
                  </p:stCondLst>
                  <p:childTnLst>
                    <p:set>
                      <p:cBhvr>
                        <p:cTn dur="1" fill="hold">
                          <p:stCondLst>
                            <p:cond delay="0"/>
                          </p:stCondLst>
                        </p:cTn>
                        <p:tgtEl>
                          <p:spTgt spid="14"/>
                        </p:tgtEl>
                        <p:attrNameLst>
                          <p:attrName>style.visibility</p:attrName>
                        </p:attrNameLst>
                      </p:cBhvr>
                      <p:to>
                        <p:strVal val="visible"/>
                      </p:to>
                    </p:set>
                    <p:animEffect transition="in" filter="wipe(right)">
                      <p:cBhvr>
                        <p:cTn dur="500"/>
                        <p:tgtEl>
                          <p:spTgt spid="14"/>
                        </p:tgtEl>
                      </p:cBhvr>
                    </p:animEffect>
                  </p:childTnLst>
                </p:cTn>
              </p:par>
            </p:tnLst>
          </p:tmpl>
        </p:tmplLst>
      </p:bldP>
      <p:bldP spid="15" grpId="0"/>
      <p:bldP spid="16" grpId="0" build="p">
        <p:tmplLst>
          <p:tmpl lvl="1">
            <p:tnLst>
              <p:par>
                <p:cTn presetID="22" presetClass="entr" presetSubtype="8"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72" name="正方形/長方形 7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8269812" y="2685157"/>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3189006" y="4398678"/>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8284326" y="6112199"/>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3174492" y="7825720"/>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3189006" y="97163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3761629" y="105864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a:off x="8738378" y="0"/>
            <a:ext cx="3856" cy="10421257"/>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8408775" y="109608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9177916" y="2772169"/>
            <a:ext cx="4641267" cy="720080"/>
          </a:xfrm>
        </p:spPr>
        <p:txBody>
          <a:bodyPr anchor="ctr">
            <a:noAutofit/>
          </a:bodyPr>
          <a:lstStyle>
            <a:lvl1pPr algn="l">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8408249" y="2809606"/>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1878564" y="1900261"/>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9177917" y="3613782"/>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3761629" y="4485690"/>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8408775" y="4523127"/>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1878564" y="5327303"/>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9192430" y="6199211"/>
            <a:ext cx="4641267"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8422763" y="6236648"/>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9192431" y="7040824"/>
            <a:ext cx="6269966" cy="1362112"/>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3747115" y="7912732"/>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8394261" y="7950169"/>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1864050" y="8754345"/>
            <a:ext cx="6269966" cy="1362112"/>
          </a:xfrm>
        </p:spPr>
        <p:txBody>
          <a:bodyPr anchor="t">
            <a:noAutofit/>
          </a:bodyPr>
          <a:lstStyle>
            <a:lvl1pPr algn="r">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5" name="タイトル プレースホルダー 1"/>
          <p:cNvSpPr>
            <a:spLocks noGrp="1"/>
          </p:cNvSpPr>
          <p:nvPr>
            <p:ph type="title" hasCustomPrompt="1"/>
          </p:nvPr>
        </p:nvSpPr>
        <p:spPr>
          <a:xfrm>
            <a:off x="9431238" y="246956"/>
            <a:ext cx="7990959"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66" name="テキスト プレースホルダー 6"/>
          <p:cNvSpPr>
            <a:spLocks noGrp="1"/>
          </p:cNvSpPr>
          <p:nvPr>
            <p:ph type="body" sz="quarter" idx="13" hasCustomPrompt="1"/>
          </p:nvPr>
        </p:nvSpPr>
        <p:spPr>
          <a:xfrm>
            <a:off x="9503246" y="1543100"/>
            <a:ext cx="7918951"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67" name="正方形/長方形 66"/>
          <p:cNvSpPr/>
          <p:nvPr userDrawn="1"/>
        </p:nvSpPr>
        <p:spPr>
          <a:xfrm>
            <a:off x="9575254"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34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ppt_x"/>
                                          </p:val>
                                        </p:tav>
                                        <p:tav tm="100000">
                                          <p:val>
                                            <p:strVal val="#ppt_x"/>
                                          </p:val>
                                        </p:tav>
                                      </p:tavLst>
                                    </p:anim>
                                    <p:anim calcmode="lin" valueType="num">
                                      <p:cBhvr additive="base">
                                        <p:cTn id="8" dur="500" fill="hold"/>
                                        <p:tgtEl>
                                          <p:spTgt spid="6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decel="100000" fill="hold" grpId="0" nodeType="after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fill="hold"/>
                                        <p:tgtEl>
                                          <p:spTgt spid="67"/>
                                        </p:tgtEl>
                                        <p:attrNameLst>
                                          <p:attrName>ppt_x</p:attrName>
                                        </p:attrNameLst>
                                      </p:cBhvr>
                                      <p:tavLst>
                                        <p:tav tm="0">
                                          <p:val>
                                            <p:strVal val="1+#ppt_w/2"/>
                                          </p:val>
                                        </p:tav>
                                        <p:tav tm="100000">
                                          <p:val>
                                            <p:strVal val="#ppt_x"/>
                                          </p:val>
                                        </p:tav>
                                      </p:tavLst>
                                    </p:anim>
                                    <p:anim calcmode="lin" valueType="num">
                                      <p:cBhvr additive="base">
                                        <p:cTn id="13" dur="500" fill="hold"/>
                                        <p:tgtEl>
                                          <p:spTgt spid="67"/>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wipe(left)">
                                      <p:cBhvr>
                                        <p:cTn id="16" dur="500"/>
                                        <p:tgtEl>
                                          <p:spTgt spid="66">
                                            <p:txEl>
                                              <p:pRg st="0" end="0"/>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up)">
                                      <p:cBhvr>
                                        <p:cTn id="20" dur="500"/>
                                        <p:tgtEl>
                                          <p:spTgt spid="26"/>
                                        </p:tgtEl>
                                      </p:cBhvr>
                                    </p:animEffect>
                                  </p:childTnLst>
                                </p:cTn>
                              </p:par>
                            </p:childTnLst>
                          </p:cTn>
                        </p:par>
                        <p:par>
                          <p:cTn id="21" fill="hold">
                            <p:stCondLst>
                              <p:cond delay="1500"/>
                            </p:stCondLst>
                            <p:childTnLst>
                              <p:par>
                                <p:cTn id="22" presetID="2" presetClass="entr" presetSubtype="1" decel="100000" fill="hold" grpId="0" nodeType="afterEffect">
                                  <p:stCondLst>
                                    <p:cond delay="5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ppt_x"/>
                                          </p:val>
                                        </p:tav>
                                        <p:tav tm="100000">
                                          <p:val>
                                            <p:strVal val="#ppt_x"/>
                                          </p:val>
                                        </p:tav>
                                      </p:tavLst>
                                    </p:anim>
                                    <p:anim calcmode="lin" valueType="num">
                                      <p:cBhvr additive="base">
                                        <p:cTn id="25" dur="500" fill="hold"/>
                                        <p:tgtEl>
                                          <p:spTgt spid="19"/>
                                        </p:tgtEl>
                                        <p:attrNameLst>
                                          <p:attrName>ppt_y</p:attrName>
                                        </p:attrNameLst>
                                      </p:cBhvr>
                                      <p:tavLst>
                                        <p:tav tm="0">
                                          <p:val>
                                            <p:strVal val="0-#ppt_h/2"/>
                                          </p:val>
                                        </p:tav>
                                        <p:tav tm="100000">
                                          <p:val>
                                            <p:strVal val="#ppt_y"/>
                                          </p:val>
                                        </p:tav>
                                      </p:tavLst>
                                    </p:anim>
                                  </p:childTnLst>
                                </p:cTn>
                              </p:par>
                            </p:childTnLst>
                          </p:cTn>
                        </p:par>
                        <p:par>
                          <p:cTn id="26" fill="hold">
                            <p:stCondLst>
                              <p:cond delay="2500"/>
                            </p:stCondLst>
                            <p:childTnLst>
                              <p:par>
                                <p:cTn id="27" presetID="2" presetClass="entr" presetSubtype="8" decel="100000" fill="hold" grpId="0" nodeType="afterEffect">
                                  <p:stCondLst>
                                    <p:cond delay="0"/>
                                  </p:stCondLst>
                                  <p:iterate type="wd">
                                    <p:tmPct val="10000"/>
                                  </p:iterate>
                                  <p:childTnLst>
                                    <p:set>
                                      <p:cBhvr>
                                        <p:cTn id="28" dur="1" fill="hold">
                                          <p:stCondLst>
                                            <p:cond delay="0"/>
                                          </p:stCondLst>
                                        </p:cTn>
                                        <p:tgtEl>
                                          <p:spTgt spid="21">
                                            <p:txEl>
                                              <p:pRg st="0" end="0"/>
                                            </p:txEl>
                                          </p:spTgt>
                                        </p:tgtEl>
                                        <p:attrNameLst>
                                          <p:attrName>style.visibility</p:attrName>
                                        </p:attrNameLst>
                                      </p:cBhvr>
                                      <p:to>
                                        <p:strVal val="visible"/>
                                      </p:to>
                                    </p:set>
                                    <p:anim calcmode="lin" valueType="num">
                                      <p:cBhvr additive="base">
                                        <p:cTn id="2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1" decel="10000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0-#ppt_h/2"/>
                                          </p:val>
                                        </p:tav>
                                        <p:tav tm="100000">
                                          <p:val>
                                            <p:strVal val="#ppt_y"/>
                                          </p:val>
                                        </p:tav>
                                      </p:tavLst>
                                    </p:anim>
                                  </p:childTnLst>
                                </p:cTn>
                              </p:par>
                            </p:childTnLst>
                          </p:cTn>
                        </p:par>
                        <p:par>
                          <p:cTn id="35" fill="hold">
                            <p:stCondLst>
                              <p:cond delay="3100"/>
                            </p:stCondLst>
                            <p:childTnLst>
                              <p:par>
                                <p:cTn id="36" presetID="22" presetClass="entr" presetSubtype="2" fill="hold" grpId="0" nodeType="afterEffect">
                                  <p:stCondLst>
                                    <p:cond delay="0"/>
                                  </p:stCondLst>
                                  <p:childTnLst>
                                    <p:set>
                                      <p:cBhvr>
                                        <p:cTn id="37" dur="1" fill="hold">
                                          <p:stCondLst>
                                            <p:cond delay="0"/>
                                          </p:stCondLst>
                                        </p:cTn>
                                        <p:tgtEl>
                                          <p:spTgt spid="35">
                                            <p:txEl>
                                              <p:pRg st="0" end="0"/>
                                            </p:txEl>
                                          </p:spTgt>
                                        </p:tgtEl>
                                        <p:attrNameLst>
                                          <p:attrName>style.visibility</p:attrName>
                                        </p:attrNameLst>
                                      </p:cBhvr>
                                      <p:to>
                                        <p:strVal val="visible"/>
                                      </p:to>
                                    </p:set>
                                    <p:animEffect transition="in" filter="wipe(right)">
                                      <p:cBhvr>
                                        <p:cTn id="38" dur="500"/>
                                        <p:tgtEl>
                                          <p:spTgt spid="35">
                                            <p:txEl>
                                              <p:pRg st="0" end="0"/>
                                            </p:txEl>
                                          </p:spTgt>
                                        </p:tgtEl>
                                      </p:cBhvr>
                                    </p:animEffect>
                                  </p:childTnLst>
                                </p:cTn>
                              </p:par>
                            </p:childTnLst>
                          </p:cTn>
                        </p:par>
                        <p:par>
                          <p:cTn id="39" fill="hold">
                            <p:stCondLst>
                              <p:cond delay="3600"/>
                            </p:stCondLst>
                            <p:childTnLst>
                              <p:par>
                                <p:cTn id="40" presetID="2" presetClass="entr" presetSubtype="1" decel="100000"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additive="base">
                                        <p:cTn id="42" dur="500" fill="hold"/>
                                        <p:tgtEl>
                                          <p:spTgt spid="34"/>
                                        </p:tgtEl>
                                        <p:attrNameLst>
                                          <p:attrName>ppt_x</p:attrName>
                                        </p:attrNameLst>
                                      </p:cBhvr>
                                      <p:tavLst>
                                        <p:tav tm="0">
                                          <p:val>
                                            <p:strVal val="#ppt_x"/>
                                          </p:val>
                                        </p:tav>
                                        <p:tav tm="100000">
                                          <p:val>
                                            <p:strVal val="#ppt_x"/>
                                          </p:val>
                                        </p:tav>
                                      </p:tavLst>
                                    </p:anim>
                                    <p:anim calcmode="lin" valueType="num">
                                      <p:cBhvr additive="base">
                                        <p:cTn id="43" dur="500" fill="hold"/>
                                        <p:tgtEl>
                                          <p:spTgt spid="34"/>
                                        </p:tgtEl>
                                        <p:attrNameLst>
                                          <p:attrName>ppt_y</p:attrName>
                                        </p:attrNameLst>
                                      </p:cBhvr>
                                      <p:tavLst>
                                        <p:tav tm="0">
                                          <p:val>
                                            <p:strVal val="0-#ppt_h/2"/>
                                          </p:val>
                                        </p:tav>
                                        <p:tav tm="100000">
                                          <p:val>
                                            <p:strVal val="#ppt_y"/>
                                          </p:val>
                                        </p:tav>
                                      </p:tavLst>
                                    </p:anim>
                                  </p:childTnLst>
                                </p:cTn>
                              </p:par>
                            </p:childTnLst>
                          </p:cTn>
                        </p:par>
                        <p:par>
                          <p:cTn id="44" fill="hold">
                            <p:stCondLst>
                              <p:cond delay="4100"/>
                            </p:stCondLst>
                            <p:childTnLst>
                              <p:par>
                                <p:cTn id="45" presetID="2" presetClass="entr" presetSubtype="2" decel="100000" fill="hold" grpId="0" nodeType="afterEffect">
                                  <p:stCondLst>
                                    <p:cond delay="0"/>
                                  </p:stCondLst>
                                  <p:iterate type="wd">
                                    <p:tmPct val="10000"/>
                                  </p:iterate>
                                  <p:childTnLst>
                                    <p:set>
                                      <p:cBhvr>
                                        <p:cTn id="46" dur="1" fill="hold">
                                          <p:stCondLst>
                                            <p:cond delay="0"/>
                                          </p:stCondLst>
                                        </p:cTn>
                                        <p:tgtEl>
                                          <p:spTgt spid="33">
                                            <p:txEl>
                                              <p:pRg st="0" end="0"/>
                                            </p:txEl>
                                          </p:spTgt>
                                        </p:tgtEl>
                                        <p:attrNameLst>
                                          <p:attrName>style.visibility</p:attrName>
                                        </p:attrNameLst>
                                      </p:cBhvr>
                                      <p:to>
                                        <p:strVal val="visible"/>
                                      </p:to>
                                    </p:set>
                                    <p:anim calcmode="lin" valueType="num">
                                      <p:cBhvr additive="base">
                                        <p:cTn id="47"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33">
                                            <p:txEl>
                                              <p:pRg st="0" end="0"/>
                                            </p:txEl>
                                          </p:spTgt>
                                        </p:tgtEl>
                                        <p:attrNameLst>
                                          <p:attrName>ppt_y</p:attrName>
                                        </p:attrNameLst>
                                      </p:cBhvr>
                                      <p:tavLst>
                                        <p:tav tm="0">
                                          <p:val>
                                            <p:strVal val="#ppt_y"/>
                                          </p:val>
                                        </p:tav>
                                        <p:tav tm="100000">
                                          <p:val>
                                            <p:strVal val="#ppt_y"/>
                                          </p:val>
                                        </p:tav>
                                      </p:tavLst>
                                    </p:anim>
                                  </p:childTnLst>
                                </p:cTn>
                              </p:par>
                              <p:par>
                                <p:cTn id="49" presetID="2" presetClass="entr" presetSubtype="1" decel="100000"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0-#ppt_h/2"/>
                                          </p:val>
                                        </p:tav>
                                        <p:tav tm="100000">
                                          <p:val>
                                            <p:strVal val="#ppt_y"/>
                                          </p:val>
                                        </p:tav>
                                      </p:tavLst>
                                    </p:anim>
                                  </p:childTnLst>
                                </p:cTn>
                              </p:par>
                            </p:childTnLst>
                          </p:cTn>
                        </p:par>
                        <p:par>
                          <p:cTn id="53" fill="hold">
                            <p:stCondLst>
                              <p:cond delay="4700"/>
                            </p:stCondLst>
                            <p:childTnLst>
                              <p:par>
                                <p:cTn id="54" presetID="22" presetClass="entr" presetSubtype="8" fill="hold" grpId="0" nodeType="afterEffect">
                                  <p:stCondLst>
                                    <p:cond delay="0"/>
                                  </p:stCondLst>
                                  <p:childTnLst>
                                    <p:set>
                                      <p:cBhvr>
                                        <p:cTn id="55" dur="1" fill="hold">
                                          <p:stCondLst>
                                            <p:cond delay="0"/>
                                          </p:stCondLst>
                                        </p:cTn>
                                        <p:tgtEl>
                                          <p:spTgt spid="36">
                                            <p:txEl>
                                              <p:pRg st="0" end="0"/>
                                            </p:txEl>
                                          </p:spTgt>
                                        </p:tgtEl>
                                        <p:attrNameLst>
                                          <p:attrName>style.visibility</p:attrName>
                                        </p:attrNameLst>
                                      </p:cBhvr>
                                      <p:to>
                                        <p:strVal val="visible"/>
                                      </p:to>
                                    </p:set>
                                    <p:animEffect transition="in" filter="wipe(left)">
                                      <p:cBhvr>
                                        <p:cTn id="56" dur="500"/>
                                        <p:tgtEl>
                                          <p:spTgt spid="36">
                                            <p:txEl>
                                              <p:pRg st="0" end="0"/>
                                            </p:txEl>
                                          </p:spTgt>
                                        </p:tgtEl>
                                      </p:cBhvr>
                                    </p:animEffect>
                                  </p:childTnLst>
                                </p:cTn>
                              </p:par>
                            </p:childTnLst>
                          </p:cTn>
                        </p:par>
                        <p:par>
                          <p:cTn id="57" fill="hold">
                            <p:stCondLst>
                              <p:cond delay="5200"/>
                            </p:stCondLst>
                            <p:childTnLst>
                              <p:par>
                                <p:cTn id="58" presetID="2" presetClass="entr" presetSubtype="1" decel="10000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 calcmode="lin" valueType="num">
                                      <p:cBhvr additive="base">
                                        <p:cTn id="60" dur="500" fill="hold"/>
                                        <p:tgtEl>
                                          <p:spTgt spid="42"/>
                                        </p:tgtEl>
                                        <p:attrNameLst>
                                          <p:attrName>ppt_x</p:attrName>
                                        </p:attrNameLst>
                                      </p:cBhvr>
                                      <p:tavLst>
                                        <p:tav tm="0">
                                          <p:val>
                                            <p:strVal val="#ppt_x"/>
                                          </p:val>
                                        </p:tav>
                                        <p:tav tm="100000">
                                          <p:val>
                                            <p:strVal val="#ppt_x"/>
                                          </p:val>
                                        </p:tav>
                                      </p:tavLst>
                                    </p:anim>
                                    <p:anim calcmode="lin" valueType="num">
                                      <p:cBhvr additive="base">
                                        <p:cTn id="61" dur="500" fill="hold"/>
                                        <p:tgtEl>
                                          <p:spTgt spid="42"/>
                                        </p:tgtEl>
                                        <p:attrNameLst>
                                          <p:attrName>ppt_y</p:attrName>
                                        </p:attrNameLst>
                                      </p:cBhvr>
                                      <p:tavLst>
                                        <p:tav tm="0">
                                          <p:val>
                                            <p:strVal val="0-#ppt_h/2"/>
                                          </p:val>
                                        </p:tav>
                                        <p:tav tm="100000">
                                          <p:val>
                                            <p:strVal val="#ppt_y"/>
                                          </p:val>
                                        </p:tav>
                                      </p:tavLst>
                                    </p:anim>
                                  </p:childTnLst>
                                </p:cTn>
                              </p:par>
                            </p:childTnLst>
                          </p:cTn>
                        </p:par>
                        <p:par>
                          <p:cTn id="62" fill="hold">
                            <p:stCondLst>
                              <p:cond delay="5700"/>
                            </p:stCondLst>
                            <p:childTnLst>
                              <p:par>
                                <p:cTn id="63" presetID="2" presetClass="entr" presetSubtype="8" decel="100000" fill="hold" grpId="0" nodeType="afterEffect">
                                  <p:stCondLst>
                                    <p:cond delay="0"/>
                                  </p:stCondLst>
                                  <p:iterate type="wd">
                                    <p:tmPct val="10000"/>
                                  </p:iterate>
                                  <p:childTnLst>
                                    <p:set>
                                      <p:cBhvr>
                                        <p:cTn id="64" dur="1" fill="hold">
                                          <p:stCondLst>
                                            <p:cond delay="0"/>
                                          </p:stCondLst>
                                        </p:cTn>
                                        <p:tgtEl>
                                          <p:spTgt spid="41">
                                            <p:txEl>
                                              <p:pRg st="0" end="0"/>
                                            </p:txEl>
                                          </p:spTgt>
                                        </p:tgtEl>
                                        <p:attrNameLst>
                                          <p:attrName>style.visibility</p:attrName>
                                        </p:attrNameLst>
                                      </p:cBhvr>
                                      <p:to>
                                        <p:strVal val="visible"/>
                                      </p:to>
                                    </p:set>
                                    <p:anim calcmode="lin" valueType="num">
                                      <p:cBhvr additive="base">
                                        <p:cTn id="65"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1">
                                            <p:txEl>
                                              <p:pRg st="0" end="0"/>
                                            </p:txEl>
                                          </p:spTgt>
                                        </p:tgtEl>
                                        <p:attrNameLst>
                                          <p:attrName>ppt_y</p:attrName>
                                        </p:attrNameLst>
                                      </p:cBhvr>
                                      <p:tavLst>
                                        <p:tav tm="0">
                                          <p:val>
                                            <p:strVal val="#ppt_y"/>
                                          </p:val>
                                        </p:tav>
                                        <p:tav tm="100000">
                                          <p:val>
                                            <p:strVal val="#ppt_y"/>
                                          </p:val>
                                        </p:tav>
                                      </p:tavLst>
                                    </p:anim>
                                  </p:childTnLst>
                                </p:cTn>
                              </p:par>
                              <p:par>
                                <p:cTn id="67" presetID="2" presetClass="entr" presetSubtype="1" decel="10000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additive="base">
                                        <p:cTn id="69" dur="500" fill="hold"/>
                                        <p:tgtEl>
                                          <p:spTgt spid="37"/>
                                        </p:tgtEl>
                                        <p:attrNameLst>
                                          <p:attrName>ppt_x</p:attrName>
                                        </p:attrNameLst>
                                      </p:cBhvr>
                                      <p:tavLst>
                                        <p:tav tm="0">
                                          <p:val>
                                            <p:strVal val="#ppt_x"/>
                                          </p:val>
                                        </p:tav>
                                        <p:tav tm="100000">
                                          <p:val>
                                            <p:strVal val="#ppt_x"/>
                                          </p:val>
                                        </p:tav>
                                      </p:tavLst>
                                    </p:anim>
                                    <p:anim calcmode="lin" valueType="num">
                                      <p:cBhvr additive="base">
                                        <p:cTn id="70" dur="500" fill="hold"/>
                                        <p:tgtEl>
                                          <p:spTgt spid="37"/>
                                        </p:tgtEl>
                                        <p:attrNameLst>
                                          <p:attrName>ppt_y</p:attrName>
                                        </p:attrNameLst>
                                      </p:cBhvr>
                                      <p:tavLst>
                                        <p:tav tm="0">
                                          <p:val>
                                            <p:strVal val="0-#ppt_h/2"/>
                                          </p:val>
                                        </p:tav>
                                        <p:tav tm="100000">
                                          <p:val>
                                            <p:strVal val="#ppt_y"/>
                                          </p:val>
                                        </p:tav>
                                      </p:tavLst>
                                    </p:anim>
                                  </p:childTnLst>
                                </p:cTn>
                              </p:par>
                            </p:childTnLst>
                          </p:cTn>
                        </p:par>
                        <p:par>
                          <p:cTn id="71" fill="hold">
                            <p:stCondLst>
                              <p:cond delay="6300"/>
                            </p:stCondLst>
                            <p:childTnLst>
                              <p:par>
                                <p:cTn id="72" presetID="22" presetClass="entr" presetSubtype="2" fill="hold" grpId="0" nodeType="afterEffect">
                                  <p:stCondLst>
                                    <p:cond delay="0"/>
                                  </p:stCondLst>
                                  <p:childTnLst>
                                    <p:set>
                                      <p:cBhvr>
                                        <p:cTn id="73" dur="1" fill="hold">
                                          <p:stCondLst>
                                            <p:cond delay="0"/>
                                          </p:stCondLst>
                                        </p:cTn>
                                        <p:tgtEl>
                                          <p:spTgt spid="43">
                                            <p:txEl>
                                              <p:pRg st="0" end="0"/>
                                            </p:txEl>
                                          </p:spTgt>
                                        </p:tgtEl>
                                        <p:attrNameLst>
                                          <p:attrName>style.visibility</p:attrName>
                                        </p:attrNameLst>
                                      </p:cBhvr>
                                      <p:to>
                                        <p:strVal val="visible"/>
                                      </p:to>
                                    </p:set>
                                    <p:animEffect transition="in" filter="wipe(right)">
                                      <p:cBhvr>
                                        <p:cTn id="74" dur="500"/>
                                        <p:tgtEl>
                                          <p:spTgt spid="43">
                                            <p:txEl>
                                              <p:pRg st="0" end="0"/>
                                            </p:txEl>
                                          </p:spTgt>
                                        </p:tgtEl>
                                      </p:cBhvr>
                                    </p:animEffect>
                                  </p:childTnLst>
                                </p:cTn>
                              </p:par>
                            </p:childTnLst>
                          </p:cTn>
                        </p:par>
                        <p:par>
                          <p:cTn id="75" fill="hold">
                            <p:stCondLst>
                              <p:cond delay="6800"/>
                            </p:stCondLst>
                            <p:childTnLst>
                              <p:par>
                                <p:cTn id="76" presetID="2" presetClass="entr" presetSubtype="1" decel="100000" fill="hold" grpId="0" nodeType="afterEffect">
                                  <p:stCondLst>
                                    <p:cond delay="0"/>
                                  </p:stCondLst>
                                  <p:childTnLst>
                                    <p:set>
                                      <p:cBhvr>
                                        <p:cTn id="77" dur="1" fill="hold">
                                          <p:stCondLst>
                                            <p:cond delay="0"/>
                                          </p:stCondLst>
                                        </p:cTn>
                                        <p:tgtEl>
                                          <p:spTgt spid="49"/>
                                        </p:tgtEl>
                                        <p:attrNameLst>
                                          <p:attrName>style.visibility</p:attrName>
                                        </p:attrNameLst>
                                      </p:cBhvr>
                                      <p:to>
                                        <p:strVal val="visible"/>
                                      </p:to>
                                    </p:set>
                                    <p:anim calcmode="lin" valueType="num">
                                      <p:cBhvr additive="base">
                                        <p:cTn id="78" dur="500" fill="hold"/>
                                        <p:tgtEl>
                                          <p:spTgt spid="49"/>
                                        </p:tgtEl>
                                        <p:attrNameLst>
                                          <p:attrName>ppt_x</p:attrName>
                                        </p:attrNameLst>
                                      </p:cBhvr>
                                      <p:tavLst>
                                        <p:tav tm="0">
                                          <p:val>
                                            <p:strVal val="#ppt_x"/>
                                          </p:val>
                                        </p:tav>
                                        <p:tav tm="100000">
                                          <p:val>
                                            <p:strVal val="#ppt_x"/>
                                          </p:val>
                                        </p:tav>
                                      </p:tavLst>
                                    </p:anim>
                                    <p:anim calcmode="lin" valueType="num">
                                      <p:cBhvr additive="base">
                                        <p:cTn id="79" dur="500" fill="hold"/>
                                        <p:tgtEl>
                                          <p:spTgt spid="49"/>
                                        </p:tgtEl>
                                        <p:attrNameLst>
                                          <p:attrName>ppt_y</p:attrName>
                                        </p:attrNameLst>
                                      </p:cBhvr>
                                      <p:tavLst>
                                        <p:tav tm="0">
                                          <p:val>
                                            <p:strVal val="0-#ppt_h/2"/>
                                          </p:val>
                                        </p:tav>
                                        <p:tav tm="100000">
                                          <p:val>
                                            <p:strVal val="#ppt_y"/>
                                          </p:val>
                                        </p:tav>
                                      </p:tavLst>
                                    </p:anim>
                                  </p:childTnLst>
                                </p:cTn>
                              </p:par>
                            </p:childTnLst>
                          </p:cTn>
                        </p:par>
                        <p:par>
                          <p:cTn id="80" fill="hold">
                            <p:stCondLst>
                              <p:cond delay="7300"/>
                            </p:stCondLst>
                            <p:childTnLst>
                              <p:par>
                                <p:cTn id="81" presetID="2" presetClass="entr" presetSubtype="2" decel="100000" fill="hold" grpId="0" nodeType="afterEffect">
                                  <p:stCondLst>
                                    <p:cond delay="0"/>
                                  </p:stCondLst>
                                  <p:iterate type="wd">
                                    <p:tmPct val="10000"/>
                                  </p:iterate>
                                  <p:childTnLst>
                                    <p:set>
                                      <p:cBhvr>
                                        <p:cTn id="82" dur="1" fill="hold">
                                          <p:stCondLst>
                                            <p:cond delay="0"/>
                                          </p:stCondLst>
                                        </p:cTn>
                                        <p:tgtEl>
                                          <p:spTgt spid="48">
                                            <p:txEl>
                                              <p:pRg st="0" end="0"/>
                                            </p:txEl>
                                          </p:spTgt>
                                        </p:tgtEl>
                                        <p:attrNameLst>
                                          <p:attrName>style.visibility</p:attrName>
                                        </p:attrNameLst>
                                      </p:cBhvr>
                                      <p:to>
                                        <p:strVal val="visible"/>
                                      </p:to>
                                    </p:set>
                                    <p:anim calcmode="lin" valueType="num">
                                      <p:cBhvr additive="base">
                                        <p:cTn id="83" dur="5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48">
                                            <p:txEl>
                                              <p:pRg st="0" end="0"/>
                                            </p:txEl>
                                          </p:spTgt>
                                        </p:tgtEl>
                                        <p:attrNameLst>
                                          <p:attrName>ppt_y</p:attrName>
                                        </p:attrNameLst>
                                      </p:cBhvr>
                                      <p:tavLst>
                                        <p:tav tm="0">
                                          <p:val>
                                            <p:strVal val="#ppt_y"/>
                                          </p:val>
                                        </p:tav>
                                        <p:tav tm="100000">
                                          <p:val>
                                            <p:strVal val="#ppt_y"/>
                                          </p:val>
                                        </p:tav>
                                      </p:tavLst>
                                    </p:anim>
                                  </p:childTnLst>
                                </p:cTn>
                              </p:par>
                              <p:par>
                                <p:cTn id="85" presetID="2" presetClass="entr" presetSubtype="1" decel="10000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additive="base">
                                        <p:cTn id="87" dur="500" fill="hold"/>
                                        <p:tgtEl>
                                          <p:spTgt spid="44"/>
                                        </p:tgtEl>
                                        <p:attrNameLst>
                                          <p:attrName>ppt_x</p:attrName>
                                        </p:attrNameLst>
                                      </p:cBhvr>
                                      <p:tavLst>
                                        <p:tav tm="0">
                                          <p:val>
                                            <p:strVal val="#ppt_x"/>
                                          </p:val>
                                        </p:tav>
                                        <p:tav tm="100000">
                                          <p:val>
                                            <p:strVal val="#ppt_x"/>
                                          </p:val>
                                        </p:tav>
                                      </p:tavLst>
                                    </p:anim>
                                    <p:anim calcmode="lin" valueType="num">
                                      <p:cBhvr additive="base">
                                        <p:cTn id="88" dur="500" fill="hold"/>
                                        <p:tgtEl>
                                          <p:spTgt spid="44"/>
                                        </p:tgtEl>
                                        <p:attrNameLst>
                                          <p:attrName>ppt_y</p:attrName>
                                        </p:attrNameLst>
                                      </p:cBhvr>
                                      <p:tavLst>
                                        <p:tav tm="0">
                                          <p:val>
                                            <p:strVal val="0-#ppt_h/2"/>
                                          </p:val>
                                        </p:tav>
                                        <p:tav tm="100000">
                                          <p:val>
                                            <p:strVal val="#ppt_y"/>
                                          </p:val>
                                        </p:tav>
                                      </p:tavLst>
                                    </p:anim>
                                  </p:childTnLst>
                                </p:cTn>
                              </p:par>
                            </p:childTnLst>
                          </p:cTn>
                        </p:par>
                        <p:par>
                          <p:cTn id="89" fill="hold">
                            <p:stCondLst>
                              <p:cond delay="7900"/>
                            </p:stCondLst>
                            <p:childTnLst>
                              <p:par>
                                <p:cTn id="90" presetID="22" presetClass="entr" presetSubtype="8" fill="hold" grpId="0" nodeType="afterEffect">
                                  <p:stCondLst>
                                    <p:cond delay="0"/>
                                  </p:stCondLst>
                                  <p:childTnLst>
                                    <p:set>
                                      <p:cBhvr>
                                        <p:cTn id="91" dur="1" fill="hold">
                                          <p:stCondLst>
                                            <p:cond delay="0"/>
                                          </p:stCondLst>
                                        </p:cTn>
                                        <p:tgtEl>
                                          <p:spTgt spid="50">
                                            <p:txEl>
                                              <p:pRg st="0" end="0"/>
                                            </p:txEl>
                                          </p:spTgt>
                                        </p:tgtEl>
                                        <p:attrNameLst>
                                          <p:attrName>style.visibility</p:attrName>
                                        </p:attrNameLst>
                                      </p:cBhvr>
                                      <p:to>
                                        <p:strVal val="visible"/>
                                      </p:to>
                                    </p:set>
                                    <p:animEffect transition="in" filter="wipe(left)">
                                      <p:cBhvr>
                                        <p:cTn id="92" dur="500"/>
                                        <p:tgtEl>
                                          <p:spTgt spid="50">
                                            <p:txEl>
                                              <p:pRg st="0" end="0"/>
                                            </p:txEl>
                                          </p:spTgt>
                                        </p:tgtEl>
                                      </p:cBhvr>
                                    </p:animEffect>
                                  </p:childTnLst>
                                </p:cTn>
                              </p:par>
                            </p:childTnLst>
                          </p:cTn>
                        </p:par>
                        <p:par>
                          <p:cTn id="93" fill="hold">
                            <p:stCondLst>
                              <p:cond delay="8400"/>
                            </p:stCondLst>
                            <p:childTnLst>
                              <p:par>
                                <p:cTn id="94" presetID="2" presetClass="entr" presetSubtype="1" decel="100000" fill="hold" grpId="0" nodeType="afterEffect">
                                  <p:stCondLst>
                                    <p:cond delay="0"/>
                                  </p:stCondLst>
                                  <p:childTnLst>
                                    <p:set>
                                      <p:cBhvr>
                                        <p:cTn id="95" dur="1" fill="hold">
                                          <p:stCondLst>
                                            <p:cond delay="0"/>
                                          </p:stCondLst>
                                        </p:cTn>
                                        <p:tgtEl>
                                          <p:spTgt spid="63"/>
                                        </p:tgtEl>
                                        <p:attrNameLst>
                                          <p:attrName>style.visibility</p:attrName>
                                        </p:attrNameLst>
                                      </p:cBhvr>
                                      <p:to>
                                        <p:strVal val="visible"/>
                                      </p:to>
                                    </p:set>
                                    <p:anim calcmode="lin" valueType="num">
                                      <p:cBhvr additive="base">
                                        <p:cTn id="96" dur="500" fill="hold"/>
                                        <p:tgtEl>
                                          <p:spTgt spid="63"/>
                                        </p:tgtEl>
                                        <p:attrNameLst>
                                          <p:attrName>ppt_x</p:attrName>
                                        </p:attrNameLst>
                                      </p:cBhvr>
                                      <p:tavLst>
                                        <p:tav tm="0">
                                          <p:val>
                                            <p:strVal val="#ppt_x"/>
                                          </p:val>
                                        </p:tav>
                                        <p:tav tm="100000">
                                          <p:val>
                                            <p:strVal val="#ppt_x"/>
                                          </p:val>
                                        </p:tav>
                                      </p:tavLst>
                                    </p:anim>
                                    <p:anim calcmode="lin" valueType="num">
                                      <p:cBhvr additive="base">
                                        <p:cTn id="97" dur="500" fill="hold"/>
                                        <p:tgtEl>
                                          <p:spTgt spid="63"/>
                                        </p:tgtEl>
                                        <p:attrNameLst>
                                          <p:attrName>ppt_y</p:attrName>
                                        </p:attrNameLst>
                                      </p:cBhvr>
                                      <p:tavLst>
                                        <p:tav tm="0">
                                          <p:val>
                                            <p:strVal val="0-#ppt_h/2"/>
                                          </p:val>
                                        </p:tav>
                                        <p:tav tm="100000">
                                          <p:val>
                                            <p:strVal val="#ppt_y"/>
                                          </p:val>
                                        </p:tav>
                                      </p:tavLst>
                                    </p:anim>
                                  </p:childTnLst>
                                </p:cTn>
                              </p:par>
                            </p:childTnLst>
                          </p:cTn>
                        </p:par>
                        <p:par>
                          <p:cTn id="98" fill="hold">
                            <p:stCondLst>
                              <p:cond delay="890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62">
                                            <p:txEl>
                                              <p:pRg st="0" end="0"/>
                                            </p:txEl>
                                          </p:spTgt>
                                        </p:tgtEl>
                                        <p:attrNameLst>
                                          <p:attrName>style.visibility</p:attrName>
                                        </p:attrNameLst>
                                      </p:cBhvr>
                                      <p:to>
                                        <p:strVal val="visible"/>
                                      </p:to>
                                    </p:set>
                                    <p:anim calcmode="lin" valueType="num">
                                      <p:cBhvr additive="base">
                                        <p:cTn id="101"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62">
                                            <p:txEl>
                                              <p:pRg st="0" end="0"/>
                                            </p:txEl>
                                          </p:spTgt>
                                        </p:tgtEl>
                                        <p:attrNameLst>
                                          <p:attrName>ppt_y</p:attrName>
                                        </p:attrNameLst>
                                      </p:cBhvr>
                                      <p:tavLst>
                                        <p:tav tm="0">
                                          <p:val>
                                            <p:strVal val="#ppt_y"/>
                                          </p:val>
                                        </p:tav>
                                        <p:tav tm="100000">
                                          <p:val>
                                            <p:strVal val="#ppt_y"/>
                                          </p:val>
                                        </p:tav>
                                      </p:tavLst>
                                    </p:anim>
                                  </p:childTnLst>
                                </p:cTn>
                              </p:par>
                              <p:par>
                                <p:cTn id="103" presetID="2" presetClass="entr" presetSubtype="1" decel="100000"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0-#ppt_h/2"/>
                                          </p:val>
                                        </p:tav>
                                        <p:tav tm="100000">
                                          <p:val>
                                            <p:strVal val="#ppt_y"/>
                                          </p:val>
                                        </p:tav>
                                      </p:tavLst>
                                    </p:anim>
                                  </p:childTnLst>
                                </p:cTn>
                              </p:par>
                            </p:childTnLst>
                          </p:cTn>
                        </p:par>
                        <p:par>
                          <p:cTn id="107" fill="hold">
                            <p:stCondLst>
                              <p:cond delay="9500"/>
                            </p:stCondLst>
                            <p:childTnLst>
                              <p:par>
                                <p:cTn id="108" presetID="22" presetClass="entr" presetSubtype="2" fill="hold" grpId="0" nodeType="afterEffect">
                                  <p:stCondLst>
                                    <p:cond delay="0"/>
                                  </p:stCondLst>
                                  <p:childTnLst>
                                    <p:set>
                                      <p:cBhvr>
                                        <p:cTn id="109" dur="1" fill="hold">
                                          <p:stCondLst>
                                            <p:cond delay="0"/>
                                          </p:stCondLst>
                                        </p:cTn>
                                        <p:tgtEl>
                                          <p:spTgt spid="64">
                                            <p:txEl>
                                              <p:pRg st="0" end="0"/>
                                            </p:txEl>
                                          </p:spTgt>
                                        </p:tgtEl>
                                        <p:attrNameLst>
                                          <p:attrName>style.visibility</p:attrName>
                                        </p:attrNameLst>
                                      </p:cBhvr>
                                      <p:to>
                                        <p:strVal val="visible"/>
                                      </p:to>
                                    </p:set>
                                    <p:animEffect transition="in" filter="wipe(right)">
                                      <p:cBhvr>
                                        <p:cTn id="11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2"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right)">
                      <p:cBhvr>
                        <p:cTn dur="500"/>
                        <p:tgtEl>
                          <p:spTgt spid="43"/>
                        </p:tgtEl>
                      </p:cBhvr>
                    </p:animEffect>
                  </p:childTnLst>
                </p:cTn>
              </p:par>
            </p:tnLst>
          </p:tmpl>
        </p:tmplLst>
      </p:bldP>
      <p:bldP spid="48"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1+#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p:bldP spid="66" grpId="0" build="p">
        <p:tmplLst>
          <p:tmpl lvl="1">
            <p:tnLst>
              <p:par>
                <p:cTn presetID="22" presetClass="entr" presetSubtype="8"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animBg="1"/>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rocess 2">
    <p:spTree>
      <p:nvGrpSpPr>
        <p:cNvPr id="1" name=""/>
        <p:cNvGrpSpPr/>
        <p:nvPr/>
      </p:nvGrpSpPr>
      <p:grpSpPr>
        <a:xfrm>
          <a:off x="0" y="0"/>
          <a:ext cx="0" cy="0"/>
          <a:chOff x="0" y="0"/>
          <a:chExt cx="0" cy="0"/>
        </a:xfrm>
      </p:grpSpPr>
      <p:grpSp>
        <p:nvGrpSpPr>
          <p:cNvPr id="29" name="グループ化 28"/>
          <p:cNvGrpSpPr/>
          <p:nvPr userDrawn="1"/>
        </p:nvGrpSpPr>
        <p:grpSpPr>
          <a:xfrm>
            <a:off x="2056892" y="3918634"/>
            <a:ext cx="6003425" cy="908106"/>
            <a:chOff x="1073297" y="6784950"/>
            <a:chExt cx="6003425" cy="908106"/>
          </a:xfrm>
          <a:solidFill>
            <a:schemeClr val="accent3">
              <a:lumMod val="20000"/>
              <a:lumOff val="80000"/>
            </a:schemeClr>
          </a:solidFill>
        </p:grpSpPr>
        <p:sp>
          <p:nvSpPr>
            <p:cNvPr id="30" name="正方形/長方形 29"/>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p:cNvGrpSpPr/>
          <p:nvPr userDrawn="1"/>
        </p:nvGrpSpPr>
        <p:grpSpPr>
          <a:xfrm>
            <a:off x="2056892" y="5258412"/>
            <a:ext cx="6003425" cy="908106"/>
            <a:chOff x="1073297" y="6784950"/>
            <a:chExt cx="6003425" cy="908106"/>
          </a:xfrm>
          <a:solidFill>
            <a:schemeClr val="accent2">
              <a:lumMod val="20000"/>
              <a:lumOff val="80000"/>
            </a:schemeClr>
          </a:solidFill>
        </p:grpSpPr>
        <p:sp>
          <p:nvSpPr>
            <p:cNvPr id="38" name="正方形/長方形 37"/>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p:cNvGrpSpPr/>
          <p:nvPr userDrawn="1"/>
        </p:nvGrpSpPr>
        <p:grpSpPr>
          <a:xfrm>
            <a:off x="2056892" y="6598190"/>
            <a:ext cx="6003425" cy="908106"/>
            <a:chOff x="1073297" y="6784950"/>
            <a:chExt cx="6003425" cy="908106"/>
          </a:xfrm>
          <a:solidFill>
            <a:schemeClr val="accent4">
              <a:lumMod val="20000"/>
              <a:lumOff val="80000"/>
            </a:schemeClr>
          </a:solidFill>
        </p:grpSpPr>
        <p:sp>
          <p:nvSpPr>
            <p:cNvPr id="45" name="正方形/長方形 44"/>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p:cNvGrpSpPr/>
          <p:nvPr userDrawn="1"/>
        </p:nvGrpSpPr>
        <p:grpSpPr>
          <a:xfrm>
            <a:off x="2056892" y="7937968"/>
            <a:ext cx="6003425" cy="908106"/>
            <a:chOff x="1073297" y="6784950"/>
            <a:chExt cx="6003425" cy="908106"/>
          </a:xfrm>
          <a:solidFill>
            <a:schemeClr val="accent5">
              <a:lumMod val="20000"/>
              <a:lumOff val="80000"/>
            </a:schemeClr>
          </a:solidFill>
        </p:grpSpPr>
        <p:sp>
          <p:nvSpPr>
            <p:cNvPr id="59" name="正方形/長方形 58"/>
            <p:cNvSpPr/>
            <p:nvPr userDrawn="1"/>
          </p:nvSpPr>
          <p:spPr>
            <a:xfrm>
              <a:off x="1527349" y="6784951"/>
              <a:ext cx="5095320" cy="908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userDrawn="1"/>
          </p:nvSpPr>
          <p:spPr>
            <a:xfrm>
              <a:off x="6168617" y="6784951"/>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userDrawn="1"/>
          </p:nvSpPr>
          <p:spPr>
            <a:xfrm>
              <a:off x="1073297" y="6784950"/>
              <a:ext cx="908105" cy="90810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grpSp>
        <p:nvGrpSpPr>
          <p:cNvPr id="15" name="グループ化 14"/>
          <p:cNvGrpSpPr/>
          <p:nvPr userDrawn="1"/>
        </p:nvGrpSpPr>
        <p:grpSpPr>
          <a:xfrm>
            <a:off x="2056892" y="2578856"/>
            <a:ext cx="6003425" cy="908106"/>
            <a:chOff x="1073297" y="6784950"/>
            <a:chExt cx="6003425" cy="908106"/>
          </a:xfrm>
        </p:grpSpPr>
        <p:sp>
          <p:nvSpPr>
            <p:cNvPr id="16" name="正方形/長方形 15"/>
            <p:cNvSpPr/>
            <p:nvPr userDrawn="1"/>
          </p:nvSpPr>
          <p:spPr>
            <a:xfrm>
              <a:off x="1527349" y="6784951"/>
              <a:ext cx="5095320" cy="90810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6168617" y="6784951"/>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73297" y="6784950"/>
              <a:ext cx="908105" cy="9081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6"/>
          <p:cNvSpPr>
            <a:spLocks noGrp="1"/>
          </p:cNvSpPr>
          <p:nvPr>
            <p:ph type="body" sz="quarter" idx="21" hasCustomPrompt="1"/>
          </p:nvPr>
        </p:nvSpPr>
        <p:spPr>
          <a:xfrm>
            <a:off x="2629515" y="2665868"/>
            <a:ext cx="4389120" cy="720080"/>
          </a:xfrm>
        </p:spPr>
        <p:txBody>
          <a:bodyPr anchor="ctr">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cxnSp>
        <p:nvCxnSpPr>
          <p:cNvPr id="26" name="直線コネクタ 25"/>
          <p:cNvCxnSpPr/>
          <p:nvPr userDrawn="1"/>
        </p:nvCxnSpPr>
        <p:spPr>
          <a:xfrm flipH="1">
            <a:off x="7605738" y="0"/>
            <a:ext cx="526" cy="10287000"/>
          </a:xfrm>
          <a:prstGeom prst="line">
            <a:avLst/>
          </a:prstGeom>
          <a:ln w="28575">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9" name="円/楕円 18"/>
          <p:cNvSpPr/>
          <p:nvPr userDrawn="1"/>
        </p:nvSpPr>
        <p:spPr>
          <a:xfrm>
            <a:off x="7276398" y="270330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33" name="テキスト プレースホルダー 6"/>
          <p:cNvSpPr>
            <a:spLocks noGrp="1"/>
          </p:cNvSpPr>
          <p:nvPr>
            <p:ph type="body" sz="quarter" idx="22" hasCustomPrompt="1"/>
          </p:nvPr>
        </p:nvSpPr>
        <p:spPr>
          <a:xfrm>
            <a:off x="2641600" y="3977035"/>
            <a:ext cx="4377035" cy="777302"/>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4" name="円/楕円 33"/>
          <p:cNvSpPr/>
          <p:nvPr userDrawn="1"/>
        </p:nvSpPr>
        <p:spPr>
          <a:xfrm>
            <a:off x="7276398" y="404308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35" name="テキスト プレースホルダー 6"/>
          <p:cNvSpPr>
            <a:spLocks noGrp="1"/>
          </p:cNvSpPr>
          <p:nvPr>
            <p:ph type="body" sz="quarter" idx="28" hasCustomPrompt="1"/>
          </p:nvPr>
        </p:nvSpPr>
        <p:spPr>
          <a:xfrm>
            <a:off x="8181930" y="2594816"/>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9" hasCustomPrompt="1"/>
          </p:nvPr>
        </p:nvSpPr>
        <p:spPr>
          <a:xfrm>
            <a:off x="8181930" y="3934594"/>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30" hasCustomPrompt="1"/>
          </p:nvPr>
        </p:nvSpPr>
        <p:spPr>
          <a:xfrm>
            <a:off x="2629515" y="5345424"/>
            <a:ext cx="4389120"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42" name="円/楕円 41"/>
          <p:cNvSpPr/>
          <p:nvPr userDrawn="1"/>
        </p:nvSpPr>
        <p:spPr>
          <a:xfrm>
            <a:off x="7276398" y="538286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43" name="テキスト プレースホルダー 6"/>
          <p:cNvSpPr>
            <a:spLocks noGrp="1"/>
          </p:cNvSpPr>
          <p:nvPr>
            <p:ph type="body" sz="quarter" idx="31" hasCustomPrompt="1"/>
          </p:nvPr>
        </p:nvSpPr>
        <p:spPr>
          <a:xfrm>
            <a:off x="8181930" y="5274372"/>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48" name="テキスト プレースホルダー 6"/>
          <p:cNvSpPr>
            <a:spLocks noGrp="1"/>
          </p:cNvSpPr>
          <p:nvPr>
            <p:ph type="body" sz="quarter" idx="32" hasCustomPrompt="1"/>
          </p:nvPr>
        </p:nvSpPr>
        <p:spPr>
          <a:xfrm>
            <a:off x="2641600" y="6656591"/>
            <a:ext cx="4377035" cy="777302"/>
          </a:xfrm>
        </p:spPr>
        <p:txBody>
          <a:bodyPr anchor="ctr">
            <a:noAutofit/>
          </a:bodyPr>
          <a:lstStyle>
            <a:lvl1pPr algn="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49" name="円/楕円 48"/>
          <p:cNvSpPr/>
          <p:nvPr userDrawn="1"/>
        </p:nvSpPr>
        <p:spPr>
          <a:xfrm>
            <a:off x="7276398" y="672263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50" name="テキスト プレースホルダー 6"/>
          <p:cNvSpPr>
            <a:spLocks noGrp="1"/>
          </p:cNvSpPr>
          <p:nvPr>
            <p:ph type="body" sz="quarter" idx="33" hasCustomPrompt="1"/>
          </p:nvPr>
        </p:nvSpPr>
        <p:spPr>
          <a:xfrm>
            <a:off x="8181930" y="6614150"/>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34" hasCustomPrompt="1"/>
          </p:nvPr>
        </p:nvSpPr>
        <p:spPr>
          <a:xfrm>
            <a:off x="2629515" y="8024980"/>
            <a:ext cx="4389120"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63" name="円/楕円 62"/>
          <p:cNvSpPr/>
          <p:nvPr userDrawn="1"/>
        </p:nvSpPr>
        <p:spPr>
          <a:xfrm>
            <a:off x="7276398" y="806241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64" name="テキスト プレースホルダー 6"/>
          <p:cNvSpPr>
            <a:spLocks noGrp="1"/>
          </p:cNvSpPr>
          <p:nvPr>
            <p:ph type="body" sz="quarter" idx="35" hasCustomPrompt="1"/>
          </p:nvPr>
        </p:nvSpPr>
        <p:spPr>
          <a:xfrm>
            <a:off x="8181930" y="7953928"/>
            <a:ext cx="9351326"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51" name="正方形/長方形 50"/>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18417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randombar(horizontal)">
                                      <p:cBhvr>
                                        <p:cTn id="7" dur="500"/>
                                        <p:tgtEl>
                                          <p:spTgt spid="51"/>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childTnLst>
                          </p:cTn>
                        </p:par>
                        <p:par>
                          <p:cTn id="17" fill="hold">
                            <p:stCondLst>
                              <p:cond delay="1500"/>
                            </p:stCondLst>
                            <p:childTnLst>
                              <p:par>
                                <p:cTn id="18" presetID="2" presetClass="entr" presetSubtype="1" decel="100000" fill="hold" grpId="0" nodeType="afterEffect">
                                  <p:stCondLst>
                                    <p:cond delay="50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ppt_x"/>
                                          </p:val>
                                        </p:tav>
                                        <p:tav tm="100000">
                                          <p:val>
                                            <p:strVal val="#ppt_x"/>
                                          </p:val>
                                        </p:tav>
                                      </p:tavLst>
                                    </p:anim>
                                    <p:anim calcmode="lin" valueType="num">
                                      <p:cBhvr additive="base">
                                        <p:cTn id="21" dur="500" fill="hold"/>
                                        <p:tgtEl>
                                          <p:spTgt spid="19"/>
                                        </p:tgtEl>
                                        <p:attrNameLst>
                                          <p:attrName>ppt_y</p:attrName>
                                        </p:attrNameLst>
                                      </p:cBhvr>
                                      <p:tavLst>
                                        <p:tav tm="0">
                                          <p:val>
                                            <p:strVal val="0-#ppt_h/2"/>
                                          </p:val>
                                        </p:tav>
                                        <p:tav tm="100000">
                                          <p:val>
                                            <p:strVal val="#ppt_y"/>
                                          </p:val>
                                        </p:tav>
                                      </p:tavLst>
                                    </p:anim>
                                  </p:childTnLst>
                                </p:cTn>
                              </p:par>
                            </p:childTnLst>
                          </p:cTn>
                        </p:par>
                        <p:par>
                          <p:cTn id="22" fill="hold">
                            <p:stCondLst>
                              <p:cond delay="2500"/>
                            </p:stCondLst>
                            <p:childTnLst>
                              <p:par>
                                <p:cTn id="23" presetID="2" presetClass="entr" presetSubtype="8" decel="100000" fill="hold" grpId="0" nodeType="afterEffect">
                                  <p:stCondLst>
                                    <p:cond delay="0"/>
                                  </p:stCondLst>
                                  <p:iterate type="wd">
                                    <p:tmPct val="10000"/>
                                  </p:iterate>
                                  <p:childTnLst>
                                    <p:set>
                                      <p:cBhvr>
                                        <p:cTn id="24" dur="1" fill="hold">
                                          <p:stCondLst>
                                            <p:cond delay="0"/>
                                          </p:stCondLst>
                                        </p:cTn>
                                        <p:tgtEl>
                                          <p:spTgt spid="21">
                                            <p:txEl>
                                              <p:pRg st="0" end="0"/>
                                            </p:txEl>
                                          </p:spTgt>
                                        </p:tgtEl>
                                        <p:attrNameLst>
                                          <p:attrName>style.visibility</p:attrName>
                                        </p:attrNameLst>
                                      </p:cBhvr>
                                      <p:to>
                                        <p:strVal val="visible"/>
                                      </p:to>
                                    </p:set>
                                    <p:anim calcmode="lin" valueType="num">
                                      <p:cBhvr additive="base">
                                        <p:cTn id="25"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childTnLst>
                          </p:cTn>
                        </p:par>
                        <p:par>
                          <p:cTn id="31" fill="hold">
                            <p:stCondLst>
                              <p:cond delay="3100"/>
                            </p:stCondLst>
                            <p:childTnLst>
                              <p:par>
                                <p:cTn id="32" presetID="22" presetClass="entr" presetSubtype="8" fill="hold" grpId="0" nodeType="afterEffect">
                                  <p:stCondLst>
                                    <p:cond delay="0"/>
                                  </p:stCondLst>
                                  <p:childTnLst>
                                    <p:set>
                                      <p:cBhvr>
                                        <p:cTn id="33" dur="1" fill="hold">
                                          <p:stCondLst>
                                            <p:cond delay="0"/>
                                          </p:stCondLst>
                                        </p:cTn>
                                        <p:tgtEl>
                                          <p:spTgt spid="35">
                                            <p:txEl>
                                              <p:pRg st="0" end="0"/>
                                            </p:txEl>
                                          </p:spTgt>
                                        </p:tgtEl>
                                        <p:attrNameLst>
                                          <p:attrName>style.visibility</p:attrName>
                                        </p:attrNameLst>
                                      </p:cBhvr>
                                      <p:to>
                                        <p:strVal val="visible"/>
                                      </p:to>
                                    </p:set>
                                    <p:animEffect transition="in" filter="wipe(left)">
                                      <p:cBhvr>
                                        <p:cTn id="34" dur="500"/>
                                        <p:tgtEl>
                                          <p:spTgt spid="35">
                                            <p:txEl>
                                              <p:pRg st="0" end="0"/>
                                            </p:txEl>
                                          </p:spTgt>
                                        </p:tgtEl>
                                      </p:cBhvr>
                                    </p:animEffect>
                                  </p:childTnLst>
                                </p:cTn>
                              </p:par>
                            </p:childTnLst>
                          </p:cTn>
                        </p:par>
                        <p:par>
                          <p:cTn id="35" fill="hold">
                            <p:stCondLst>
                              <p:cond delay="3600"/>
                            </p:stCondLst>
                            <p:childTnLst>
                              <p:par>
                                <p:cTn id="36" presetID="2" presetClass="entr" presetSubtype="1" decel="100000" fill="hold" grpId="0" nodeType="after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0-#ppt_h/2"/>
                                          </p:val>
                                        </p:tav>
                                        <p:tav tm="100000">
                                          <p:val>
                                            <p:strVal val="#ppt_y"/>
                                          </p:val>
                                        </p:tav>
                                      </p:tavLst>
                                    </p:anim>
                                  </p:childTnLst>
                                </p:cTn>
                              </p:par>
                            </p:childTnLst>
                          </p:cTn>
                        </p:par>
                        <p:par>
                          <p:cTn id="40" fill="hold">
                            <p:stCondLst>
                              <p:cond delay="4100"/>
                            </p:stCondLst>
                            <p:childTnLst>
                              <p:par>
                                <p:cTn id="41" presetID="2" presetClass="entr" presetSubtype="8" decel="100000" fill="hold" grpId="0" nodeType="afterEffect">
                                  <p:stCondLst>
                                    <p:cond delay="0"/>
                                  </p:stCondLst>
                                  <p:iterate type="wd">
                                    <p:tmPct val="10000"/>
                                  </p:iterate>
                                  <p:childTnLst>
                                    <p:set>
                                      <p:cBhvr>
                                        <p:cTn id="42" dur="1" fill="hold">
                                          <p:stCondLst>
                                            <p:cond delay="0"/>
                                          </p:stCondLst>
                                        </p:cTn>
                                        <p:tgtEl>
                                          <p:spTgt spid="33">
                                            <p:txEl>
                                              <p:pRg st="0" end="0"/>
                                            </p:txEl>
                                          </p:spTgt>
                                        </p:tgtEl>
                                        <p:attrNameLst>
                                          <p:attrName>style.visibility</p:attrName>
                                        </p:attrNameLst>
                                      </p:cBhvr>
                                      <p:to>
                                        <p:strVal val="visible"/>
                                      </p:to>
                                    </p:set>
                                    <p:anim calcmode="lin" valueType="num">
                                      <p:cBhvr additive="base">
                                        <p:cTn id="43" dur="5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1" decel="10000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0-#ppt_h/2"/>
                                          </p:val>
                                        </p:tav>
                                        <p:tav tm="100000">
                                          <p:val>
                                            <p:strVal val="#ppt_y"/>
                                          </p:val>
                                        </p:tav>
                                      </p:tavLst>
                                    </p:anim>
                                  </p:childTnLst>
                                </p:cTn>
                              </p:par>
                            </p:childTnLst>
                          </p:cTn>
                        </p:par>
                        <p:par>
                          <p:cTn id="49" fill="hold">
                            <p:stCondLst>
                              <p:cond delay="4700"/>
                            </p:stCondLst>
                            <p:childTnLst>
                              <p:par>
                                <p:cTn id="50" presetID="22" presetClass="entr" presetSubtype="8" fill="hold" grpId="0" nodeType="afterEffect">
                                  <p:stCondLst>
                                    <p:cond delay="0"/>
                                  </p:stCondLst>
                                  <p:childTnLst>
                                    <p:set>
                                      <p:cBhvr>
                                        <p:cTn id="51" dur="1" fill="hold">
                                          <p:stCondLst>
                                            <p:cond delay="0"/>
                                          </p:stCondLst>
                                        </p:cTn>
                                        <p:tgtEl>
                                          <p:spTgt spid="36">
                                            <p:txEl>
                                              <p:pRg st="0" end="0"/>
                                            </p:txEl>
                                          </p:spTgt>
                                        </p:tgtEl>
                                        <p:attrNameLst>
                                          <p:attrName>style.visibility</p:attrName>
                                        </p:attrNameLst>
                                      </p:cBhvr>
                                      <p:to>
                                        <p:strVal val="visible"/>
                                      </p:to>
                                    </p:set>
                                    <p:animEffect transition="in" filter="wipe(left)">
                                      <p:cBhvr>
                                        <p:cTn id="52" dur="500"/>
                                        <p:tgtEl>
                                          <p:spTgt spid="36">
                                            <p:txEl>
                                              <p:pRg st="0" end="0"/>
                                            </p:txEl>
                                          </p:spTgt>
                                        </p:tgtEl>
                                      </p:cBhvr>
                                    </p:animEffect>
                                  </p:childTnLst>
                                </p:cTn>
                              </p:par>
                            </p:childTnLst>
                          </p:cTn>
                        </p:par>
                        <p:par>
                          <p:cTn id="53" fill="hold">
                            <p:stCondLst>
                              <p:cond delay="5200"/>
                            </p:stCondLst>
                            <p:childTnLst>
                              <p:par>
                                <p:cTn id="54" presetID="2" presetClass="entr" presetSubtype="1" decel="100000" fill="hold" grpId="0" nodeType="afterEffect">
                                  <p:stCondLst>
                                    <p:cond delay="0"/>
                                  </p:stCondLst>
                                  <p:childTnLst>
                                    <p:set>
                                      <p:cBhvr>
                                        <p:cTn id="55" dur="1" fill="hold">
                                          <p:stCondLst>
                                            <p:cond delay="0"/>
                                          </p:stCondLst>
                                        </p:cTn>
                                        <p:tgtEl>
                                          <p:spTgt spid="42"/>
                                        </p:tgtEl>
                                        <p:attrNameLst>
                                          <p:attrName>style.visibility</p:attrName>
                                        </p:attrNameLst>
                                      </p:cBhvr>
                                      <p:to>
                                        <p:strVal val="visible"/>
                                      </p:to>
                                    </p:set>
                                    <p:anim calcmode="lin" valueType="num">
                                      <p:cBhvr additive="base">
                                        <p:cTn id="56" dur="500" fill="hold"/>
                                        <p:tgtEl>
                                          <p:spTgt spid="42"/>
                                        </p:tgtEl>
                                        <p:attrNameLst>
                                          <p:attrName>ppt_x</p:attrName>
                                        </p:attrNameLst>
                                      </p:cBhvr>
                                      <p:tavLst>
                                        <p:tav tm="0">
                                          <p:val>
                                            <p:strVal val="#ppt_x"/>
                                          </p:val>
                                        </p:tav>
                                        <p:tav tm="100000">
                                          <p:val>
                                            <p:strVal val="#ppt_x"/>
                                          </p:val>
                                        </p:tav>
                                      </p:tavLst>
                                    </p:anim>
                                    <p:anim calcmode="lin" valueType="num">
                                      <p:cBhvr additive="base">
                                        <p:cTn id="57" dur="500" fill="hold"/>
                                        <p:tgtEl>
                                          <p:spTgt spid="42"/>
                                        </p:tgtEl>
                                        <p:attrNameLst>
                                          <p:attrName>ppt_y</p:attrName>
                                        </p:attrNameLst>
                                      </p:cBhvr>
                                      <p:tavLst>
                                        <p:tav tm="0">
                                          <p:val>
                                            <p:strVal val="0-#ppt_h/2"/>
                                          </p:val>
                                        </p:tav>
                                        <p:tav tm="100000">
                                          <p:val>
                                            <p:strVal val="#ppt_y"/>
                                          </p:val>
                                        </p:tav>
                                      </p:tavLst>
                                    </p:anim>
                                  </p:childTnLst>
                                </p:cTn>
                              </p:par>
                            </p:childTnLst>
                          </p:cTn>
                        </p:par>
                        <p:par>
                          <p:cTn id="58" fill="hold">
                            <p:stCondLst>
                              <p:cond delay="5700"/>
                            </p:stCondLst>
                            <p:childTnLst>
                              <p:par>
                                <p:cTn id="59" presetID="2" presetClass="entr" presetSubtype="8" decel="100000" fill="hold" grpId="0" nodeType="afterEffect">
                                  <p:stCondLst>
                                    <p:cond delay="0"/>
                                  </p:stCondLst>
                                  <p:iterate type="wd">
                                    <p:tmPct val="10000"/>
                                  </p:iterate>
                                  <p:childTnLst>
                                    <p:set>
                                      <p:cBhvr>
                                        <p:cTn id="60" dur="1" fill="hold">
                                          <p:stCondLst>
                                            <p:cond delay="0"/>
                                          </p:stCondLst>
                                        </p:cTn>
                                        <p:tgtEl>
                                          <p:spTgt spid="41">
                                            <p:txEl>
                                              <p:pRg st="0" end="0"/>
                                            </p:txEl>
                                          </p:spTgt>
                                        </p:tgtEl>
                                        <p:attrNameLst>
                                          <p:attrName>style.visibility</p:attrName>
                                        </p:attrNameLst>
                                      </p:cBhvr>
                                      <p:to>
                                        <p:strVal val="visible"/>
                                      </p:to>
                                    </p:set>
                                    <p:anim calcmode="lin" valueType="num">
                                      <p:cBhvr additive="base">
                                        <p:cTn id="61" dur="5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
                                            <p:txEl>
                                              <p:pRg st="0" end="0"/>
                                            </p:txEl>
                                          </p:spTgt>
                                        </p:tgtEl>
                                        <p:attrNameLst>
                                          <p:attrName>ppt_y</p:attrName>
                                        </p:attrNameLst>
                                      </p:cBhvr>
                                      <p:tavLst>
                                        <p:tav tm="0">
                                          <p:val>
                                            <p:strVal val="#ppt_y"/>
                                          </p:val>
                                        </p:tav>
                                        <p:tav tm="100000">
                                          <p:val>
                                            <p:strVal val="#ppt_y"/>
                                          </p:val>
                                        </p:tav>
                                      </p:tavLst>
                                    </p:anim>
                                  </p:childTnLst>
                                </p:cTn>
                              </p:par>
                              <p:par>
                                <p:cTn id="63" presetID="2" presetClass="entr" presetSubtype="1" decel="10000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ppt_x"/>
                                          </p:val>
                                        </p:tav>
                                        <p:tav tm="100000">
                                          <p:val>
                                            <p:strVal val="#ppt_x"/>
                                          </p:val>
                                        </p:tav>
                                      </p:tavLst>
                                    </p:anim>
                                    <p:anim calcmode="lin" valueType="num">
                                      <p:cBhvr additive="base">
                                        <p:cTn id="66" dur="500" fill="hold"/>
                                        <p:tgtEl>
                                          <p:spTgt spid="37"/>
                                        </p:tgtEl>
                                        <p:attrNameLst>
                                          <p:attrName>ppt_y</p:attrName>
                                        </p:attrNameLst>
                                      </p:cBhvr>
                                      <p:tavLst>
                                        <p:tav tm="0">
                                          <p:val>
                                            <p:strVal val="0-#ppt_h/2"/>
                                          </p:val>
                                        </p:tav>
                                        <p:tav tm="100000">
                                          <p:val>
                                            <p:strVal val="#ppt_y"/>
                                          </p:val>
                                        </p:tav>
                                      </p:tavLst>
                                    </p:anim>
                                  </p:childTnLst>
                                </p:cTn>
                              </p:par>
                            </p:childTnLst>
                          </p:cTn>
                        </p:par>
                        <p:par>
                          <p:cTn id="67" fill="hold">
                            <p:stCondLst>
                              <p:cond delay="6300"/>
                            </p:stCondLst>
                            <p:childTnLst>
                              <p:par>
                                <p:cTn id="68" presetID="22" presetClass="entr" presetSubtype="8"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wipe(left)">
                                      <p:cBhvr>
                                        <p:cTn id="70" dur="500"/>
                                        <p:tgtEl>
                                          <p:spTgt spid="43">
                                            <p:txEl>
                                              <p:pRg st="0" end="0"/>
                                            </p:txEl>
                                          </p:spTgt>
                                        </p:tgtEl>
                                      </p:cBhvr>
                                    </p:animEffect>
                                  </p:childTnLst>
                                </p:cTn>
                              </p:par>
                            </p:childTnLst>
                          </p:cTn>
                        </p:par>
                        <p:par>
                          <p:cTn id="71" fill="hold">
                            <p:stCondLst>
                              <p:cond delay="6800"/>
                            </p:stCondLst>
                            <p:childTnLst>
                              <p:par>
                                <p:cTn id="72" presetID="2" presetClass="entr" presetSubtype="1" decel="100000" fill="hold" grpId="0"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7300"/>
                            </p:stCondLst>
                            <p:childTnLst>
                              <p:par>
                                <p:cTn id="77" presetID="2" presetClass="entr" presetSubtype="8" decel="100000" fill="hold" grpId="0" nodeType="afterEffect">
                                  <p:stCondLst>
                                    <p:cond delay="0"/>
                                  </p:stCondLst>
                                  <p:iterate type="wd">
                                    <p:tmPct val="10000"/>
                                  </p:iterate>
                                  <p:childTnLst>
                                    <p:set>
                                      <p:cBhvr>
                                        <p:cTn id="78" dur="1" fill="hold">
                                          <p:stCondLst>
                                            <p:cond delay="0"/>
                                          </p:stCondLst>
                                        </p:cTn>
                                        <p:tgtEl>
                                          <p:spTgt spid="48">
                                            <p:txEl>
                                              <p:pRg st="0" end="0"/>
                                            </p:txEl>
                                          </p:spTgt>
                                        </p:tgtEl>
                                        <p:attrNameLst>
                                          <p:attrName>style.visibility</p:attrName>
                                        </p:attrNameLst>
                                      </p:cBhvr>
                                      <p:to>
                                        <p:strVal val="visible"/>
                                      </p:to>
                                    </p:set>
                                    <p:anim calcmode="lin" valueType="num">
                                      <p:cBhvr additive="base">
                                        <p:cTn id="79" dur="500" fill="hold"/>
                                        <p:tgtEl>
                                          <p:spTgt spid="48">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48">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1" decel="10000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anim calcmode="lin" valueType="num">
                                      <p:cBhvr additive="base">
                                        <p:cTn id="83" dur="500" fill="hold"/>
                                        <p:tgtEl>
                                          <p:spTgt spid="44"/>
                                        </p:tgtEl>
                                        <p:attrNameLst>
                                          <p:attrName>ppt_x</p:attrName>
                                        </p:attrNameLst>
                                      </p:cBhvr>
                                      <p:tavLst>
                                        <p:tav tm="0">
                                          <p:val>
                                            <p:strVal val="#ppt_x"/>
                                          </p:val>
                                        </p:tav>
                                        <p:tav tm="100000">
                                          <p:val>
                                            <p:strVal val="#ppt_x"/>
                                          </p:val>
                                        </p:tav>
                                      </p:tavLst>
                                    </p:anim>
                                    <p:anim calcmode="lin" valueType="num">
                                      <p:cBhvr additive="base">
                                        <p:cTn id="84" dur="500" fill="hold"/>
                                        <p:tgtEl>
                                          <p:spTgt spid="44"/>
                                        </p:tgtEl>
                                        <p:attrNameLst>
                                          <p:attrName>ppt_y</p:attrName>
                                        </p:attrNameLst>
                                      </p:cBhvr>
                                      <p:tavLst>
                                        <p:tav tm="0">
                                          <p:val>
                                            <p:strVal val="0-#ppt_h/2"/>
                                          </p:val>
                                        </p:tav>
                                        <p:tav tm="100000">
                                          <p:val>
                                            <p:strVal val="#ppt_y"/>
                                          </p:val>
                                        </p:tav>
                                      </p:tavLst>
                                    </p:anim>
                                  </p:childTnLst>
                                </p:cTn>
                              </p:par>
                            </p:childTnLst>
                          </p:cTn>
                        </p:par>
                        <p:par>
                          <p:cTn id="85" fill="hold">
                            <p:stCondLst>
                              <p:cond delay="7900"/>
                            </p:stCondLst>
                            <p:childTnLst>
                              <p:par>
                                <p:cTn id="86" presetID="22" presetClass="entr" presetSubtype="8" fill="hold" grpId="0" nodeType="afterEffect">
                                  <p:stCondLst>
                                    <p:cond delay="0"/>
                                  </p:stCondLst>
                                  <p:childTnLst>
                                    <p:set>
                                      <p:cBhvr>
                                        <p:cTn id="87" dur="1" fill="hold">
                                          <p:stCondLst>
                                            <p:cond delay="0"/>
                                          </p:stCondLst>
                                        </p:cTn>
                                        <p:tgtEl>
                                          <p:spTgt spid="50">
                                            <p:txEl>
                                              <p:pRg st="0" end="0"/>
                                            </p:txEl>
                                          </p:spTgt>
                                        </p:tgtEl>
                                        <p:attrNameLst>
                                          <p:attrName>style.visibility</p:attrName>
                                        </p:attrNameLst>
                                      </p:cBhvr>
                                      <p:to>
                                        <p:strVal val="visible"/>
                                      </p:to>
                                    </p:set>
                                    <p:animEffect transition="in" filter="wipe(left)">
                                      <p:cBhvr>
                                        <p:cTn id="88" dur="500"/>
                                        <p:tgtEl>
                                          <p:spTgt spid="50">
                                            <p:txEl>
                                              <p:pRg st="0" end="0"/>
                                            </p:txEl>
                                          </p:spTgt>
                                        </p:tgtEl>
                                      </p:cBhvr>
                                    </p:animEffect>
                                  </p:childTnLst>
                                </p:cTn>
                              </p:par>
                            </p:childTnLst>
                          </p:cTn>
                        </p:par>
                        <p:par>
                          <p:cTn id="89" fill="hold">
                            <p:stCondLst>
                              <p:cond delay="8400"/>
                            </p:stCondLst>
                            <p:childTnLst>
                              <p:par>
                                <p:cTn id="90" presetID="2" presetClass="entr" presetSubtype="1" decel="100000" fill="hold" grpId="0" nodeType="after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0-#ppt_h/2"/>
                                          </p:val>
                                        </p:tav>
                                        <p:tav tm="100000">
                                          <p:val>
                                            <p:strVal val="#ppt_y"/>
                                          </p:val>
                                        </p:tav>
                                      </p:tavLst>
                                    </p:anim>
                                  </p:childTnLst>
                                </p:cTn>
                              </p:par>
                            </p:childTnLst>
                          </p:cTn>
                        </p:par>
                        <p:par>
                          <p:cTn id="94" fill="hold">
                            <p:stCondLst>
                              <p:cond delay="8900"/>
                            </p:stCondLst>
                            <p:childTnLst>
                              <p:par>
                                <p:cTn id="95" presetID="2" presetClass="entr" presetSubtype="8" decel="100000" fill="hold" grpId="0" nodeType="afterEffect">
                                  <p:stCondLst>
                                    <p:cond delay="0"/>
                                  </p:stCondLst>
                                  <p:iterate type="wd">
                                    <p:tmPct val="10000"/>
                                  </p:iterate>
                                  <p:childTnLst>
                                    <p:set>
                                      <p:cBhvr>
                                        <p:cTn id="96" dur="1" fill="hold">
                                          <p:stCondLst>
                                            <p:cond delay="0"/>
                                          </p:stCondLst>
                                        </p:cTn>
                                        <p:tgtEl>
                                          <p:spTgt spid="62">
                                            <p:txEl>
                                              <p:pRg st="0" end="0"/>
                                            </p:txEl>
                                          </p:spTgt>
                                        </p:tgtEl>
                                        <p:attrNameLst>
                                          <p:attrName>style.visibility</p:attrName>
                                        </p:attrNameLst>
                                      </p:cBhvr>
                                      <p:to>
                                        <p:strVal val="visible"/>
                                      </p:to>
                                    </p:set>
                                    <p:anim calcmode="lin" valueType="num">
                                      <p:cBhvr additive="base">
                                        <p:cTn id="97" dur="5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62">
                                            <p:txEl>
                                              <p:pRg st="0" end="0"/>
                                            </p:txEl>
                                          </p:spTgt>
                                        </p:tgtEl>
                                        <p:attrNameLst>
                                          <p:attrName>ppt_y</p:attrName>
                                        </p:attrNameLst>
                                      </p:cBhvr>
                                      <p:tavLst>
                                        <p:tav tm="0">
                                          <p:val>
                                            <p:strVal val="#ppt_y"/>
                                          </p:val>
                                        </p:tav>
                                        <p:tav tm="100000">
                                          <p:val>
                                            <p:strVal val="#ppt_y"/>
                                          </p:val>
                                        </p:tav>
                                      </p:tavLst>
                                    </p:anim>
                                  </p:childTnLst>
                                </p:cTn>
                              </p:par>
                              <p:par>
                                <p:cTn id="99" presetID="2" presetClass="entr" presetSubtype="1" decel="100000" fill="hold" nodeType="withEffect">
                                  <p:stCondLst>
                                    <p:cond delay="0"/>
                                  </p:stCondLst>
                                  <p:childTnLst>
                                    <p:set>
                                      <p:cBhvr>
                                        <p:cTn id="100" dur="1" fill="hold">
                                          <p:stCondLst>
                                            <p:cond delay="0"/>
                                          </p:stCondLst>
                                        </p:cTn>
                                        <p:tgtEl>
                                          <p:spTgt spid="58"/>
                                        </p:tgtEl>
                                        <p:attrNameLst>
                                          <p:attrName>style.visibility</p:attrName>
                                        </p:attrNameLst>
                                      </p:cBhvr>
                                      <p:to>
                                        <p:strVal val="visible"/>
                                      </p:to>
                                    </p:set>
                                    <p:anim calcmode="lin" valueType="num">
                                      <p:cBhvr additive="base">
                                        <p:cTn id="101" dur="500" fill="hold"/>
                                        <p:tgtEl>
                                          <p:spTgt spid="58"/>
                                        </p:tgtEl>
                                        <p:attrNameLst>
                                          <p:attrName>ppt_x</p:attrName>
                                        </p:attrNameLst>
                                      </p:cBhvr>
                                      <p:tavLst>
                                        <p:tav tm="0">
                                          <p:val>
                                            <p:strVal val="#ppt_x"/>
                                          </p:val>
                                        </p:tav>
                                        <p:tav tm="100000">
                                          <p:val>
                                            <p:strVal val="#ppt_x"/>
                                          </p:val>
                                        </p:tav>
                                      </p:tavLst>
                                    </p:anim>
                                    <p:anim calcmode="lin" valueType="num">
                                      <p:cBhvr additive="base">
                                        <p:cTn id="102" dur="500" fill="hold"/>
                                        <p:tgtEl>
                                          <p:spTgt spid="58"/>
                                        </p:tgtEl>
                                        <p:attrNameLst>
                                          <p:attrName>ppt_y</p:attrName>
                                        </p:attrNameLst>
                                      </p:cBhvr>
                                      <p:tavLst>
                                        <p:tav tm="0">
                                          <p:val>
                                            <p:strVal val="0-#ppt_h/2"/>
                                          </p:val>
                                        </p:tav>
                                        <p:tav tm="100000">
                                          <p:val>
                                            <p:strVal val="#ppt_y"/>
                                          </p:val>
                                        </p:tav>
                                      </p:tavLst>
                                    </p:anim>
                                  </p:childTnLst>
                                </p:cTn>
                              </p:par>
                            </p:childTnLst>
                          </p:cTn>
                        </p:par>
                        <p:par>
                          <p:cTn id="103" fill="hold">
                            <p:stCondLst>
                              <p:cond delay="9500"/>
                            </p:stCondLst>
                            <p:childTnLst>
                              <p:par>
                                <p:cTn id="104" presetID="22" presetClass="entr" presetSubtype="8" fill="hold" grpId="0" nodeType="afterEffect">
                                  <p:stCondLst>
                                    <p:cond delay="0"/>
                                  </p:stCondLst>
                                  <p:childTnLst>
                                    <p:set>
                                      <p:cBhvr>
                                        <p:cTn id="105" dur="1" fill="hold">
                                          <p:stCondLst>
                                            <p:cond delay="0"/>
                                          </p:stCondLst>
                                        </p:cTn>
                                        <p:tgtEl>
                                          <p:spTgt spid="64">
                                            <p:txEl>
                                              <p:pRg st="0" end="0"/>
                                            </p:txEl>
                                          </p:spTgt>
                                        </p:tgtEl>
                                        <p:attrNameLst>
                                          <p:attrName>style.visibility</p:attrName>
                                        </p:attrNameLst>
                                      </p:cBhvr>
                                      <p:to>
                                        <p:strVal val="visible"/>
                                      </p:to>
                                    </p:set>
                                    <p:animEffect transition="in" filter="wipe(left)">
                                      <p:cBhvr>
                                        <p:cTn id="106"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19" grpId="0" animBg="1"/>
      <p:bldP spid="33"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0-#ppt_w/2"/>
                          </p:val>
                        </p:tav>
                        <p:tav tm="100000">
                          <p:val>
                            <p:strVal val="#ppt_x"/>
                          </p:val>
                        </p:tav>
                      </p:tavLst>
                    </p:anim>
                    <p:anim calcmode="lin" valueType="num">
                      <p:cBhvr additive="base">
                        <p:cTn dur="500" fill="hold"/>
                        <p:tgtEl>
                          <p:spTgt spid="33"/>
                        </p:tgtEl>
                        <p:attrNameLst>
                          <p:attrName>ppt_y</p:attrName>
                        </p:attrNameLst>
                      </p:cBhvr>
                      <p:tavLst>
                        <p:tav tm="0">
                          <p:val>
                            <p:strVal val="#ppt_y"/>
                          </p:val>
                        </p:tav>
                        <p:tav tm="100000">
                          <p:val>
                            <p:strVal val="#ppt_y"/>
                          </p:val>
                        </p:tav>
                      </p:tavLst>
                    </p:anim>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41"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0-#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42" grpId="0" animBg="1"/>
      <p:bldP spid="43" grpId="0" build="p">
        <p:tmplLst>
          <p:tmpl lvl="1">
            <p:tnLst>
              <p:par>
                <p:cTn presetID="22" presetClass="entr" presetSubtype="8"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wipe(left)">
                      <p:cBhvr>
                        <p:cTn dur="500"/>
                        <p:tgtEl>
                          <p:spTgt spid="43"/>
                        </p:tgtEl>
                      </p:cBhvr>
                    </p:animEffect>
                  </p:childTnLst>
                </p:cTn>
              </p:par>
            </p:tnLst>
          </p:tmpl>
        </p:tmplLst>
      </p:bldP>
      <p:bldP spid="48"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0-#ppt_w/2"/>
                          </p:val>
                        </p:tav>
                        <p:tav tm="100000">
                          <p:val>
                            <p:strVal val="#ppt_x"/>
                          </p:val>
                        </p:tav>
                      </p:tavLst>
                    </p:anim>
                    <p:anim calcmode="lin" valueType="num">
                      <p:cBhvr additive="base">
                        <p:cTn dur="500" fill="hold"/>
                        <p:tgtEl>
                          <p:spTgt spid="48"/>
                        </p:tgtEl>
                        <p:attrNameLst>
                          <p:attrName>ppt_y</p:attrName>
                        </p:attrNameLst>
                      </p:cBhvr>
                      <p:tavLst>
                        <p:tav tm="0">
                          <p:val>
                            <p:strVal val="#ppt_y"/>
                          </p:val>
                        </p:tav>
                        <p:tav tm="100000">
                          <p:val>
                            <p:strVal val="#ppt_y"/>
                          </p:val>
                        </p:tav>
                      </p:tavLst>
                    </p:anim>
                  </p:childTnLst>
                </p:cTn>
              </p:par>
            </p:tnLst>
          </p:tmpl>
        </p:tmplLst>
      </p:bldP>
      <p:bldP spid="49" grpId="0" animBg="1"/>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6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0-#ppt_w/2"/>
                          </p:val>
                        </p:tav>
                        <p:tav tm="100000">
                          <p:val>
                            <p:strVal val="#ppt_x"/>
                          </p:val>
                        </p:tav>
                      </p:tavLst>
                    </p:anim>
                    <p:anim calcmode="lin" valueType="num">
                      <p:cBhvr additive="base">
                        <p:cTn dur="500" fill="hold"/>
                        <p:tgtEl>
                          <p:spTgt spid="62"/>
                        </p:tgtEl>
                        <p:attrNameLst>
                          <p:attrName>ppt_y</p:attrName>
                        </p:attrNameLst>
                      </p:cBhvr>
                      <p:tavLst>
                        <p:tav tm="0">
                          <p:val>
                            <p:strVal val="#ppt_y"/>
                          </p:val>
                        </p:tav>
                        <p:tav tm="100000">
                          <p:val>
                            <p:strVal val="#ppt_y"/>
                          </p:val>
                        </p:tav>
                      </p:tavLst>
                    </p:anim>
                  </p:childTnLst>
                </p:cTn>
              </p:par>
            </p:tnLst>
          </p:tmpl>
        </p:tmplLst>
      </p:bldP>
      <p:bldP spid="63" grpId="0" animBg="1"/>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51" grpId="0" animBg="1"/>
      <p:bldP spid="52"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irplane">
    <p:spTree>
      <p:nvGrpSpPr>
        <p:cNvPr id="1" name=""/>
        <p:cNvGrpSpPr/>
        <p:nvPr/>
      </p:nvGrpSpPr>
      <p:grpSpPr>
        <a:xfrm>
          <a:off x="0" y="0"/>
          <a:ext cx="0" cy="0"/>
          <a:chOff x="0" y="0"/>
          <a:chExt cx="0" cy="0"/>
        </a:xfrm>
      </p:grpSpPr>
      <p:sp>
        <p:nvSpPr>
          <p:cNvPr id="5" name="正方形/長方形 4"/>
          <p:cNvSpPr/>
          <p:nvPr userDrawn="1"/>
        </p:nvSpPr>
        <p:spPr>
          <a:xfrm>
            <a:off x="0" y="-2"/>
            <a:ext cx="18286413" cy="238298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85310" y="382380"/>
            <a:ext cx="11291454" cy="9421179"/>
          </a:xfrm>
          <a:prstGeom prst="rect">
            <a:avLst/>
          </a:prstGeom>
        </p:spPr>
      </p:pic>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11" name="タイトル プレースホルダー 1"/>
          <p:cNvSpPr>
            <a:spLocks noGrp="1"/>
          </p:cNvSpPr>
          <p:nvPr>
            <p:ph type="title" hasCustomPrompt="1"/>
          </p:nvPr>
        </p:nvSpPr>
        <p:spPr>
          <a:xfrm>
            <a:off x="8506709" y="248400"/>
            <a:ext cx="9599849" cy="1202400"/>
          </a:xfrm>
          <a:prstGeom prst="rect">
            <a:avLst/>
          </a:prstGeom>
        </p:spPr>
        <p:txBody>
          <a:bodyPr vert="horz" lIns="163275" tIns="81638" rIns="163275" bIns="81638" rtlCol="0" anchor="ctr">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テキスト プレースホルダー 6"/>
          <p:cNvSpPr>
            <a:spLocks noGrp="1"/>
          </p:cNvSpPr>
          <p:nvPr>
            <p:ph type="body" sz="quarter" idx="21" hasCustomPrompt="1"/>
          </p:nvPr>
        </p:nvSpPr>
        <p:spPr>
          <a:xfrm>
            <a:off x="623455" y="2665868"/>
            <a:ext cx="5702453" cy="720080"/>
          </a:xfrm>
        </p:spPr>
        <p:txBody>
          <a:bodyPr anchor="ctr">
            <a:noAutofit/>
          </a:bodyPr>
          <a:lstStyle>
            <a:lvl1pPr algn="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13" name="テキスト プレースホルダー 6"/>
          <p:cNvSpPr>
            <a:spLocks noGrp="1"/>
          </p:cNvSpPr>
          <p:nvPr>
            <p:ph type="body" sz="quarter" idx="28" hasCustomPrompt="1"/>
          </p:nvPr>
        </p:nvSpPr>
        <p:spPr>
          <a:xfrm>
            <a:off x="623456" y="3412235"/>
            <a:ext cx="5708072"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9" hasCustomPrompt="1"/>
          </p:nvPr>
        </p:nvSpPr>
        <p:spPr>
          <a:xfrm>
            <a:off x="526473" y="5866268"/>
            <a:ext cx="3588327" cy="720080"/>
          </a:xfrm>
        </p:spPr>
        <p:txBody>
          <a:bodyPr anchor="ctr">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30" hasCustomPrompt="1"/>
          </p:nvPr>
        </p:nvSpPr>
        <p:spPr>
          <a:xfrm>
            <a:off x="526474" y="6612635"/>
            <a:ext cx="3591863" cy="236511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31" hasCustomPrompt="1"/>
          </p:nvPr>
        </p:nvSpPr>
        <p:spPr>
          <a:xfrm>
            <a:off x="13119272" y="5092969"/>
            <a:ext cx="4705908" cy="720080"/>
          </a:xfrm>
        </p:spPr>
        <p:txBody>
          <a:bodyPr anchor="ctr">
            <a:noAutofit/>
          </a:bodyPr>
          <a:lstStyle>
            <a:lvl1pPr algn="l">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32" hasCustomPrompt="1"/>
          </p:nvPr>
        </p:nvSpPr>
        <p:spPr>
          <a:xfrm>
            <a:off x="13120254" y="5839336"/>
            <a:ext cx="4710545" cy="3096853"/>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18" name="テキスト プレースホルダー 6"/>
          <p:cNvSpPr>
            <a:spLocks noGrp="1"/>
          </p:cNvSpPr>
          <p:nvPr>
            <p:ph type="body" sz="quarter" idx="33" hasCustomPrompt="1"/>
          </p:nvPr>
        </p:nvSpPr>
        <p:spPr>
          <a:xfrm>
            <a:off x="6359236" y="7889043"/>
            <a:ext cx="3394363" cy="720080"/>
          </a:xfrm>
        </p:spPr>
        <p:txBody>
          <a:bodyPr anchor="ctr">
            <a:noAutofit/>
          </a:bodyPr>
          <a:lstStyle>
            <a:lvl1pPr algn="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19" name="テキスト プレースホルダー 6"/>
          <p:cNvSpPr>
            <a:spLocks noGrp="1"/>
          </p:cNvSpPr>
          <p:nvPr>
            <p:ph type="body" sz="quarter" idx="34" hasCustomPrompt="1"/>
          </p:nvPr>
        </p:nvSpPr>
        <p:spPr>
          <a:xfrm>
            <a:off x="5223164" y="8635410"/>
            <a:ext cx="4536471" cy="1395293"/>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cxnSp>
        <p:nvCxnSpPr>
          <p:cNvPr id="20" name="直線コネクタ 19"/>
          <p:cNvCxnSpPr/>
          <p:nvPr userDrawn="1"/>
        </p:nvCxnSpPr>
        <p:spPr>
          <a:xfrm flipV="1">
            <a:off x="6359237" y="2917371"/>
            <a:ext cx="1523999" cy="130629"/>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userDrawn="1"/>
        </p:nvCxnSpPr>
        <p:spPr>
          <a:xfrm flipH="1" flipV="1">
            <a:off x="4142509" y="6276109"/>
            <a:ext cx="1282814" cy="290946"/>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endCxn id="18" idx="3"/>
          </p:cNvCxnSpPr>
          <p:nvPr userDrawn="1"/>
        </p:nvCxnSpPr>
        <p:spPr>
          <a:xfrm flipH="1">
            <a:off x="9753599" y="8007939"/>
            <a:ext cx="775860" cy="241144"/>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1"/>
          </p:cNvCxnSpPr>
          <p:nvPr userDrawn="1"/>
        </p:nvCxnSpPr>
        <p:spPr>
          <a:xfrm flipH="1" flipV="1">
            <a:off x="10068670" y="5278582"/>
            <a:ext cx="3050602" cy="174427"/>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32" name="正方形/長方形 31"/>
          <p:cNvSpPr/>
          <p:nvPr userDrawn="1"/>
        </p:nvSpPr>
        <p:spPr>
          <a:xfrm>
            <a:off x="8707289" y="1400400"/>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13" hasCustomPrompt="1"/>
          </p:nvPr>
        </p:nvSpPr>
        <p:spPr>
          <a:xfrm>
            <a:off x="8533624" y="1543100"/>
            <a:ext cx="9601994" cy="504056"/>
          </a:xfrm>
        </p:spPr>
        <p:txBody>
          <a:bodyPr/>
          <a:lstStyle>
            <a:lvl1pPr>
              <a:defRPr i="1" baseline="0">
                <a:solidFill>
                  <a:schemeClr val="bg1">
                    <a:lumMod val="95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36" name="正方形/長方形 35"/>
          <p:cNvSpPr/>
          <p:nvPr userDrawn="1"/>
        </p:nvSpPr>
        <p:spPr>
          <a:xfrm>
            <a:off x="2937834" y="3287181"/>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userDrawn="1"/>
        </p:nvSpPr>
        <p:spPr>
          <a:xfrm>
            <a:off x="734954" y="648119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userDrawn="1"/>
        </p:nvSpPr>
        <p:spPr>
          <a:xfrm>
            <a:off x="6381842" y="8538052"/>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userDrawn="1"/>
        </p:nvSpPr>
        <p:spPr>
          <a:xfrm>
            <a:off x="13251124" y="5725579"/>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4480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0-#ppt_w/2"/>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16" presetClass="entr" presetSubtype="37" fill="hold" grpId="0" nodeType="withEffect">
                                  <p:stCondLst>
                                    <p:cond delay="75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500"/>
                                        <p:tgtEl>
                                          <p:spTgt spid="5"/>
                                        </p:tgtEl>
                                      </p:cBhvr>
                                    </p:animEffect>
                                  </p:childTnLst>
                                </p:cTn>
                              </p:par>
                            </p:childTnLst>
                          </p:cTn>
                        </p:par>
                        <p:par>
                          <p:cTn id="12" fill="hold">
                            <p:stCondLst>
                              <p:cond delay="1250"/>
                            </p:stCondLst>
                            <p:childTnLst>
                              <p:par>
                                <p:cTn id="13" presetID="2" presetClass="entr" presetSubtype="3" decel="100000" fill="hold" grpId="0" nodeType="afterEffect">
                                  <p:stCondLst>
                                    <p:cond delay="250"/>
                                  </p:stCondLst>
                                  <p:iterate type="wd">
                                    <p:tmPct val="10000"/>
                                  </p:iterate>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2" decel="100000" fill="hold" grpId="0" nodeType="withEffect">
                                  <p:stCondLst>
                                    <p:cond delay="50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1+#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2" presetClass="entr" presetSubtype="8" fill="hold" grpId="0" nodeType="afterEffect">
                                  <p:stCondLst>
                                    <p:cond delay="0"/>
                                  </p:stCondLst>
                                  <p:childTnLst>
                                    <p:set>
                                      <p:cBhvr>
                                        <p:cTn id="23" dur="1" fill="hold">
                                          <p:stCondLst>
                                            <p:cond delay="0"/>
                                          </p:stCondLst>
                                        </p:cTn>
                                        <p:tgtEl>
                                          <p:spTgt spid="33">
                                            <p:txEl>
                                              <p:pRg st="0" end="0"/>
                                            </p:txEl>
                                          </p:spTgt>
                                        </p:tgtEl>
                                        <p:attrNameLst>
                                          <p:attrName>style.visibility</p:attrName>
                                        </p:attrNameLst>
                                      </p:cBhvr>
                                      <p:to>
                                        <p:strVal val="visible"/>
                                      </p:to>
                                    </p:set>
                                    <p:animEffect transition="in" filter="wipe(left)">
                                      <p:cBhvr>
                                        <p:cTn id="24" dur="500"/>
                                        <p:tgtEl>
                                          <p:spTgt spid="33">
                                            <p:txEl>
                                              <p:pRg st="0" end="0"/>
                                            </p:txEl>
                                          </p:spTgt>
                                        </p:tgtEl>
                                      </p:cBhvr>
                                    </p:animEffect>
                                  </p:childTnLst>
                                </p:cTn>
                              </p:par>
                            </p:childTnLst>
                          </p:cTn>
                        </p:par>
                        <p:par>
                          <p:cTn id="25" fill="hold">
                            <p:stCondLst>
                              <p:cond delay="27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4" decel="100000" fill="hold" grpId="0"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childTnLst>
                          </p:cTn>
                        </p:par>
                        <p:par>
                          <p:cTn id="34" fill="hold">
                            <p:stCondLst>
                              <p:cond delay="3350"/>
                            </p:stCondLst>
                            <p:childTnLst>
                              <p:par>
                                <p:cTn id="35" presetID="22" presetClass="entr" presetSubtype="8"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3850"/>
                            </p:stCondLst>
                            <p:childTnLst>
                              <p:par>
                                <p:cTn id="39" presetID="22" presetClass="entr" presetSubtype="2" fill="hold" grpId="0" nodeType="after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wipe(right)">
                                      <p:cBhvr>
                                        <p:cTn id="41" dur="500"/>
                                        <p:tgtEl>
                                          <p:spTgt spid="13">
                                            <p:txEl>
                                              <p:pRg st="0" end="0"/>
                                            </p:txEl>
                                          </p:spTgt>
                                        </p:tgtEl>
                                      </p:cBhvr>
                                    </p:animEffect>
                                  </p:childTnLst>
                                </p:cTn>
                              </p:par>
                            </p:childTnLst>
                          </p:cTn>
                        </p:par>
                        <p:par>
                          <p:cTn id="42" fill="hold">
                            <p:stCondLst>
                              <p:cond delay="4350"/>
                            </p:stCondLst>
                            <p:childTnLst>
                              <p:par>
                                <p:cTn id="43" presetID="2" presetClass="entr" presetSubtype="8" decel="100000" fill="hold" grpId="0" nodeType="afterEffect">
                                  <p:stCondLst>
                                    <p:cond delay="250"/>
                                  </p:stCondLst>
                                  <p:iterate type="wd">
                                    <p:tmPct val="10000"/>
                                  </p:iterate>
                                  <p:childTnLst>
                                    <p:set>
                                      <p:cBhvr>
                                        <p:cTn id="44" dur="1" fill="hold">
                                          <p:stCondLst>
                                            <p:cond delay="0"/>
                                          </p:stCondLst>
                                        </p:cTn>
                                        <p:tgtEl>
                                          <p:spTgt spid="14">
                                            <p:txEl>
                                              <p:pRg st="0" end="0"/>
                                            </p:txEl>
                                          </p:spTgt>
                                        </p:tgtEl>
                                        <p:attrNameLst>
                                          <p:attrName>style.visibility</p:attrName>
                                        </p:attrNameLst>
                                      </p:cBhvr>
                                      <p:to>
                                        <p:strVal val="visible"/>
                                      </p:to>
                                    </p:set>
                                    <p:anim calcmode="lin" valueType="num">
                                      <p:cBhvr additive="base">
                                        <p:cTn id="45"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4">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4" decel="100000"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 calcmode="lin" valueType="num">
                                      <p:cBhvr additive="base">
                                        <p:cTn id="49" dur="500" fill="hold"/>
                                        <p:tgtEl>
                                          <p:spTgt spid="37"/>
                                        </p:tgtEl>
                                        <p:attrNameLst>
                                          <p:attrName>ppt_x</p:attrName>
                                        </p:attrNameLst>
                                      </p:cBhvr>
                                      <p:tavLst>
                                        <p:tav tm="0">
                                          <p:val>
                                            <p:strVal val="#ppt_x"/>
                                          </p:val>
                                        </p:tav>
                                        <p:tav tm="100000">
                                          <p:val>
                                            <p:strVal val="#ppt_x"/>
                                          </p:val>
                                        </p:tav>
                                      </p:tavLst>
                                    </p:anim>
                                    <p:anim calcmode="lin" valueType="num">
                                      <p:cBhvr additive="base">
                                        <p:cTn id="50" dur="500" fill="hold"/>
                                        <p:tgtEl>
                                          <p:spTgt spid="37"/>
                                        </p:tgtEl>
                                        <p:attrNameLst>
                                          <p:attrName>ppt_y</p:attrName>
                                        </p:attrNameLst>
                                      </p:cBhvr>
                                      <p:tavLst>
                                        <p:tav tm="0">
                                          <p:val>
                                            <p:strVal val="1+#ppt_h/2"/>
                                          </p:val>
                                        </p:tav>
                                        <p:tav tm="100000">
                                          <p:val>
                                            <p:strVal val="#ppt_y"/>
                                          </p:val>
                                        </p:tav>
                                      </p:tavLst>
                                    </p:anim>
                                  </p:childTnLst>
                                </p:cTn>
                              </p:par>
                            </p:childTnLst>
                          </p:cTn>
                        </p:par>
                        <p:par>
                          <p:cTn id="51" fill="hold">
                            <p:stCondLst>
                              <p:cond delay="5200"/>
                            </p:stCondLst>
                            <p:childTnLst>
                              <p:par>
                                <p:cTn id="52" presetID="22" presetClass="entr" presetSubtype="8" fill="hold" nodeType="after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par>
                          <p:cTn id="55" fill="hold">
                            <p:stCondLst>
                              <p:cond delay="5700"/>
                            </p:stCondLst>
                            <p:childTnLst>
                              <p:par>
                                <p:cTn id="56" presetID="22" presetClass="entr" presetSubtype="2" fill="hold" grpId="0" nodeType="after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wipe(right)">
                                      <p:cBhvr>
                                        <p:cTn id="58" dur="500"/>
                                        <p:tgtEl>
                                          <p:spTgt spid="15">
                                            <p:txEl>
                                              <p:pRg st="0" end="0"/>
                                            </p:txEl>
                                          </p:spTgt>
                                        </p:tgtEl>
                                      </p:cBhvr>
                                    </p:animEffect>
                                  </p:childTnLst>
                                </p:cTn>
                              </p:par>
                            </p:childTnLst>
                          </p:cTn>
                        </p:par>
                        <p:par>
                          <p:cTn id="59" fill="hold">
                            <p:stCondLst>
                              <p:cond delay="6200"/>
                            </p:stCondLst>
                            <p:childTnLst>
                              <p:par>
                                <p:cTn id="60" presetID="2" presetClass="entr" presetSubtype="8" decel="100000" fill="hold" grpId="0" nodeType="afterEffect">
                                  <p:stCondLst>
                                    <p:cond delay="250"/>
                                  </p:stCondLst>
                                  <p:iterate type="wd">
                                    <p:tmPct val="10000"/>
                                  </p:iterate>
                                  <p:childTnLst>
                                    <p:set>
                                      <p:cBhvr>
                                        <p:cTn id="61" dur="1" fill="hold">
                                          <p:stCondLst>
                                            <p:cond delay="0"/>
                                          </p:stCondLst>
                                        </p:cTn>
                                        <p:tgtEl>
                                          <p:spTgt spid="18">
                                            <p:txEl>
                                              <p:pRg st="0" end="0"/>
                                            </p:txEl>
                                          </p:spTgt>
                                        </p:tgtEl>
                                        <p:attrNameLst>
                                          <p:attrName>style.visibility</p:attrName>
                                        </p:attrNameLst>
                                      </p:cBhvr>
                                      <p:to>
                                        <p:strVal val="visible"/>
                                      </p:to>
                                    </p:set>
                                    <p:anim calcmode="lin" valueType="num">
                                      <p:cBhvr additive="base">
                                        <p:cTn id="62"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63" dur="500" fill="hold"/>
                                        <p:tgtEl>
                                          <p:spTgt spid="18">
                                            <p:txEl>
                                              <p:pRg st="0" end="0"/>
                                            </p:txEl>
                                          </p:spTgt>
                                        </p:tgtEl>
                                        <p:attrNameLst>
                                          <p:attrName>ppt_y</p:attrName>
                                        </p:attrNameLst>
                                      </p:cBhvr>
                                      <p:tavLst>
                                        <p:tav tm="0">
                                          <p:val>
                                            <p:strVal val="#ppt_y"/>
                                          </p:val>
                                        </p:tav>
                                        <p:tav tm="100000">
                                          <p:val>
                                            <p:strVal val="#ppt_y"/>
                                          </p:val>
                                        </p:tav>
                                      </p:tavLst>
                                    </p:anim>
                                  </p:childTnLst>
                                </p:cTn>
                              </p:par>
                              <p:par>
                                <p:cTn id="64" presetID="2" presetClass="entr" presetSubtype="4" decel="100000" fill="hold" grpId="0" nodeType="withEffect">
                                  <p:stCondLst>
                                    <p:cond delay="250"/>
                                  </p:stCondLst>
                                  <p:childTnLst>
                                    <p:set>
                                      <p:cBhvr>
                                        <p:cTn id="65" dur="1" fill="hold">
                                          <p:stCondLst>
                                            <p:cond delay="0"/>
                                          </p:stCondLst>
                                        </p:cTn>
                                        <p:tgtEl>
                                          <p:spTgt spid="38"/>
                                        </p:tgtEl>
                                        <p:attrNameLst>
                                          <p:attrName>style.visibility</p:attrName>
                                        </p:attrNameLst>
                                      </p:cBhvr>
                                      <p:to>
                                        <p:strVal val="visible"/>
                                      </p:to>
                                    </p:set>
                                    <p:anim calcmode="lin" valueType="num">
                                      <p:cBhvr additive="base">
                                        <p:cTn id="66" dur="500" fill="hold"/>
                                        <p:tgtEl>
                                          <p:spTgt spid="38"/>
                                        </p:tgtEl>
                                        <p:attrNameLst>
                                          <p:attrName>ppt_x</p:attrName>
                                        </p:attrNameLst>
                                      </p:cBhvr>
                                      <p:tavLst>
                                        <p:tav tm="0">
                                          <p:val>
                                            <p:strVal val="#ppt_x"/>
                                          </p:val>
                                        </p:tav>
                                        <p:tav tm="100000">
                                          <p:val>
                                            <p:strVal val="#ppt_x"/>
                                          </p:val>
                                        </p:tav>
                                      </p:tavLst>
                                    </p:anim>
                                    <p:anim calcmode="lin" valueType="num">
                                      <p:cBhvr additive="base">
                                        <p:cTn id="67" dur="500" fill="hold"/>
                                        <p:tgtEl>
                                          <p:spTgt spid="38"/>
                                        </p:tgtEl>
                                        <p:attrNameLst>
                                          <p:attrName>ppt_y</p:attrName>
                                        </p:attrNameLst>
                                      </p:cBhvr>
                                      <p:tavLst>
                                        <p:tav tm="0">
                                          <p:val>
                                            <p:strVal val="1+#ppt_h/2"/>
                                          </p:val>
                                        </p:tav>
                                        <p:tav tm="100000">
                                          <p:val>
                                            <p:strVal val="#ppt_y"/>
                                          </p:val>
                                        </p:tav>
                                      </p:tavLst>
                                    </p:anim>
                                  </p:childTnLst>
                                </p:cTn>
                              </p:par>
                            </p:childTnLst>
                          </p:cTn>
                        </p:par>
                        <p:par>
                          <p:cTn id="68" fill="hold">
                            <p:stCondLst>
                              <p:cond delay="7050"/>
                            </p:stCondLst>
                            <p:childTnLst>
                              <p:par>
                                <p:cTn id="69" presetID="22" presetClass="entr" presetSubtype="8" fill="hold"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par>
                          <p:cTn id="72" fill="hold">
                            <p:stCondLst>
                              <p:cond delay="7550"/>
                            </p:stCondLst>
                            <p:childTnLst>
                              <p:par>
                                <p:cTn id="73" presetID="22" presetClass="entr" presetSubtype="2" fill="hold" grpId="0" nodeType="afterEffect">
                                  <p:stCondLst>
                                    <p:cond delay="0"/>
                                  </p:stCondLst>
                                  <p:childTnLst>
                                    <p:set>
                                      <p:cBhvr>
                                        <p:cTn id="74" dur="1" fill="hold">
                                          <p:stCondLst>
                                            <p:cond delay="0"/>
                                          </p:stCondLst>
                                        </p:cTn>
                                        <p:tgtEl>
                                          <p:spTgt spid="19">
                                            <p:txEl>
                                              <p:pRg st="0" end="0"/>
                                            </p:txEl>
                                          </p:spTgt>
                                        </p:tgtEl>
                                        <p:attrNameLst>
                                          <p:attrName>style.visibility</p:attrName>
                                        </p:attrNameLst>
                                      </p:cBhvr>
                                      <p:to>
                                        <p:strVal val="visible"/>
                                      </p:to>
                                    </p:set>
                                    <p:animEffect transition="in" filter="wipe(right)">
                                      <p:cBhvr>
                                        <p:cTn id="75" dur="500"/>
                                        <p:tgtEl>
                                          <p:spTgt spid="19">
                                            <p:txEl>
                                              <p:pRg st="0" end="0"/>
                                            </p:txEl>
                                          </p:spTgt>
                                        </p:tgtEl>
                                      </p:cBhvr>
                                    </p:animEffect>
                                  </p:childTnLst>
                                </p:cTn>
                              </p:par>
                            </p:childTnLst>
                          </p:cTn>
                        </p:par>
                        <p:par>
                          <p:cTn id="76" fill="hold">
                            <p:stCondLst>
                              <p:cond delay="8050"/>
                            </p:stCondLst>
                            <p:childTnLst>
                              <p:par>
                                <p:cTn id="77" presetID="2" presetClass="entr" presetSubtype="8" decel="100000" fill="hold" grpId="0" nodeType="afterEffect">
                                  <p:stCondLst>
                                    <p:cond delay="250"/>
                                  </p:stCondLst>
                                  <p:iterate type="wd">
                                    <p:tmPct val="10000"/>
                                  </p:iterate>
                                  <p:childTnLst>
                                    <p:set>
                                      <p:cBhvr>
                                        <p:cTn id="78" dur="1" fill="hold">
                                          <p:stCondLst>
                                            <p:cond delay="0"/>
                                          </p:stCondLst>
                                        </p:cTn>
                                        <p:tgtEl>
                                          <p:spTgt spid="16">
                                            <p:txEl>
                                              <p:pRg st="0" end="0"/>
                                            </p:txEl>
                                          </p:spTgt>
                                        </p:tgtEl>
                                        <p:attrNameLst>
                                          <p:attrName>style.visibility</p:attrName>
                                        </p:attrNameLst>
                                      </p:cBhvr>
                                      <p:to>
                                        <p:strVal val="visible"/>
                                      </p:to>
                                    </p:set>
                                    <p:anim calcmode="lin" valueType="num">
                                      <p:cBhvr additive="base">
                                        <p:cTn id="79"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6">
                                            <p:txEl>
                                              <p:pRg st="0" end="0"/>
                                            </p:txEl>
                                          </p:spTgt>
                                        </p:tgtEl>
                                        <p:attrNameLst>
                                          <p:attrName>ppt_y</p:attrName>
                                        </p:attrNameLst>
                                      </p:cBhvr>
                                      <p:tavLst>
                                        <p:tav tm="0">
                                          <p:val>
                                            <p:strVal val="#ppt_y"/>
                                          </p:val>
                                        </p:tav>
                                        <p:tav tm="100000">
                                          <p:val>
                                            <p:strVal val="#ppt_y"/>
                                          </p:val>
                                        </p:tav>
                                      </p:tavLst>
                                    </p:anim>
                                  </p:childTnLst>
                                </p:cTn>
                              </p:par>
                              <p:par>
                                <p:cTn id="81" presetID="2" presetClass="entr" presetSubtype="4" decel="100000" fill="hold" grpId="0" nodeType="withEffect">
                                  <p:stCondLst>
                                    <p:cond delay="250"/>
                                  </p:stCondLst>
                                  <p:childTnLst>
                                    <p:set>
                                      <p:cBhvr>
                                        <p:cTn id="82" dur="1" fill="hold">
                                          <p:stCondLst>
                                            <p:cond delay="0"/>
                                          </p:stCondLst>
                                        </p:cTn>
                                        <p:tgtEl>
                                          <p:spTgt spid="39"/>
                                        </p:tgtEl>
                                        <p:attrNameLst>
                                          <p:attrName>style.visibility</p:attrName>
                                        </p:attrNameLst>
                                      </p:cBhvr>
                                      <p:to>
                                        <p:strVal val="visible"/>
                                      </p:to>
                                    </p:set>
                                    <p:anim calcmode="lin" valueType="num">
                                      <p:cBhvr additive="base">
                                        <p:cTn id="83" dur="500" fill="hold"/>
                                        <p:tgtEl>
                                          <p:spTgt spid="39"/>
                                        </p:tgtEl>
                                        <p:attrNameLst>
                                          <p:attrName>ppt_x</p:attrName>
                                        </p:attrNameLst>
                                      </p:cBhvr>
                                      <p:tavLst>
                                        <p:tav tm="0">
                                          <p:val>
                                            <p:strVal val="#ppt_x"/>
                                          </p:val>
                                        </p:tav>
                                        <p:tav tm="100000">
                                          <p:val>
                                            <p:strVal val="#ppt_x"/>
                                          </p:val>
                                        </p:tav>
                                      </p:tavLst>
                                    </p:anim>
                                    <p:anim calcmode="lin" valueType="num">
                                      <p:cBhvr additive="base">
                                        <p:cTn id="84" dur="500" fill="hold"/>
                                        <p:tgtEl>
                                          <p:spTgt spid="39"/>
                                        </p:tgtEl>
                                        <p:attrNameLst>
                                          <p:attrName>ppt_y</p:attrName>
                                        </p:attrNameLst>
                                      </p:cBhvr>
                                      <p:tavLst>
                                        <p:tav tm="0">
                                          <p:val>
                                            <p:strVal val="1+#ppt_h/2"/>
                                          </p:val>
                                        </p:tav>
                                        <p:tav tm="100000">
                                          <p:val>
                                            <p:strVal val="#ppt_y"/>
                                          </p:val>
                                        </p:tav>
                                      </p:tavLst>
                                    </p:anim>
                                  </p:childTnLst>
                                </p:cTn>
                              </p:par>
                            </p:childTnLst>
                          </p:cTn>
                        </p:par>
                        <p:par>
                          <p:cTn id="85" fill="hold">
                            <p:stCondLst>
                              <p:cond delay="8900"/>
                            </p:stCondLst>
                            <p:childTnLst>
                              <p:par>
                                <p:cTn id="86" presetID="22" presetClass="entr" presetSubtype="2" fill="hold" nodeType="after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wipe(right)">
                                      <p:cBhvr>
                                        <p:cTn id="88" dur="500"/>
                                        <p:tgtEl>
                                          <p:spTgt spid="23"/>
                                        </p:tgtEl>
                                      </p:cBhvr>
                                    </p:animEffect>
                                  </p:childTnLst>
                                </p:cTn>
                              </p:par>
                            </p:childTnLst>
                          </p:cTn>
                        </p:par>
                        <p:par>
                          <p:cTn id="89" fill="hold">
                            <p:stCondLst>
                              <p:cond delay="9400"/>
                            </p:stCondLst>
                            <p:childTnLst>
                              <p:par>
                                <p:cTn id="90" presetID="22" presetClass="entr" presetSubtype="8" fill="hold" grpId="0" nodeType="afterEffect">
                                  <p:stCondLst>
                                    <p:cond delay="0"/>
                                  </p:stCondLst>
                                  <p:childTnLst>
                                    <p:set>
                                      <p:cBhvr>
                                        <p:cTn id="91" dur="1" fill="hold">
                                          <p:stCondLst>
                                            <p:cond delay="0"/>
                                          </p:stCondLst>
                                        </p:cTn>
                                        <p:tgtEl>
                                          <p:spTgt spid="17">
                                            <p:txEl>
                                              <p:pRg st="0" end="0"/>
                                            </p:txEl>
                                          </p:spTgt>
                                        </p:tgtEl>
                                        <p:attrNameLst>
                                          <p:attrName>style.visibility</p:attrName>
                                        </p:attrNameLst>
                                      </p:cBhvr>
                                      <p:to>
                                        <p:strVal val="visible"/>
                                      </p:to>
                                    </p:set>
                                    <p:animEffect transition="in" filter="wipe(left)">
                                      <p:cBhvr>
                                        <p:cTn id="9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2" grpId="0" build="p">
        <p:tmplLst>
          <p:tmpl lvl="1">
            <p:tnLst>
              <p:par>
                <p:cTn presetID="2" presetClass="entr" presetSubtype="8"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2"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righ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8" decel="100000" fill="hold" nodeType="afterEffect">
                  <p:stCondLst>
                    <p:cond delay="250"/>
                  </p:stCondLst>
                  <p:iterate type="wd">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6" grpId="0" animBg="1"/>
      <p:bldP spid="37" grpId="0" animBg="1"/>
      <p:bldP spid="38" grpId="0" animBg="1"/>
      <p:bldP spid="39"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3227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obile 1">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1374700" y="4510269"/>
            <a:ext cx="12846751" cy="8431181"/>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4569" y="911133"/>
            <a:ext cx="4142834" cy="8464733"/>
          </a:xfrm>
          <a:prstGeom prst="rect">
            <a:avLst/>
          </a:prstGeom>
          <a:effectLst/>
        </p:spPr>
      </p:pic>
      <p:sp>
        <p:nvSpPr>
          <p:cNvPr id="6" name="図プレースホルダー 2"/>
          <p:cNvSpPr>
            <a:spLocks noGrp="1"/>
          </p:cNvSpPr>
          <p:nvPr>
            <p:ph type="pic" sz="quarter" idx="12" hasCustomPrompt="1"/>
          </p:nvPr>
        </p:nvSpPr>
        <p:spPr>
          <a:xfrm>
            <a:off x="2455893" y="2008413"/>
            <a:ext cx="3525807" cy="6317252"/>
          </a:xfrm>
        </p:spPr>
        <p:txBody>
          <a:bodyPr>
            <a:normAutofit/>
          </a:bodyPr>
          <a:lstStyle>
            <a:lvl1pPr>
              <a:defRPr sz="2000"/>
            </a:lvl1pPr>
          </a:lstStyle>
          <a:p>
            <a:r>
              <a:rPr kumimoji="1" lang="en-US" altLang="ja-JP" dirty="0"/>
              <a:t>Add an image</a:t>
            </a:r>
            <a:endParaRPr kumimoji="1" lang="ja-JP" altLang="en-US" dirty="0"/>
          </a:p>
        </p:txBody>
      </p:sp>
      <p:sp>
        <p:nvSpPr>
          <p:cNvPr id="11" name="タイトル プレースホルダー 1"/>
          <p:cNvSpPr>
            <a:spLocks noGrp="1"/>
          </p:cNvSpPr>
          <p:nvPr>
            <p:ph type="title" hasCustomPrompt="1"/>
          </p:nvPr>
        </p:nvSpPr>
        <p:spPr>
          <a:xfrm>
            <a:off x="6635932" y="1946365"/>
            <a:ext cx="10930282"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12" name="正方形/長方形 11"/>
          <p:cNvSpPr/>
          <p:nvPr userDrawn="1"/>
        </p:nvSpPr>
        <p:spPr>
          <a:xfrm>
            <a:off x="6767064"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6"/>
          <p:cNvSpPr>
            <a:spLocks noGrp="1"/>
          </p:cNvSpPr>
          <p:nvPr>
            <p:ph type="body" sz="quarter" idx="24" hasCustomPrompt="1"/>
          </p:nvPr>
        </p:nvSpPr>
        <p:spPr>
          <a:xfrm>
            <a:off x="6635931" y="5497339"/>
            <a:ext cx="10954256"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3060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0-#ppt_h/2"/>
                                          </p:val>
                                        </p:tav>
                                        <p:tav tm="100000">
                                          <p:val>
                                            <p:strVal val="#ppt_y"/>
                                          </p:val>
                                        </p:tav>
                                      </p:tavLst>
                                    </p:anim>
                                  </p:childTnLst>
                                </p:cTn>
                              </p:par>
                            </p:childTnLst>
                          </p:cTn>
                        </p:par>
                        <p:par>
                          <p:cTn id="17" fill="hold">
                            <p:stCondLst>
                              <p:cond delay="125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750"/>
                                        <p:tgtEl>
                                          <p:spTgt spid="14"/>
                                        </p:tgtEl>
                                      </p:cBhvr>
                                    </p:animEffect>
                                  </p:childTnLst>
                                </p:cTn>
                              </p:par>
                            </p:childTnLst>
                          </p:cTn>
                        </p:par>
                        <p:par>
                          <p:cTn id="21" fill="hold">
                            <p:stCondLst>
                              <p:cond delay="2000"/>
                            </p:stCondLst>
                            <p:childTnLst>
                              <p:par>
                                <p:cTn id="22" presetID="2" presetClass="entr" presetSubtype="3" decel="100000" fill="hold" grpId="0" nodeType="afterEffect">
                                  <p:stCondLst>
                                    <p:cond delay="250"/>
                                  </p:stCondLst>
                                  <p:iterate type="wd">
                                    <p:tmPct val="10000"/>
                                  </p:iterate>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1+#ppt_w/2"/>
                                          </p:val>
                                        </p:tav>
                                        <p:tav tm="100000">
                                          <p:val>
                                            <p:strVal val="#ppt_x"/>
                                          </p:val>
                                        </p:tav>
                                      </p:tavLst>
                                    </p:anim>
                                    <p:anim calcmode="lin" valueType="num">
                                      <p:cBhvr additive="base">
                                        <p:cTn id="25" dur="500" fill="hold"/>
                                        <p:tgtEl>
                                          <p:spTgt spid="11"/>
                                        </p:tgtEl>
                                        <p:attrNameLst>
                                          <p:attrName>ppt_y</p:attrName>
                                        </p:attrNameLst>
                                      </p:cBhvr>
                                      <p:tavLst>
                                        <p:tav tm="0">
                                          <p:val>
                                            <p:strVal val="0-#ppt_h/2"/>
                                          </p:val>
                                        </p:tav>
                                        <p:tav tm="100000">
                                          <p:val>
                                            <p:strVal val="#ppt_y"/>
                                          </p:val>
                                        </p:tav>
                                      </p:tavLst>
                                    </p:anim>
                                  </p:childTnLst>
                                </p:cTn>
                              </p:par>
                            </p:childTnLst>
                          </p:cTn>
                        </p:par>
                        <p:par>
                          <p:cTn id="26" fill="hold">
                            <p:stCondLst>
                              <p:cond delay="2900"/>
                            </p:stCondLst>
                            <p:childTnLst>
                              <p:par>
                                <p:cTn id="27" presetID="2" presetClass="entr" presetSubtype="2" decel="100000" fill="hold" grpId="0" nodeType="afterEffect">
                                  <p:stCondLst>
                                    <p:cond delay="50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13">
                                            <p:txEl>
                                              <p:pRg st="0" end="0"/>
                                            </p:txEl>
                                          </p:spTgt>
                                        </p:tgtEl>
                                        <p:attrNameLst>
                                          <p:attrName>style.visibility</p:attrName>
                                        </p:attrNameLst>
                                      </p:cBhvr>
                                      <p:to>
                                        <p:strVal val="visible"/>
                                      </p:to>
                                    </p:set>
                                    <p:anim calcmode="lin" valueType="num">
                                      <p:cBhvr additive="base">
                                        <p:cTn id="3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11" grpId="0"/>
      <p:bldP spid="12" grpId="0" animBg="1"/>
      <p:bldP spid="13" grpId="0" build="p">
        <p:tmplLst>
          <p:tmpl lvl="1">
            <p:tnLst>
              <p:par>
                <p:cTn presetID="2" presetClass="entr" presetSubtype="4" decel="100000" fill="hold" nodeType="with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obile 2">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0"/>
            <a:ext cx="18286413"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rot="2700000">
            <a:off x="677416" y="6669596"/>
            <a:ext cx="8096797" cy="5313838"/>
          </a:xfrm>
          <a:custGeom>
            <a:avLst/>
            <a:gdLst/>
            <a:ahLst/>
            <a:cxnLst/>
            <a:rect l="l" t="t" r="r" b="b"/>
            <a:pathLst>
              <a:path w="12846751" h="8431181">
                <a:moveTo>
                  <a:pt x="0" y="0"/>
                </a:moveTo>
                <a:lnTo>
                  <a:pt x="12846751" y="1"/>
                </a:lnTo>
                <a:lnTo>
                  <a:pt x="4415572" y="8431181"/>
                </a:lnTo>
                <a:lnTo>
                  <a:pt x="3086183" y="8431181"/>
                </a:lnTo>
                <a:lnTo>
                  <a:pt x="3068088" y="8413086"/>
                </a:lnTo>
                <a:cubicBezTo>
                  <a:pt x="3142170" y="8389244"/>
                  <a:pt x="3211139" y="8347077"/>
                  <a:pt x="3269838" y="8288378"/>
                </a:cubicBezTo>
                <a:lnTo>
                  <a:pt x="5444469" y="6113748"/>
                </a:lnTo>
                <a:cubicBezTo>
                  <a:pt x="5652899" y="5905317"/>
                  <a:pt x="5652900" y="5567383"/>
                  <a:pt x="5444469" y="5358952"/>
                </a:cubicBezTo>
                <a:lnTo>
                  <a:pt x="213794" y="128278"/>
                </a:lnTo>
                <a:cubicBezTo>
                  <a:pt x="151923" y="66407"/>
                  <a:pt x="78641" y="22901"/>
                  <a:pt x="0" y="0"/>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40795" y="1327349"/>
            <a:ext cx="5884221" cy="8366379"/>
          </a:xfrm>
          <a:prstGeom prst="rect">
            <a:avLst/>
          </a:prstGeom>
        </p:spPr>
      </p:pic>
      <p:pic>
        <p:nvPicPr>
          <p:cNvPr id="2" name="図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8937" y="4401204"/>
            <a:ext cx="2611063" cy="5334986"/>
          </a:xfrm>
          <a:prstGeom prst="rect">
            <a:avLst/>
          </a:prstGeom>
          <a:effectLst/>
        </p:spPr>
      </p:pic>
      <p:sp>
        <p:nvSpPr>
          <p:cNvPr id="6" name="図プレースホルダー 2"/>
          <p:cNvSpPr>
            <a:spLocks noGrp="1"/>
          </p:cNvSpPr>
          <p:nvPr>
            <p:ph type="pic" sz="quarter" idx="12" hasCustomPrompt="1"/>
          </p:nvPr>
        </p:nvSpPr>
        <p:spPr>
          <a:xfrm>
            <a:off x="3940519" y="2115503"/>
            <a:ext cx="5089181" cy="6761798"/>
          </a:xfrm>
        </p:spPr>
        <p:txBody>
          <a:bodyPr>
            <a:normAutofit/>
          </a:bodyPr>
          <a:lstStyle>
            <a:lvl1pPr>
              <a:defRPr sz="2000"/>
            </a:lvl1pPr>
          </a:lstStyle>
          <a:p>
            <a:r>
              <a:rPr kumimoji="1" lang="en-US" altLang="ja-JP" dirty="0"/>
              <a:t>Add an image</a:t>
            </a:r>
            <a:endParaRPr kumimoji="1" lang="ja-JP" altLang="en-US" dirty="0"/>
          </a:p>
        </p:txBody>
      </p:sp>
      <p:sp>
        <p:nvSpPr>
          <p:cNvPr id="18" name="図プレースホルダー 2"/>
          <p:cNvSpPr>
            <a:spLocks noGrp="1"/>
          </p:cNvSpPr>
          <p:nvPr>
            <p:ph type="pic" sz="quarter" idx="13" hasCustomPrompt="1"/>
          </p:nvPr>
        </p:nvSpPr>
        <p:spPr>
          <a:xfrm>
            <a:off x="1379954" y="5114472"/>
            <a:ext cx="2179345" cy="3930468"/>
          </a:xfrm>
        </p:spPr>
        <p:txBody>
          <a:bodyPr>
            <a:normAutofit/>
          </a:bodyPr>
          <a:lstStyle>
            <a:lvl1pPr>
              <a:defRPr sz="2000"/>
            </a:lvl1pPr>
          </a:lstStyle>
          <a:p>
            <a:r>
              <a:rPr kumimoji="1" lang="en-US" altLang="ja-JP" dirty="0"/>
              <a:t>Add an image</a:t>
            </a:r>
            <a:endParaRPr kumimoji="1" lang="ja-JP" altLang="en-US" dirty="0"/>
          </a:p>
        </p:txBody>
      </p:sp>
      <p:sp>
        <p:nvSpPr>
          <p:cNvPr id="9" name="正方形/長方形 8"/>
          <p:cNvSpPr/>
          <p:nvPr userDrawn="1"/>
        </p:nvSpPr>
        <p:spPr>
          <a:xfrm rot="2700000">
            <a:off x="4379955" y="4588006"/>
            <a:ext cx="12380312" cy="9026445"/>
          </a:xfrm>
          <a:custGeom>
            <a:avLst/>
            <a:gdLst/>
            <a:ahLst/>
            <a:cxnLst/>
            <a:rect l="l" t="t" r="r" b="b"/>
            <a:pathLst>
              <a:path w="12380312" h="9026445">
                <a:moveTo>
                  <a:pt x="0" y="2"/>
                </a:moveTo>
                <a:lnTo>
                  <a:pt x="12380312" y="0"/>
                </a:lnTo>
                <a:lnTo>
                  <a:pt x="6191503" y="6188809"/>
                </a:lnTo>
                <a:lnTo>
                  <a:pt x="2514854" y="9026445"/>
                </a:lnTo>
                <a:lnTo>
                  <a:pt x="5536992" y="6004307"/>
                </a:lnTo>
                <a:cubicBezTo>
                  <a:pt x="5681923" y="5859376"/>
                  <a:pt x="5681923" y="5624397"/>
                  <a:pt x="5536992" y="5479467"/>
                </a:cubicBezTo>
                <a:lnTo>
                  <a:pt x="145909" y="88383"/>
                </a:lnTo>
                <a:cubicBezTo>
                  <a:pt x="103613" y="46088"/>
                  <a:pt x="53648" y="16135"/>
                  <a:pt x="0" y="2"/>
                </a:cubicBezTo>
                <a:close/>
              </a:path>
            </a:pathLst>
          </a:custGeom>
          <a:solidFill>
            <a:schemeClr val="accent3">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タイトル プレースホルダー 1"/>
          <p:cNvSpPr>
            <a:spLocks noGrp="1"/>
          </p:cNvSpPr>
          <p:nvPr>
            <p:ph type="title" hasCustomPrompt="1"/>
          </p:nvPr>
        </p:nvSpPr>
        <p:spPr>
          <a:xfrm>
            <a:off x="9775491" y="1946365"/>
            <a:ext cx="7777111" cy="3098659"/>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Slide Title Goes Here</a:t>
            </a:r>
            <a:endParaRPr kumimoji="1" lang="ja-JP" altLang="en-US" dirty="0"/>
          </a:p>
        </p:txBody>
      </p:sp>
      <p:sp>
        <p:nvSpPr>
          <p:cNvPr id="20" name="正方形/長方形 19"/>
          <p:cNvSpPr/>
          <p:nvPr userDrawn="1"/>
        </p:nvSpPr>
        <p:spPr>
          <a:xfrm>
            <a:off x="9873123"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6"/>
          <p:cNvSpPr>
            <a:spLocks noGrp="1"/>
          </p:cNvSpPr>
          <p:nvPr>
            <p:ph type="body" sz="quarter" idx="24" hasCustomPrompt="1"/>
          </p:nvPr>
        </p:nvSpPr>
        <p:spPr>
          <a:xfrm>
            <a:off x="9782631" y="5497339"/>
            <a:ext cx="7794169" cy="3018971"/>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7116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0-#ppt_h/2"/>
                                          </p:val>
                                        </p:tav>
                                        <p:tav tm="100000">
                                          <p:val>
                                            <p:strVal val="#ppt_y"/>
                                          </p:val>
                                        </p:tav>
                                      </p:tavLst>
                                    </p:anim>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750"/>
                                        <p:tgtEl>
                                          <p:spTgt spid="8"/>
                                        </p:tgtEl>
                                      </p:cBhvr>
                                    </p:animEffect>
                                  </p:childTnLst>
                                </p:cTn>
                              </p:par>
                              <p:par>
                                <p:cTn id="16" presetID="2" presetClass="entr" presetSubtype="1"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750" fill="hold"/>
                                        <p:tgtEl>
                                          <p:spTgt spid="6"/>
                                        </p:tgtEl>
                                        <p:attrNameLst>
                                          <p:attrName>ppt_x</p:attrName>
                                        </p:attrNameLst>
                                      </p:cBhvr>
                                      <p:tavLst>
                                        <p:tav tm="0">
                                          <p:val>
                                            <p:strVal val="#ppt_x"/>
                                          </p:val>
                                        </p:tav>
                                        <p:tav tm="100000">
                                          <p:val>
                                            <p:strVal val="#ppt_x"/>
                                          </p:val>
                                        </p:tav>
                                      </p:tavLst>
                                    </p:anim>
                                    <p:anim calcmode="lin" valueType="num">
                                      <p:cBhvr additive="base">
                                        <p:cTn id="19" dur="750" fill="hold"/>
                                        <p:tgtEl>
                                          <p:spTgt spid="6"/>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750"/>
                                        <p:tgtEl>
                                          <p:spTgt spid="6"/>
                                        </p:tgtEl>
                                      </p:cBhvr>
                                    </p:animEffect>
                                  </p:childTnLst>
                                </p:cTn>
                              </p:par>
                            </p:childTnLst>
                          </p:cTn>
                        </p:par>
                        <p:par>
                          <p:cTn id="23" fill="hold">
                            <p:stCondLst>
                              <p:cond delay="1250"/>
                            </p:stCondLst>
                            <p:childTnLst>
                              <p:par>
                                <p:cTn id="24" presetID="22" presetClass="entr" presetSubtype="8"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750"/>
                                        <p:tgtEl>
                                          <p:spTgt spid="9"/>
                                        </p:tgtEl>
                                      </p:cBhvr>
                                    </p:animEffect>
                                  </p:childTnLst>
                                </p:cTn>
                              </p:par>
                              <p:par>
                                <p:cTn id="27" presetID="2" presetClass="entr" presetSubtype="1" decel="10000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750" fill="hold"/>
                                        <p:tgtEl>
                                          <p:spTgt spid="2"/>
                                        </p:tgtEl>
                                        <p:attrNameLst>
                                          <p:attrName>ppt_x</p:attrName>
                                        </p:attrNameLst>
                                      </p:cBhvr>
                                      <p:tavLst>
                                        <p:tav tm="0">
                                          <p:val>
                                            <p:strVal val="#ppt_x"/>
                                          </p:val>
                                        </p:tav>
                                        <p:tav tm="100000">
                                          <p:val>
                                            <p:strVal val="#ppt_x"/>
                                          </p:val>
                                        </p:tav>
                                      </p:tavLst>
                                    </p:anim>
                                    <p:anim calcmode="lin" valueType="num">
                                      <p:cBhvr additive="base">
                                        <p:cTn id="30" dur="750" fill="hold"/>
                                        <p:tgtEl>
                                          <p:spTgt spid="2"/>
                                        </p:tgtEl>
                                        <p:attrNameLst>
                                          <p:attrName>ppt_y</p:attrName>
                                        </p:attrNameLst>
                                      </p:cBhvr>
                                      <p:tavLst>
                                        <p:tav tm="0">
                                          <p:val>
                                            <p:strVal val="0-#ppt_h/2"/>
                                          </p:val>
                                        </p:tav>
                                        <p:tav tm="100000">
                                          <p:val>
                                            <p:strVal val="#ppt_y"/>
                                          </p:val>
                                        </p:tav>
                                      </p:tavLst>
                                    </p:anim>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750"/>
                                        <p:tgtEl>
                                          <p:spTgt spid="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750" fill="hold"/>
                                        <p:tgtEl>
                                          <p:spTgt spid="18"/>
                                        </p:tgtEl>
                                        <p:attrNameLst>
                                          <p:attrName>ppt_x</p:attrName>
                                        </p:attrNameLst>
                                      </p:cBhvr>
                                      <p:tavLst>
                                        <p:tav tm="0">
                                          <p:val>
                                            <p:strVal val="#ppt_x"/>
                                          </p:val>
                                        </p:tav>
                                        <p:tav tm="100000">
                                          <p:val>
                                            <p:strVal val="#ppt_x"/>
                                          </p:val>
                                        </p:tav>
                                      </p:tavLst>
                                    </p:anim>
                                    <p:anim calcmode="lin" valueType="num">
                                      <p:cBhvr additive="base">
                                        <p:cTn id="37" dur="750" fill="hold"/>
                                        <p:tgtEl>
                                          <p:spTgt spid="18"/>
                                        </p:tgtEl>
                                        <p:attrNameLst>
                                          <p:attrName>ppt_y</p:attrName>
                                        </p:attrNameLst>
                                      </p:cBhvr>
                                      <p:tavLst>
                                        <p:tav tm="0">
                                          <p:val>
                                            <p:strVal val="0-#ppt_h/2"/>
                                          </p:val>
                                        </p:tav>
                                        <p:tav tm="100000">
                                          <p:val>
                                            <p:strVal val="#ppt_y"/>
                                          </p:val>
                                        </p:tav>
                                      </p:tavLst>
                                    </p:anim>
                                  </p:childTnLst>
                                </p:cTn>
                              </p:par>
                              <p:par>
                                <p:cTn id="38" presetID="10" presetClass="entr" presetSubtype="0" fill="hold" grpId="1"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750"/>
                                        <p:tgtEl>
                                          <p:spTgt spid="18"/>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750"/>
                                        <p:tgtEl>
                                          <p:spTgt spid="14"/>
                                        </p:tgtEl>
                                      </p:cBhvr>
                                    </p:animEffect>
                                  </p:childTnLst>
                                </p:cTn>
                              </p:par>
                              <p:par>
                                <p:cTn id="45" presetID="2" presetClass="entr" presetSubtype="3" decel="100000" fill="hold" grpId="0" nodeType="withEffect">
                                  <p:stCondLst>
                                    <p:cond delay="0"/>
                                  </p:stCondLst>
                                  <p:iterate type="wd">
                                    <p:tmPct val="10000"/>
                                  </p:iterate>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1+#ppt_w/2"/>
                                          </p:val>
                                        </p:tav>
                                        <p:tav tm="100000">
                                          <p:val>
                                            <p:strVal val="#ppt_x"/>
                                          </p:val>
                                        </p:tav>
                                      </p:tavLst>
                                    </p:anim>
                                    <p:anim calcmode="lin" valueType="num">
                                      <p:cBhvr additive="base">
                                        <p:cTn id="48" dur="500" fill="hold"/>
                                        <p:tgtEl>
                                          <p:spTgt spid="19"/>
                                        </p:tgtEl>
                                        <p:attrNameLst>
                                          <p:attrName>ppt_y</p:attrName>
                                        </p:attrNameLst>
                                      </p:cBhvr>
                                      <p:tavLst>
                                        <p:tav tm="0">
                                          <p:val>
                                            <p:strVal val="0-#ppt_h/2"/>
                                          </p:val>
                                        </p:tav>
                                        <p:tav tm="100000">
                                          <p:val>
                                            <p:strVal val="#ppt_y"/>
                                          </p:val>
                                        </p:tav>
                                      </p:tavLst>
                                    </p:anim>
                                  </p:childTnLst>
                                </p:cTn>
                              </p:par>
                            </p:childTnLst>
                          </p:cTn>
                        </p:par>
                        <p:par>
                          <p:cTn id="49" fill="hold">
                            <p:stCondLst>
                              <p:cond delay="2750"/>
                            </p:stCondLst>
                            <p:childTnLst>
                              <p:par>
                                <p:cTn id="50" presetID="2" presetClass="entr" presetSubtype="2" decel="100000" fill="hold" grpId="0" nodeType="afterEffect">
                                  <p:stCondLst>
                                    <p:cond delay="500"/>
                                  </p:stCondLst>
                                  <p:childTnLst>
                                    <p:set>
                                      <p:cBhvr>
                                        <p:cTn id="51" dur="1" fill="hold">
                                          <p:stCondLst>
                                            <p:cond delay="0"/>
                                          </p:stCondLst>
                                        </p:cTn>
                                        <p:tgtEl>
                                          <p:spTgt spid="20"/>
                                        </p:tgtEl>
                                        <p:attrNameLst>
                                          <p:attrName>style.visibility</p:attrName>
                                        </p:attrNameLst>
                                      </p:cBhvr>
                                      <p:to>
                                        <p:strVal val="visible"/>
                                      </p:to>
                                    </p:set>
                                    <p:anim calcmode="lin" valueType="num">
                                      <p:cBhvr additive="base">
                                        <p:cTn id="52" dur="500" fill="hold"/>
                                        <p:tgtEl>
                                          <p:spTgt spid="20"/>
                                        </p:tgtEl>
                                        <p:attrNameLst>
                                          <p:attrName>ppt_x</p:attrName>
                                        </p:attrNameLst>
                                      </p:cBhvr>
                                      <p:tavLst>
                                        <p:tav tm="0">
                                          <p:val>
                                            <p:strVal val="1+#ppt_w/2"/>
                                          </p:val>
                                        </p:tav>
                                        <p:tav tm="100000">
                                          <p:val>
                                            <p:strVal val="#ppt_x"/>
                                          </p:val>
                                        </p:tav>
                                      </p:tavLst>
                                    </p:anim>
                                    <p:anim calcmode="lin" valueType="num">
                                      <p:cBhvr additive="base">
                                        <p:cTn id="53" dur="500" fill="hold"/>
                                        <p:tgtEl>
                                          <p:spTgt spid="20"/>
                                        </p:tgtEl>
                                        <p:attrNameLst>
                                          <p:attrName>ppt_y</p:attrName>
                                        </p:attrNameLst>
                                      </p:cBhvr>
                                      <p:tavLst>
                                        <p:tav tm="0">
                                          <p:val>
                                            <p:strVal val="#ppt_y"/>
                                          </p:val>
                                        </p:tav>
                                        <p:tav tm="100000">
                                          <p:val>
                                            <p:strVal val="#ppt_y"/>
                                          </p:val>
                                        </p:tav>
                                      </p:tavLst>
                                    </p:anim>
                                  </p:childTnLst>
                                </p:cTn>
                              </p:par>
                              <p:par>
                                <p:cTn id="54" presetID="2" presetClass="entr" presetSubtype="4" decel="100000" fill="hold" grpId="0" nodeType="withEffect">
                                  <p:stCondLst>
                                    <p:cond delay="50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additive="base">
                                        <p:cTn id="56"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6" grpId="0"/>
      <p:bldP spid="6" grpId="1"/>
      <p:bldP spid="18" grpId="0"/>
      <p:bldP spid="18" grpId="1"/>
      <p:bldP spid="9" grpId="0" animBg="1"/>
      <p:bldP spid="19" grpId="0"/>
      <p:bldP spid="20" grpId="0" animBg="1"/>
      <p:bldP spid="21" grpId="0" build="p">
        <p:tmplLst>
          <p:tmpl lvl="1">
            <p:tnLst>
              <p:par>
                <p:cTn presetID="2" presetClass="entr" presetSubtype="4"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obile and 4 Points">
    <p:bg>
      <p:bgPr>
        <a:solidFill>
          <a:schemeClr val="tx2"/>
        </a:solidFill>
        <a:effectLst/>
      </p:bgPr>
    </p:bg>
    <p:spTree>
      <p:nvGrpSpPr>
        <p:cNvPr id="1" name=""/>
        <p:cNvGrpSpPr/>
        <p:nvPr/>
      </p:nvGrpSpPr>
      <p:grpSpPr>
        <a:xfrm>
          <a:off x="0" y="0"/>
          <a:ext cx="0" cy="0"/>
          <a:chOff x="0" y="0"/>
          <a:chExt cx="0" cy="0"/>
        </a:xfrm>
      </p:grpSpPr>
      <p:sp>
        <p:nvSpPr>
          <p:cNvPr id="5" name="正方形/長方形 4"/>
          <p:cNvSpPr/>
          <p:nvPr userDrawn="1"/>
        </p:nvSpPr>
        <p:spPr>
          <a:xfrm>
            <a:off x="-1" y="-1"/>
            <a:ext cx="18286413" cy="62048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userDrawn="1"/>
        </p:nvSpPr>
        <p:spPr>
          <a:xfrm rot="2700000">
            <a:off x="6717808" y="2315279"/>
            <a:ext cx="8354720" cy="6389625"/>
          </a:xfrm>
          <a:custGeom>
            <a:avLst/>
            <a:gdLst/>
            <a:ahLst/>
            <a:cxnLst/>
            <a:rect l="l" t="t" r="r" b="b"/>
            <a:pathLst>
              <a:path w="8354720" h="6389625">
                <a:moveTo>
                  <a:pt x="0" y="4424528"/>
                </a:moveTo>
                <a:lnTo>
                  <a:pt x="1965096" y="6389624"/>
                </a:lnTo>
                <a:lnTo>
                  <a:pt x="1965095" y="6389625"/>
                </a:lnTo>
                <a:lnTo>
                  <a:pt x="0" y="4424529"/>
                </a:lnTo>
                <a:close/>
                <a:moveTo>
                  <a:pt x="1381229" y="1"/>
                </a:moveTo>
                <a:lnTo>
                  <a:pt x="8354720" y="0"/>
                </a:lnTo>
                <a:lnTo>
                  <a:pt x="4894522" y="3460197"/>
                </a:lnTo>
                <a:lnTo>
                  <a:pt x="1547176" y="112852"/>
                </a:lnTo>
                <a:cubicBezTo>
                  <a:pt x="1497951" y="63626"/>
                  <a:pt x="1441839" y="25483"/>
                  <a:pt x="1381229" y="1"/>
                </a:cubicBez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6" name="正方形/長方形 5"/>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0" name="正方形/長方形 9"/>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42" hasCustomPrompt="1"/>
          </p:nvPr>
        </p:nvSpPr>
        <p:spPr>
          <a:xfrm>
            <a:off x="430238" y="7982857"/>
            <a:ext cx="17425936" cy="1461589"/>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pic>
        <p:nvPicPr>
          <p:cNvPr id="7" name="図 6"/>
          <p:cNvPicPr>
            <a:picLocks noChangeAspect="1"/>
          </p:cNvPicPr>
          <p:nvPr userDrawn="1"/>
        </p:nvPicPr>
        <p:blipFill rotWithShape="1">
          <a:blip r:embed="rId2">
            <a:extLst>
              <a:ext uri="{28A0092B-C50C-407E-A947-70E740481C1C}">
                <a14:useLocalDpi xmlns:a14="http://schemas.microsoft.com/office/drawing/2010/main" val="0"/>
              </a:ext>
            </a:extLst>
          </a:blip>
          <a:srcRect b="37462"/>
          <a:stretch/>
        </p:blipFill>
        <p:spPr>
          <a:xfrm>
            <a:off x="7071788" y="911133"/>
            <a:ext cx="4142834" cy="5293723"/>
          </a:xfrm>
          <a:prstGeom prst="rect">
            <a:avLst/>
          </a:prstGeom>
          <a:effectLst/>
        </p:spPr>
      </p:pic>
      <p:sp>
        <p:nvSpPr>
          <p:cNvPr id="8" name="図プレースホルダー 2"/>
          <p:cNvSpPr>
            <a:spLocks noGrp="1"/>
          </p:cNvSpPr>
          <p:nvPr>
            <p:ph type="pic" sz="quarter" idx="12" hasCustomPrompt="1"/>
          </p:nvPr>
        </p:nvSpPr>
        <p:spPr>
          <a:xfrm>
            <a:off x="7373112" y="2008413"/>
            <a:ext cx="3525807" cy="4196443"/>
          </a:xfrm>
        </p:spPr>
        <p:txBody>
          <a:bodyPr>
            <a:normAutofit/>
          </a:bodyPr>
          <a:lstStyle>
            <a:lvl1pPr>
              <a:defRPr sz="2000"/>
            </a:lvl1pPr>
          </a:lstStyle>
          <a:p>
            <a:r>
              <a:rPr kumimoji="1" lang="en-US" altLang="ja-JP" dirty="0"/>
              <a:t>Add an image</a:t>
            </a:r>
            <a:endParaRPr kumimoji="1" lang="ja-JP" altLang="en-US" dirty="0"/>
          </a:p>
        </p:txBody>
      </p:sp>
      <p:sp>
        <p:nvSpPr>
          <p:cNvPr id="22" name="円/楕円 21"/>
          <p:cNvSpPr/>
          <p:nvPr userDrawn="1"/>
        </p:nvSpPr>
        <p:spPr>
          <a:xfrm>
            <a:off x="5152572" y="1698258"/>
            <a:ext cx="1400539" cy="140053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図プレースホルダー 7"/>
          <p:cNvSpPr>
            <a:spLocks noGrp="1"/>
          </p:cNvSpPr>
          <p:nvPr>
            <p:ph type="pic" sz="quarter" idx="18" hasCustomPrompt="1"/>
          </p:nvPr>
        </p:nvSpPr>
        <p:spPr>
          <a:xfrm>
            <a:off x="5520614" y="2066300"/>
            <a:ext cx="664454" cy="664454"/>
          </a:xfrm>
        </p:spPr>
        <p:txBody>
          <a:bodyPr>
            <a:normAutofit/>
          </a:bodyPr>
          <a:lstStyle>
            <a:lvl1pPr>
              <a:defRPr sz="1200"/>
            </a:lvl1pPr>
          </a:lstStyle>
          <a:p>
            <a:r>
              <a:rPr kumimoji="1" lang="en-US" altLang="ja-JP" dirty="0"/>
              <a:t>ICON</a:t>
            </a:r>
            <a:endParaRPr kumimoji="1" lang="ja-JP" altLang="en-US" dirty="0"/>
          </a:p>
        </p:txBody>
      </p:sp>
      <p:sp>
        <p:nvSpPr>
          <p:cNvPr id="26" name="テキスト プレースホルダー 6"/>
          <p:cNvSpPr>
            <a:spLocks noGrp="1"/>
          </p:cNvSpPr>
          <p:nvPr>
            <p:ph type="body" sz="quarter" idx="20" hasCustomPrompt="1"/>
          </p:nvPr>
        </p:nvSpPr>
        <p:spPr>
          <a:xfrm>
            <a:off x="828165" y="1689841"/>
            <a:ext cx="4210864" cy="720080"/>
          </a:xfrm>
        </p:spPr>
        <p:txBody>
          <a:bodyPr anchor="t">
            <a:noAutofit/>
          </a:bodyPr>
          <a:lstStyle>
            <a:lvl1pPr algn="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7" name="テキスト プレースホルダー 6"/>
          <p:cNvSpPr>
            <a:spLocks noGrp="1"/>
          </p:cNvSpPr>
          <p:nvPr>
            <p:ph type="body" sz="quarter" idx="23" hasCustomPrompt="1"/>
          </p:nvPr>
        </p:nvSpPr>
        <p:spPr>
          <a:xfrm>
            <a:off x="783770" y="2235366"/>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円/楕円 28"/>
          <p:cNvSpPr/>
          <p:nvPr userDrawn="1"/>
        </p:nvSpPr>
        <p:spPr>
          <a:xfrm>
            <a:off x="5152571" y="3955229"/>
            <a:ext cx="1400539" cy="14005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図プレースホルダー 7"/>
          <p:cNvSpPr>
            <a:spLocks noGrp="1"/>
          </p:cNvSpPr>
          <p:nvPr>
            <p:ph type="pic" sz="quarter" idx="43" hasCustomPrompt="1"/>
          </p:nvPr>
        </p:nvSpPr>
        <p:spPr>
          <a:xfrm>
            <a:off x="5520613" y="4323271"/>
            <a:ext cx="664454" cy="664454"/>
          </a:xfrm>
        </p:spPr>
        <p:txBody>
          <a:bodyPr>
            <a:normAutofit/>
          </a:bodyPr>
          <a:lstStyle>
            <a:lvl1pPr>
              <a:defRPr sz="1200"/>
            </a:lvl1pPr>
          </a:lstStyle>
          <a:p>
            <a:r>
              <a:rPr kumimoji="1" lang="en-US" altLang="ja-JP" dirty="0"/>
              <a:t>ICON</a:t>
            </a:r>
            <a:endParaRPr kumimoji="1" lang="ja-JP" altLang="en-US" dirty="0"/>
          </a:p>
        </p:txBody>
      </p:sp>
      <p:sp>
        <p:nvSpPr>
          <p:cNvPr id="31" name="テキスト プレースホルダー 6"/>
          <p:cNvSpPr>
            <a:spLocks noGrp="1"/>
          </p:cNvSpPr>
          <p:nvPr>
            <p:ph type="body" sz="quarter" idx="44" hasCustomPrompt="1"/>
          </p:nvPr>
        </p:nvSpPr>
        <p:spPr>
          <a:xfrm>
            <a:off x="828164" y="3946812"/>
            <a:ext cx="4210864" cy="720080"/>
          </a:xfrm>
        </p:spPr>
        <p:txBody>
          <a:bodyPr anchor="t">
            <a:noAutofit/>
          </a:bodyPr>
          <a:lstStyle>
            <a:lvl1pPr algn="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45" hasCustomPrompt="1"/>
          </p:nvPr>
        </p:nvSpPr>
        <p:spPr>
          <a:xfrm>
            <a:off x="783769" y="4492337"/>
            <a:ext cx="4259915" cy="896089"/>
          </a:xfrm>
        </p:spPr>
        <p:txBody>
          <a:bodyPr anchor="t">
            <a:noAutofit/>
          </a:bodyPr>
          <a:lstStyle>
            <a:lvl1pPr algn="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3" name="円/楕円 32"/>
          <p:cNvSpPr/>
          <p:nvPr userDrawn="1"/>
        </p:nvSpPr>
        <p:spPr>
          <a:xfrm>
            <a:off x="11749315" y="1694628"/>
            <a:ext cx="1400539" cy="14005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3"/>
              </a:solidFill>
            </a:endParaRPr>
          </a:p>
        </p:txBody>
      </p:sp>
      <p:sp>
        <p:nvSpPr>
          <p:cNvPr id="34" name="図プレースホルダー 7"/>
          <p:cNvSpPr>
            <a:spLocks noGrp="1"/>
          </p:cNvSpPr>
          <p:nvPr>
            <p:ph type="pic" sz="quarter" idx="46" hasCustomPrompt="1"/>
          </p:nvPr>
        </p:nvSpPr>
        <p:spPr>
          <a:xfrm>
            <a:off x="12117357" y="2062670"/>
            <a:ext cx="664454" cy="664454"/>
          </a:xfrm>
        </p:spPr>
        <p:txBody>
          <a:bodyPr>
            <a:normAutofit/>
          </a:bodyPr>
          <a:lstStyle>
            <a:lvl1pPr>
              <a:defRPr sz="1200"/>
            </a:lvl1pPr>
          </a:lstStyle>
          <a:p>
            <a:r>
              <a:rPr kumimoji="1" lang="en-US" altLang="ja-JP" dirty="0"/>
              <a:t>ICON</a:t>
            </a:r>
            <a:endParaRPr kumimoji="1" lang="ja-JP" altLang="en-US" dirty="0"/>
          </a:p>
        </p:txBody>
      </p:sp>
      <p:sp>
        <p:nvSpPr>
          <p:cNvPr id="35" name="テキスト プレースホルダー 6"/>
          <p:cNvSpPr>
            <a:spLocks noGrp="1"/>
          </p:cNvSpPr>
          <p:nvPr>
            <p:ph type="body" sz="quarter" idx="47" hasCustomPrompt="1"/>
          </p:nvPr>
        </p:nvSpPr>
        <p:spPr>
          <a:xfrm>
            <a:off x="13288682" y="1686211"/>
            <a:ext cx="4210864" cy="720080"/>
          </a:xfrm>
        </p:spPr>
        <p:txBody>
          <a:bodyPr anchor="t">
            <a:noAutofit/>
          </a:bodyPr>
          <a:lstStyle>
            <a:lvl1pPr algn="l">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48" hasCustomPrompt="1"/>
          </p:nvPr>
        </p:nvSpPr>
        <p:spPr>
          <a:xfrm>
            <a:off x="13287829" y="22317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円/楕円 36"/>
          <p:cNvSpPr/>
          <p:nvPr userDrawn="1"/>
        </p:nvSpPr>
        <p:spPr>
          <a:xfrm>
            <a:off x="11749315" y="3955228"/>
            <a:ext cx="1400539" cy="14005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図プレースホルダー 7"/>
          <p:cNvSpPr>
            <a:spLocks noGrp="1"/>
          </p:cNvSpPr>
          <p:nvPr>
            <p:ph type="pic" sz="quarter" idx="49" hasCustomPrompt="1"/>
          </p:nvPr>
        </p:nvSpPr>
        <p:spPr>
          <a:xfrm>
            <a:off x="12117357" y="4323270"/>
            <a:ext cx="664454" cy="664454"/>
          </a:xfrm>
        </p:spPr>
        <p:txBody>
          <a:bodyPr>
            <a:normAutofit/>
          </a:bodyPr>
          <a:lstStyle>
            <a:lvl1pPr>
              <a:defRPr sz="1200"/>
            </a:lvl1pPr>
          </a:lstStyle>
          <a:p>
            <a:r>
              <a:rPr kumimoji="1" lang="en-US" altLang="ja-JP" dirty="0"/>
              <a:t>ICON</a:t>
            </a:r>
            <a:endParaRPr kumimoji="1" lang="ja-JP" altLang="en-US" dirty="0"/>
          </a:p>
        </p:txBody>
      </p:sp>
      <p:sp>
        <p:nvSpPr>
          <p:cNvPr id="39" name="テキスト プレースホルダー 6"/>
          <p:cNvSpPr>
            <a:spLocks noGrp="1"/>
          </p:cNvSpPr>
          <p:nvPr>
            <p:ph type="body" sz="quarter" idx="50" hasCustomPrompt="1"/>
          </p:nvPr>
        </p:nvSpPr>
        <p:spPr>
          <a:xfrm>
            <a:off x="13288682" y="3946811"/>
            <a:ext cx="4210864" cy="720080"/>
          </a:xfrm>
        </p:spPr>
        <p:txBody>
          <a:bodyPr anchor="t">
            <a:noAutofit/>
          </a:bodyPr>
          <a:lstStyle>
            <a:lvl1pPr algn="l">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40" name="テキスト プレースホルダー 6"/>
          <p:cNvSpPr>
            <a:spLocks noGrp="1"/>
          </p:cNvSpPr>
          <p:nvPr>
            <p:ph type="body" sz="quarter" idx="51" hasCustomPrompt="1"/>
          </p:nvPr>
        </p:nvSpPr>
        <p:spPr>
          <a:xfrm>
            <a:off x="13287829" y="4492336"/>
            <a:ext cx="4259915" cy="896089"/>
          </a:xfrm>
        </p:spPr>
        <p:txBody>
          <a:bodyPr anchor="t">
            <a:noAutofit/>
          </a:bodyPr>
          <a:lstStyle>
            <a:lvl1pPr algn="l">
              <a:defRPr sz="1800" i="0" baseline="0">
                <a:solidFill>
                  <a:schemeClr val="tx2"/>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55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500" fill="hold"/>
                                        <p:tgtEl>
                                          <p:spTgt spid="23"/>
                                        </p:tgtEl>
                                        <p:attrNameLst>
                                          <p:attrName>ppt_w</p:attrName>
                                        </p:attrNameLst>
                                      </p:cBhvr>
                                      <p:tavLst>
                                        <p:tav tm="0">
                                          <p:val>
                                            <p:fltVal val="0"/>
                                          </p:val>
                                        </p:tav>
                                        <p:tav tm="100000">
                                          <p:val>
                                            <p:strVal val="#ppt_w"/>
                                          </p:val>
                                        </p:tav>
                                      </p:tavLst>
                                    </p:anim>
                                    <p:anim calcmode="lin" valueType="num">
                                      <p:cBhvr>
                                        <p:cTn id="22" dur="500" fill="hold"/>
                                        <p:tgtEl>
                                          <p:spTgt spid="23"/>
                                        </p:tgtEl>
                                        <p:attrNameLst>
                                          <p:attrName>ppt_h</p:attrName>
                                        </p:attrNameLst>
                                      </p:cBhvr>
                                      <p:tavLst>
                                        <p:tav tm="0">
                                          <p:val>
                                            <p:fltVal val="0"/>
                                          </p:val>
                                        </p:tav>
                                        <p:tav tm="100000">
                                          <p:val>
                                            <p:strVal val="#ppt_h"/>
                                          </p:val>
                                        </p:tav>
                                      </p:tavLst>
                                    </p:anim>
                                    <p:anim calcmode="lin" valueType="num">
                                      <p:cBhvr>
                                        <p:cTn id="23" dur="500" fill="hold"/>
                                        <p:tgtEl>
                                          <p:spTgt spid="23"/>
                                        </p:tgtEl>
                                        <p:attrNameLst>
                                          <p:attrName>style.rotation</p:attrName>
                                        </p:attrNameLst>
                                      </p:cBhvr>
                                      <p:tavLst>
                                        <p:tav tm="0">
                                          <p:val>
                                            <p:fltVal val="360"/>
                                          </p:val>
                                        </p:tav>
                                        <p:tav tm="100000">
                                          <p:val>
                                            <p:fltVal val="0"/>
                                          </p:val>
                                        </p:tav>
                                      </p:tavLst>
                                    </p:anim>
                                    <p:animEffect transition="in" filter="fade">
                                      <p:cBhvr>
                                        <p:cTn id="24" dur="500"/>
                                        <p:tgtEl>
                                          <p:spTgt spid="23"/>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 calcmode="lin" valueType="num">
                                      <p:cBhvr>
                                        <p:cTn id="29" dur="500" fill="hold"/>
                                        <p:tgtEl>
                                          <p:spTgt spid="22"/>
                                        </p:tgtEl>
                                        <p:attrNameLst>
                                          <p:attrName>style.rotation</p:attrName>
                                        </p:attrNameLst>
                                      </p:cBhvr>
                                      <p:tavLst>
                                        <p:tav tm="0">
                                          <p:val>
                                            <p:fltVal val="360"/>
                                          </p:val>
                                        </p:tav>
                                        <p:tav tm="100000">
                                          <p:val>
                                            <p:fltVal val="0"/>
                                          </p:val>
                                        </p:tav>
                                      </p:tavLst>
                                    </p:anim>
                                    <p:animEffect transition="in" filter="fade">
                                      <p:cBhvr>
                                        <p:cTn id="30" dur="500"/>
                                        <p:tgtEl>
                                          <p:spTgt spid="22"/>
                                        </p:tgtEl>
                                      </p:cBhvr>
                                    </p:animEffect>
                                  </p:childTnLst>
                                </p:cTn>
                              </p:par>
                            </p:childTnLst>
                          </p:cTn>
                        </p:par>
                        <p:par>
                          <p:cTn id="31" fill="hold">
                            <p:stCondLst>
                              <p:cond delay="1500"/>
                            </p:stCondLst>
                            <p:childTnLst>
                              <p:par>
                                <p:cTn id="32" presetID="2" presetClass="entr" presetSubtype="8" decel="100000" fill="hold" grpId="0" nodeType="afterEffect">
                                  <p:stCondLst>
                                    <p:cond delay="0"/>
                                  </p:stCondLst>
                                  <p:childTnLst>
                                    <p:set>
                                      <p:cBhvr>
                                        <p:cTn id="33" dur="1" fill="hold">
                                          <p:stCondLst>
                                            <p:cond delay="0"/>
                                          </p:stCondLst>
                                        </p:cTn>
                                        <p:tgtEl>
                                          <p:spTgt spid="26">
                                            <p:txEl>
                                              <p:pRg st="0" end="0"/>
                                            </p:txEl>
                                          </p:spTgt>
                                        </p:tgtEl>
                                        <p:attrNameLst>
                                          <p:attrName>style.visibility</p:attrName>
                                        </p:attrNameLst>
                                      </p:cBhvr>
                                      <p:to>
                                        <p:strVal val="visible"/>
                                      </p:to>
                                    </p:set>
                                    <p:anim calcmode="lin" valueType="num">
                                      <p:cBhvr additive="base">
                                        <p:cTn id="34" dur="500" fill="hold"/>
                                        <p:tgtEl>
                                          <p:spTgt spid="26">
                                            <p:txEl>
                                              <p:pRg st="0" end="0"/>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6">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100"/>
                                  </p:stCondLst>
                                  <p:childTnLst>
                                    <p:set>
                                      <p:cBhvr>
                                        <p:cTn id="37" dur="1" fill="hold">
                                          <p:stCondLst>
                                            <p:cond delay="0"/>
                                          </p:stCondLst>
                                        </p:cTn>
                                        <p:tgtEl>
                                          <p:spTgt spid="27">
                                            <p:txEl>
                                              <p:pRg st="0" end="0"/>
                                            </p:txEl>
                                          </p:spTgt>
                                        </p:tgtEl>
                                        <p:attrNameLst>
                                          <p:attrName>style.visibility</p:attrName>
                                        </p:attrNameLst>
                                      </p:cBhvr>
                                      <p:to>
                                        <p:strVal val="visible"/>
                                      </p:to>
                                    </p:set>
                                    <p:anim calcmode="lin" valueType="num">
                                      <p:cBhvr additive="base">
                                        <p:cTn id="38"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100"/>
                            </p:stCondLst>
                            <p:childTnLst>
                              <p:par>
                                <p:cTn id="41" presetID="49" presetClass="entr" presetSubtype="0" decel="10000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p:cTn id="43" dur="500" fill="hold"/>
                                        <p:tgtEl>
                                          <p:spTgt spid="34"/>
                                        </p:tgtEl>
                                        <p:attrNameLst>
                                          <p:attrName>ppt_w</p:attrName>
                                        </p:attrNameLst>
                                      </p:cBhvr>
                                      <p:tavLst>
                                        <p:tav tm="0">
                                          <p:val>
                                            <p:fltVal val="0"/>
                                          </p:val>
                                        </p:tav>
                                        <p:tav tm="100000">
                                          <p:val>
                                            <p:strVal val="#ppt_w"/>
                                          </p:val>
                                        </p:tav>
                                      </p:tavLst>
                                    </p:anim>
                                    <p:anim calcmode="lin" valueType="num">
                                      <p:cBhvr>
                                        <p:cTn id="44" dur="500" fill="hold"/>
                                        <p:tgtEl>
                                          <p:spTgt spid="34"/>
                                        </p:tgtEl>
                                        <p:attrNameLst>
                                          <p:attrName>ppt_h</p:attrName>
                                        </p:attrNameLst>
                                      </p:cBhvr>
                                      <p:tavLst>
                                        <p:tav tm="0">
                                          <p:val>
                                            <p:fltVal val="0"/>
                                          </p:val>
                                        </p:tav>
                                        <p:tav tm="100000">
                                          <p:val>
                                            <p:strVal val="#ppt_h"/>
                                          </p:val>
                                        </p:tav>
                                      </p:tavLst>
                                    </p:anim>
                                    <p:anim calcmode="lin" valueType="num">
                                      <p:cBhvr>
                                        <p:cTn id="45" dur="500" fill="hold"/>
                                        <p:tgtEl>
                                          <p:spTgt spid="34"/>
                                        </p:tgtEl>
                                        <p:attrNameLst>
                                          <p:attrName>style.rotation</p:attrName>
                                        </p:attrNameLst>
                                      </p:cBhvr>
                                      <p:tavLst>
                                        <p:tav tm="0">
                                          <p:val>
                                            <p:fltVal val="360"/>
                                          </p:val>
                                        </p:tav>
                                        <p:tav tm="100000">
                                          <p:val>
                                            <p:fltVal val="0"/>
                                          </p:val>
                                        </p:tav>
                                      </p:tavLst>
                                    </p:anim>
                                    <p:animEffect transition="in" filter="fade">
                                      <p:cBhvr>
                                        <p:cTn id="46" dur="500"/>
                                        <p:tgtEl>
                                          <p:spTgt spid="34"/>
                                        </p:tgtEl>
                                      </p:cBhvr>
                                    </p:animEffect>
                                  </p:childTnLst>
                                </p:cTn>
                              </p:par>
                              <p:par>
                                <p:cTn id="47" presetID="49" presetClass="entr" presetSubtype="0" decel="10000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 calcmode="lin" valueType="num">
                                      <p:cBhvr>
                                        <p:cTn id="51" dur="500" fill="hold"/>
                                        <p:tgtEl>
                                          <p:spTgt spid="33"/>
                                        </p:tgtEl>
                                        <p:attrNameLst>
                                          <p:attrName>style.rotation</p:attrName>
                                        </p:attrNameLst>
                                      </p:cBhvr>
                                      <p:tavLst>
                                        <p:tav tm="0">
                                          <p:val>
                                            <p:fltVal val="360"/>
                                          </p:val>
                                        </p:tav>
                                        <p:tav tm="100000">
                                          <p:val>
                                            <p:fltVal val="0"/>
                                          </p:val>
                                        </p:tav>
                                      </p:tavLst>
                                    </p:anim>
                                    <p:animEffect transition="in" filter="fade">
                                      <p:cBhvr>
                                        <p:cTn id="52" dur="500"/>
                                        <p:tgtEl>
                                          <p:spTgt spid="33"/>
                                        </p:tgtEl>
                                      </p:cBhvr>
                                    </p:animEffect>
                                  </p:childTnLst>
                                </p:cTn>
                              </p:par>
                            </p:childTnLst>
                          </p:cTn>
                        </p:par>
                        <p:par>
                          <p:cTn id="53" fill="hold">
                            <p:stCondLst>
                              <p:cond delay="2600"/>
                            </p:stCondLst>
                            <p:childTnLst>
                              <p:par>
                                <p:cTn id="54" presetID="2" presetClass="entr" presetSubtype="2" decel="100000" fill="hold" grpId="0" nodeType="afterEffect">
                                  <p:stCondLst>
                                    <p:cond delay="0"/>
                                  </p:stCondLst>
                                  <p:childTnLst>
                                    <p:set>
                                      <p:cBhvr>
                                        <p:cTn id="55" dur="1" fill="hold">
                                          <p:stCondLst>
                                            <p:cond delay="0"/>
                                          </p:stCondLst>
                                        </p:cTn>
                                        <p:tgtEl>
                                          <p:spTgt spid="35">
                                            <p:txEl>
                                              <p:pRg st="0" end="0"/>
                                            </p:txEl>
                                          </p:spTgt>
                                        </p:tgtEl>
                                        <p:attrNameLst>
                                          <p:attrName>style.visibility</p:attrName>
                                        </p:attrNameLst>
                                      </p:cBhvr>
                                      <p:to>
                                        <p:strVal val="visible"/>
                                      </p:to>
                                    </p:set>
                                    <p:anim calcmode="lin" valueType="num">
                                      <p:cBhvr additive="base">
                                        <p:cTn id="56" dur="500" fill="hold"/>
                                        <p:tgtEl>
                                          <p:spTgt spid="35">
                                            <p:txEl>
                                              <p:pRg st="0" end="0"/>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3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2" decel="100000" fill="hold" grpId="0" nodeType="withEffect">
                                  <p:stCondLst>
                                    <p:cond delay="100"/>
                                  </p:stCondLst>
                                  <p:childTnLst>
                                    <p:set>
                                      <p:cBhvr>
                                        <p:cTn id="59" dur="1" fill="hold">
                                          <p:stCondLst>
                                            <p:cond delay="0"/>
                                          </p:stCondLst>
                                        </p:cTn>
                                        <p:tgtEl>
                                          <p:spTgt spid="36">
                                            <p:txEl>
                                              <p:pRg st="0" end="0"/>
                                            </p:txEl>
                                          </p:spTgt>
                                        </p:tgtEl>
                                        <p:attrNameLst>
                                          <p:attrName>style.visibility</p:attrName>
                                        </p:attrNameLst>
                                      </p:cBhvr>
                                      <p:to>
                                        <p:strVal val="visible"/>
                                      </p:to>
                                    </p:set>
                                    <p:anim calcmode="lin" valueType="num">
                                      <p:cBhvr additive="base">
                                        <p:cTn id="60" dur="50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2" fill="hold">
                            <p:stCondLst>
                              <p:cond delay="3200"/>
                            </p:stCondLst>
                            <p:childTnLst>
                              <p:par>
                                <p:cTn id="63" presetID="49" presetClass="entr" presetSubtype="0" decel="10000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p:cTn id="65" dur="500" fill="hold"/>
                                        <p:tgtEl>
                                          <p:spTgt spid="30"/>
                                        </p:tgtEl>
                                        <p:attrNameLst>
                                          <p:attrName>ppt_w</p:attrName>
                                        </p:attrNameLst>
                                      </p:cBhvr>
                                      <p:tavLst>
                                        <p:tav tm="0">
                                          <p:val>
                                            <p:fltVal val="0"/>
                                          </p:val>
                                        </p:tav>
                                        <p:tav tm="100000">
                                          <p:val>
                                            <p:strVal val="#ppt_w"/>
                                          </p:val>
                                        </p:tav>
                                      </p:tavLst>
                                    </p:anim>
                                    <p:anim calcmode="lin" valueType="num">
                                      <p:cBhvr>
                                        <p:cTn id="66" dur="500" fill="hold"/>
                                        <p:tgtEl>
                                          <p:spTgt spid="30"/>
                                        </p:tgtEl>
                                        <p:attrNameLst>
                                          <p:attrName>ppt_h</p:attrName>
                                        </p:attrNameLst>
                                      </p:cBhvr>
                                      <p:tavLst>
                                        <p:tav tm="0">
                                          <p:val>
                                            <p:fltVal val="0"/>
                                          </p:val>
                                        </p:tav>
                                        <p:tav tm="100000">
                                          <p:val>
                                            <p:strVal val="#ppt_h"/>
                                          </p:val>
                                        </p:tav>
                                      </p:tavLst>
                                    </p:anim>
                                    <p:anim calcmode="lin" valueType="num">
                                      <p:cBhvr>
                                        <p:cTn id="67" dur="500" fill="hold"/>
                                        <p:tgtEl>
                                          <p:spTgt spid="30"/>
                                        </p:tgtEl>
                                        <p:attrNameLst>
                                          <p:attrName>style.rotation</p:attrName>
                                        </p:attrNameLst>
                                      </p:cBhvr>
                                      <p:tavLst>
                                        <p:tav tm="0">
                                          <p:val>
                                            <p:fltVal val="360"/>
                                          </p:val>
                                        </p:tav>
                                        <p:tav tm="100000">
                                          <p:val>
                                            <p:fltVal val="0"/>
                                          </p:val>
                                        </p:tav>
                                      </p:tavLst>
                                    </p:anim>
                                    <p:animEffect transition="in" filter="fade">
                                      <p:cBhvr>
                                        <p:cTn id="68" dur="500"/>
                                        <p:tgtEl>
                                          <p:spTgt spid="30"/>
                                        </p:tgtEl>
                                      </p:cBhvr>
                                    </p:animEffect>
                                  </p:childTnLst>
                                </p:cTn>
                              </p:par>
                              <p:par>
                                <p:cTn id="69" presetID="49" presetClass="entr" presetSubtype="0" decel="10000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 calcmode="lin" valueType="num">
                                      <p:cBhvr>
                                        <p:cTn id="73" dur="500" fill="hold"/>
                                        <p:tgtEl>
                                          <p:spTgt spid="29"/>
                                        </p:tgtEl>
                                        <p:attrNameLst>
                                          <p:attrName>style.rotation</p:attrName>
                                        </p:attrNameLst>
                                      </p:cBhvr>
                                      <p:tavLst>
                                        <p:tav tm="0">
                                          <p:val>
                                            <p:fltVal val="360"/>
                                          </p:val>
                                        </p:tav>
                                        <p:tav tm="100000">
                                          <p:val>
                                            <p:fltVal val="0"/>
                                          </p:val>
                                        </p:tav>
                                      </p:tavLst>
                                    </p:anim>
                                    <p:animEffect transition="in" filter="fade">
                                      <p:cBhvr>
                                        <p:cTn id="74" dur="500"/>
                                        <p:tgtEl>
                                          <p:spTgt spid="29"/>
                                        </p:tgtEl>
                                      </p:cBhvr>
                                    </p:animEffect>
                                  </p:childTnLst>
                                </p:cTn>
                              </p:par>
                            </p:childTnLst>
                          </p:cTn>
                        </p:par>
                        <p:par>
                          <p:cTn id="75" fill="hold">
                            <p:stCondLst>
                              <p:cond delay="3700"/>
                            </p:stCondLst>
                            <p:childTnLst>
                              <p:par>
                                <p:cTn id="76" presetID="2" presetClass="entr" presetSubtype="8" decel="100000" fill="hold" grpId="0" nodeType="afterEffect">
                                  <p:stCondLst>
                                    <p:cond delay="0"/>
                                  </p:stCondLst>
                                  <p:childTnLst>
                                    <p:set>
                                      <p:cBhvr>
                                        <p:cTn id="77" dur="1" fill="hold">
                                          <p:stCondLst>
                                            <p:cond delay="0"/>
                                          </p:stCondLst>
                                        </p:cTn>
                                        <p:tgtEl>
                                          <p:spTgt spid="31">
                                            <p:txEl>
                                              <p:pRg st="0" end="0"/>
                                            </p:txEl>
                                          </p:spTgt>
                                        </p:tgtEl>
                                        <p:attrNameLst>
                                          <p:attrName>style.visibility</p:attrName>
                                        </p:attrNameLst>
                                      </p:cBhvr>
                                      <p:to>
                                        <p:strVal val="visible"/>
                                      </p:to>
                                    </p:set>
                                    <p:anim calcmode="lin" valueType="num">
                                      <p:cBhvr additive="base">
                                        <p:cTn id="78"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79" dur="500" fill="hold"/>
                                        <p:tgtEl>
                                          <p:spTgt spid="31">
                                            <p:txEl>
                                              <p:pRg st="0" end="0"/>
                                            </p:txEl>
                                          </p:spTgt>
                                        </p:tgtEl>
                                        <p:attrNameLst>
                                          <p:attrName>ppt_y</p:attrName>
                                        </p:attrNameLst>
                                      </p:cBhvr>
                                      <p:tavLst>
                                        <p:tav tm="0">
                                          <p:val>
                                            <p:strVal val="#ppt_y"/>
                                          </p:val>
                                        </p:tav>
                                        <p:tav tm="100000">
                                          <p:val>
                                            <p:strVal val="#ppt_y"/>
                                          </p:val>
                                        </p:tav>
                                      </p:tavLst>
                                    </p:anim>
                                  </p:childTnLst>
                                </p:cTn>
                              </p:par>
                              <p:par>
                                <p:cTn id="80" presetID="2" presetClass="entr" presetSubtype="8" decel="100000" fill="hold" grpId="0" nodeType="withEffect">
                                  <p:stCondLst>
                                    <p:cond delay="100"/>
                                  </p:stCondLst>
                                  <p:childTnLst>
                                    <p:set>
                                      <p:cBhvr>
                                        <p:cTn id="81" dur="1" fill="hold">
                                          <p:stCondLst>
                                            <p:cond delay="0"/>
                                          </p:stCondLst>
                                        </p:cTn>
                                        <p:tgtEl>
                                          <p:spTgt spid="32">
                                            <p:txEl>
                                              <p:pRg st="0" end="0"/>
                                            </p:txEl>
                                          </p:spTgt>
                                        </p:tgtEl>
                                        <p:attrNameLst>
                                          <p:attrName>style.visibility</p:attrName>
                                        </p:attrNameLst>
                                      </p:cBhvr>
                                      <p:to>
                                        <p:strVal val="visible"/>
                                      </p:to>
                                    </p:set>
                                    <p:anim calcmode="lin" valueType="num">
                                      <p:cBhvr additive="base">
                                        <p:cTn id="82"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84" fill="hold">
                            <p:stCondLst>
                              <p:cond delay="4300"/>
                            </p:stCondLst>
                            <p:childTnLst>
                              <p:par>
                                <p:cTn id="85" presetID="49" presetClass="entr" presetSubtype="0" decel="100000" fill="hold" grpId="0" nodeType="after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 calcmode="lin" valueType="num">
                                      <p:cBhvr>
                                        <p:cTn id="89" dur="500" fill="hold"/>
                                        <p:tgtEl>
                                          <p:spTgt spid="38"/>
                                        </p:tgtEl>
                                        <p:attrNameLst>
                                          <p:attrName>style.rotation</p:attrName>
                                        </p:attrNameLst>
                                      </p:cBhvr>
                                      <p:tavLst>
                                        <p:tav tm="0">
                                          <p:val>
                                            <p:fltVal val="360"/>
                                          </p:val>
                                        </p:tav>
                                        <p:tav tm="100000">
                                          <p:val>
                                            <p:fltVal val="0"/>
                                          </p:val>
                                        </p:tav>
                                      </p:tavLst>
                                    </p:anim>
                                    <p:animEffect transition="in" filter="fade">
                                      <p:cBhvr>
                                        <p:cTn id="90" dur="500"/>
                                        <p:tgtEl>
                                          <p:spTgt spid="38"/>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 calcmode="lin" valueType="num">
                                      <p:cBhvr>
                                        <p:cTn id="93" dur="500" fill="hold"/>
                                        <p:tgtEl>
                                          <p:spTgt spid="37"/>
                                        </p:tgtEl>
                                        <p:attrNameLst>
                                          <p:attrName>ppt_w</p:attrName>
                                        </p:attrNameLst>
                                      </p:cBhvr>
                                      <p:tavLst>
                                        <p:tav tm="0">
                                          <p:val>
                                            <p:fltVal val="0"/>
                                          </p:val>
                                        </p:tav>
                                        <p:tav tm="100000">
                                          <p:val>
                                            <p:strVal val="#ppt_w"/>
                                          </p:val>
                                        </p:tav>
                                      </p:tavLst>
                                    </p:anim>
                                    <p:anim calcmode="lin" valueType="num">
                                      <p:cBhvr>
                                        <p:cTn id="94" dur="500" fill="hold"/>
                                        <p:tgtEl>
                                          <p:spTgt spid="37"/>
                                        </p:tgtEl>
                                        <p:attrNameLst>
                                          <p:attrName>ppt_h</p:attrName>
                                        </p:attrNameLst>
                                      </p:cBhvr>
                                      <p:tavLst>
                                        <p:tav tm="0">
                                          <p:val>
                                            <p:fltVal val="0"/>
                                          </p:val>
                                        </p:tav>
                                        <p:tav tm="100000">
                                          <p:val>
                                            <p:strVal val="#ppt_h"/>
                                          </p:val>
                                        </p:tav>
                                      </p:tavLst>
                                    </p:anim>
                                    <p:anim calcmode="lin" valueType="num">
                                      <p:cBhvr>
                                        <p:cTn id="95" dur="500" fill="hold"/>
                                        <p:tgtEl>
                                          <p:spTgt spid="37"/>
                                        </p:tgtEl>
                                        <p:attrNameLst>
                                          <p:attrName>style.rotation</p:attrName>
                                        </p:attrNameLst>
                                      </p:cBhvr>
                                      <p:tavLst>
                                        <p:tav tm="0">
                                          <p:val>
                                            <p:fltVal val="360"/>
                                          </p:val>
                                        </p:tav>
                                        <p:tav tm="100000">
                                          <p:val>
                                            <p:fltVal val="0"/>
                                          </p:val>
                                        </p:tav>
                                      </p:tavLst>
                                    </p:anim>
                                    <p:animEffect transition="in" filter="fade">
                                      <p:cBhvr>
                                        <p:cTn id="96" dur="500"/>
                                        <p:tgtEl>
                                          <p:spTgt spid="37"/>
                                        </p:tgtEl>
                                      </p:cBhvr>
                                    </p:animEffect>
                                  </p:childTnLst>
                                </p:cTn>
                              </p:par>
                            </p:childTnLst>
                          </p:cTn>
                        </p:par>
                        <p:par>
                          <p:cTn id="97" fill="hold">
                            <p:stCondLst>
                              <p:cond delay="4800"/>
                            </p:stCondLst>
                            <p:childTnLst>
                              <p:par>
                                <p:cTn id="98" presetID="2" presetClass="entr" presetSubtype="2" decel="100000" fill="hold" grpId="0" nodeType="afterEffect">
                                  <p:stCondLst>
                                    <p:cond delay="0"/>
                                  </p:stCondLst>
                                  <p:childTnLst>
                                    <p:set>
                                      <p:cBhvr>
                                        <p:cTn id="99" dur="1" fill="hold">
                                          <p:stCondLst>
                                            <p:cond delay="0"/>
                                          </p:stCondLst>
                                        </p:cTn>
                                        <p:tgtEl>
                                          <p:spTgt spid="39">
                                            <p:txEl>
                                              <p:pRg st="0" end="0"/>
                                            </p:txEl>
                                          </p:spTgt>
                                        </p:tgtEl>
                                        <p:attrNameLst>
                                          <p:attrName>style.visibility</p:attrName>
                                        </p:attrNameLst>
                                      </p:cBhvr>
                                      <p:to>
                                        <p:strVal val="visible"/>
                                      </p:to>
                                    </p:set>
                                    <p:anim calcmode="lin" valueType="num">
                                      <p:cBhvr additive="base">
                                        <p:cTn id="100" dur="50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101" dur="500" fill="hold"/>
                                        <p:tgtEl>
                                          <p:spTgt spid="39">
                                            <p:txEl>
                                              <p:pRg st="0" end="0"/>
                                            </p:txEl>
                                          </p:spTgt>
                                        </p:tgtEl>
                                        <p:attrNameLst>
                                          <p:attrName>ppt_y</p:attrName>
                                        </p:attrNameLst>
                                      </p:cBhvr>
                                      <p:tavLst>
                                        <p:tav tm="0">
                                          <p:val>
                                            <p:strVal val="#ppt_y"/>
                                          </p:val>
                                        </p:tav>
                                        <p:tav tm="100000">
                                          <p:val>
                                            <p:strVal val="#ppt_y"/>
                                          </p:val>
                                        </p:tav>
                                      </p:tavLst>
                                    </p:anim>
                                  </p:childTnLst>
                                </p:cTn>
                              </p:par>
                              <p:par>
                                <p:cTn id="102" presetID="2" presetClass="entr" presetSubtype="2" decel="100000" fill="hold" grpId="0" nodeType="withEffect">
                                  <p:stCondLst>
                                    <p:cond delay="100"/>
                                  </p:stCondLst>
                                  <p:childTnLst>
                                    <p:set>
                                      <p:cBhvr>
                                        <p:cTn id="103" dur="1" fill="hold">
                                          <p:stCondLst>
                                            <p:cond delay="0"/>
                                          </p:stCondLst>
                                        </p:cTn>
                                        <p:tgtEl>
                                          <p:spTgt spid="40">
                                            <p:txEl>
                                              <p:pRg st="0" end="0"/>
                                            </p:txEl>
                                          </p:spTgt>
                                        </p:tgtEl>
                                        <p:attrNameLst>
                                          <p:attrName>style.visibility</p:attrName>
                                        </p:attrNameLst>
                                      </p:cBhvr>
                                      <p:to>
                                        <p:strVal val="visible"/>
                                      </p:to>
                                    </p:set>
                                    <p:anim calcmode="lin" valueType="num">
                                      <p:cBhvr additive="base">
                                        <p:cTn id="104" dur="5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5" dur="500" fill="hold"/>
                                        <p:tgtEl>
                                          <p:spTgt spid="40">
                                            <p:txEl>
                                              <p:pRg st="0" end="0"/>
                                            </p:txEl>
                                          </p:spTgt>
                                        </p:tgtEl>
                                        <p:attrNameLst>
                                          <p:attrName>ppt_y</p:attrName>
                                        </p:attrNameLst>
                                      </p:cBhvr>
                                      <p:tavLst>
                                        <p:tav tm="0">
                                          <p:val>
                                            <p:strVal val="#ppt_y"/>
                                          </p:val>
                                        </p:tav>
                                        <p:tav tm="100000">
                                          <p:val>
                                            <p:strVal val="#ppt_y"/>
                                          </p:val>
                                        </p:tav>
                                      </p:tavLst>
                                    </p:anim>
                                  </p:childTnLst>
                                </p:cTn>
                              </p:par>
                            </p:childTnLst>
                          </p:cTn>
                        </p:par>
                        <p:par>
                          <p:cTn id="106" fill="hold">
                            <p:stCondLst>
                              <p:cond delay="5400"/>
                            </p:stCondLst>
                            <p:childTnLst>
                              <p:par>
                                <p:cTn id="107" presetID="2" presetClass="entr" presetSubtype="8" decel="100000" fill="hold" grpId="0" nodeType="afterEffect">
                                  <p:stCondLst>
                                    <p:cond delay="500"/>
                                  </p:stCondLst>
                                  <p:iterate type="wd">
                                    <p:tmPct val="10000"/>
                                  </p:iterate>
                                  <p:childTnLst>
                                    <p:set>
                                      <p:cBhvr>
                                        <p:cTn id="108" dur="1" fill="hold">
                                          <p:stCondLst>
                                            <p:cond delay="0"/>
                                          </p:stCondLst>
                                        </p:cTn>
                                        <p:tgtEl>
                                          <p:spTgt spid="9"/>
                                        </p:tgtEl>
                                        <p:attrNameLst>
                                          <p:attrName>style.visibility</p:attrName>
                                        </p:attrNameLst>
                                      </p:cBhvr>
                                      <p:to>
                                        <p:strVal val="visible"/>
                                      </p:to>
                                    </p:set>
                                    <p:anim calcmode="lin" valueType="num">
                                      <p:cBhvr additive="base">
                                        <p:cTn id="109" dur="500" fill="hold"/>
                                        <p:tgtEl>
                                          <p:spTgt spid="9"/>
                                        </p:tgtEl>
                                        <p:attrNameLst>
                                          <p:attrName>ppt_x</p:attrName>
                                        </p:attrNameLst>
                                      </p:cBhvr>
                                      <p:tavLst>
                                        <p:tav tm="0">
                                          <p:val>
                                            <p:strVal val="0-#ppt_w/2"/>
                                          </p:val>
                                        </p:tav>
                                        <p:tav tm="100000">
                                          <p:val>
                                            <p:strVal val="#ppt_x"/>
                                          </p:val>
                                        </p:tav>
                                      </p:tavLst>
                                    </p:anim>
                                    <p:anim calcmode="lin" valueType="num">
                                      <p:cBhvr additive="base">
                                        <p:cTn id="110" dur="500" fill="hold"/>
                                        <p:tgtEl>
                                          <p:spTgt spid="9"/>
                                        </p:tgtEl>
                                        <p:attrNameLst>
                                          <p:attrName>ppt_y</p:attrName>
                                        </p:attrNameLst>
                                      </p:cBhvr>
                                      <p:tavLst>
                                        <p:tav tm="0">
                                          <p:val>
                                            <p:strVal val="#ppt_y"/>
                                          </p:val>
                                        </p:tav>
                                        <p:tav tm="100000">
                                          <p:val>
                                            <p:strVal val="#ppt_y"/>
                                          </p:val>
                                        </p:tav>
                                      </p:tavLst>
                                    </p:anim>
                                  </p:childTnLst>
                                </p:cTn>
                              </p:par>
                              <p:par>
                                <p:cTn id="111" presetID="2" presetClass="entr" presetSubtype="2" decel="100000" fill="hold" grpId="0" nodeType="withEffect">
                                  <p:stCondLst>
                                    <p:cond delay="500"/>
                                  </p:stCondLst>
                                  <p:childTnLst>
                                    <p:set>
                                      <p:cBhvr>
                                        <p:cTn id="112" dur="1" fill="hold">
                                          <p:stCondLst>
                                            <p:cond delay="0"/>
                                          </p:stCondLst>
                                        </p:cTn>
                                        <p:tgtEl>
                                          <p:spTgt spid="10"/>
                                        </p:tgtEl>
                                        <p:attrNameLst>
                                          <p:attrName>style.visibility</p:attrName>
                                        </p:attrNameLst>
                                      </p:cBhvr>
                                      <p:to>
                                        <p:strVal val="visible"/>
                                      </p:to>
                                    </p:set>
                                    <p:anim calcmode="lin" valueType="num">
                                      <p:cBhvr additive="base">
                                        <p:cTn id="113" dur="500" fill="hold"/>
                                        <p:tgtEl>
                                          <p:spTgt spid="10"/>
                                        </p:tgtEl>
                                        <p:attrNameLst>
                                          <p:attrName>ppt_x</p:attrName>
                                        </p:attrNameLst>
                                      </p:cBhvr>
                                      <p:tavLst>
                                        <p:tav tm="0">
                                          <p:val>
                                            <p:strVal val="1+#ppt_w/2"/>
                                          </p:val>
                                        </p:tav>
                                        <p:tav tm="100000">
                                          <p:val>
                                            <p:strVal val="#ppt_x"/>
                                          </p:val>
                                        </p:tav>
                                      </p:tavLst>
                                    </p:anim>
                                    <p:anim calcmode="lin" valueType="num">
                                      <p:cBhvr additive="base">
                                        <p:cTn id="114" dur="500" fill="hold"/>
                                        <p:tgtEl>
                                          <p:spTgt spid="10"/>
                                        </p:tgtEl>
                                        <p:attrNameLst>
                                          <p:attrName>ppt_y</p:attrName>
                                        </p:attrNameLst>
                                      </p:cBhvr>
                                      <p:tavLst>
                                        <p:tav tm="0">
                                          <p:val>
                                            <p:strVal val="#ppt_y"/>
                                          </p:val>
                                        </p:tav>
                                        <p:tav tm="100000">
                                          <p:val>
                                            <p:strVal val="#ppt_y"/>
                                          </p:val>
                                        </p:tav>
                                      </p:tavLst>
                                    </p:anim>
                                  </p:childTnLst>
                                </p:cTn>
                              </p:par>
                            </p:childTnLst>
                          </p:cTn>
                        </p:par>
                        <p:par>
                          <p:cTn id="115" fill="hold">
                            <p:stCondLst>
                              <p:cond delay="6500"/>
                            </p:stCondLst>
                            <p:childTnLst>
                              <p:par>
                                <p:cTn id="116" presetID="22" presetClass="entr" presetSubtype="8" fill="hold" grpId="0" nodeType="afterEffect">
                                  <p:stCondLst>
                                    <p:cond delay="250"/>
                                  </p:stCondLst>
                                  <p:childTnLst>
                                    <p:set>
                                      <p:cBhvr>
                                        <p:cTn id="117" dur="1" fill="hold">
                                          <p:stCondLst>
                                            <p:cond delay="0"/>
                                          </p:stCondLst>
                                        </p:cTn>
                                        <p:tgtEl>
                                          <p:spTgt spid="11">
                                            <p:txEl>
                                              <p:pRg st="0" end="0"/>
                                            </p:txEl>
                                          </p:spTgt>
                                        </p:tgtEl>
                                        <p:attrNameLst>
                                          <p:attrName>style.visibility</p:attrName>
                                        </p:attrNameLst>
                                      </p:cBhvr>
                                      <p:to>
                                        <p:strVal val="visible"/>
                                      </p:to>
                                    </p:set>
                                    <p:animEffect transition="in" filter="wipe(left)">
                                      <p:cBhvr>
                                        <p:cTn id="11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9" grpId="0"/>
      <p:bldP spid="10" grpId="0" animBg="1"/>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8" grpId="0"/>
      <p:bldP spid="22" grpId="0" animBg="1"/>
      <p:bldP spid="23" grpId="0"/>
      <p:bldP spid="26" grpId="0" build="p">
        <p:tmplLst>
          <p:tmpl lvl="1">
            <p:tnLst>
              <p:par>
                <p:cTn presetID="2" presetClass="entr" presetSubtype="8" decel="10000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0-#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withEffect">
                  <p:stCondLst>
                    <p:cond delay="10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9" grpId="0" animBg="1"/>
      <p:bldP spid="30" grpId="0"/>
      <p:bldP spid="31" grpId="0" build="p">
        <p:tmplLst>
          <p:tmpl lvl="1">
            <p:tnLst>
              <p:par>
                <p:cTn presetID="2" presetClass="entr" presetSubtype="8"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8" decel="100000" fill="hold" nodeType="withEffect">
                  <p:stCondLst>
                    <p:cond delay="1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animBg="1"/>
      <p:bldP spid="34" grpId="0"/>
      <p:bldP spid="35" grpId="0" build="p">
        <p:tmplLst>
          <p:tmpl lvl="1">
            <p:tnLst>
              <p:par>
                <p:cTn presetID="2" presetClass="entr" presetSubtype="2"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1+#ppt_w/2"/>
                          </p:val>
                        </p:tav>
                        <p:tav tm="100000">
                          <p:val>
                            <p:strVal val="#ppt_x"/>
                          </p:val>
                        </p:tav>
                      </p:tavLst>
                    </p:anim>
                    <p:anim calcmode="lin" valueType="num">
                      <p:cBhvr additive="base">
                        <p:cTn dur="500" fill="hold"/>
                        <p:tgtEl>
                          <p:spTgt spid="35"/>
                        </p:tgtEl>
                        <p:attrNameLst>
                          <p:attrName>ppt_y</p:attrName>
                        </p:attrNameLst>
                      </p:cBhvr>
                      <p:tavLst>
                        <p:tav tm="0">
                          <p:val>
                            <p:strVal val="#ppt_y"/>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1+#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bldP spid="38" grpId="0"/>
      <p:bldP spid="39" grpId="0" build="p">
        <p:tmplLst>
          <p:tmpl lvl="1">
            <p:tnLst>
              <p:par>
                <p:cTn presetID="2" presetClass="entr" presetSubtype="2" decel="10000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1+#ppt_w/2"/>
                          </p:val>
                        </p:tav>
                        <p:tav tm="100000">
                          <p:val>
                            <p:strVal val="#ppt_x"/>
                          </p:val>
                        </p:tav>
                      </p:tavLst>
                    </p:anim>
                    <p:anim calcmode="lin" valueType="num">
                      <p:cBhvr additive="base">
                        <p:cTn dur="50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10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1+#ppt_w/2"/>
                          </p:val>
                        </p:tav>
                        <p:tav tm="100000">
                          <p:val>
                            <p:strVal val="#ppt_x"/>
                          </p:val>
                        </p:tav>
                      </p:tavLst>
                    </p:anim>
                    <p:anim calcmode="lin" valueType="num">
                      <p:cBhvr additive="base">
                        <p:cTn dur="500" fill="hold"/>
                        <p:tgtEl>
                          <p:spTgt spid="4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eb">
    <p:bg>
      <p:bgPr>
        <a:solidFill>
          <a:schemeClr val="tx2"/>
        </a:solidFill>
        <a:effectLst/>
      </p:bgPr>
    </p:bg>
    <p:spTree>
      <p:nvGrpSpPr>
        <p:cNvPr id="1" name=""/>
        <p:cNvGrpSpPr/>
        <p:nvPr/>
      </p:nvGrpSpPr>
      <p:grpSpPr>
        <a:xfrm>
          <a:off x="0" y="0"/>
          <a:ext cx="0" cy="0"/>
          <a:chOff x="0" y="0"/>
          <a:chExt cx="0" cy="0"/>
        </a:xfrm>
      </p:grpSpPr>
      <p:sp>
        <p:nvSpPr>
          <p:cNvPr id="43" name="正方形/長方形 42"/>
          <p:cNvSpPr/>
          <p:nvPr userDrawn="1"/>
        </p:nvSpPr>
        <p:spPr>
          <a:xfrm>
            <a:off x="0" y="1"/>
            <a:ext cx="18286413"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userDrawn="1"/>
        </p:nvSpPr>
        <p:spPr>
          <a:xfrm rot="18900000">
            <a:off x="3883795" y="2082068"/>
            <a:ext cx="11703601" cy="13856870"/>
          </a:xfrm>
          <a:custGeom>
            <a:avLst/>
            <a:gdLst/>
            <a:ahLst/>
            <a:cxnLst/>
            <a:rect l="l" t="t" r="r" b="b"/>
            <a:pathLst>
              <a:path w="11703601" h="13856870">
                <a:moveTo>
                  <a:pt x="11703601" y="2930668"/>
                </a:moveTo>
                <a:lnTo>
                  <a:pt x="11703601" y="13128263"/>
                </a:lnTo>
                <a:lnTo>
                  <a:pt x="10974994" y="13856870"/>
                </a:lnTo>
                <a:lnTo>
                  <a:pt x="0" y="2881876"/>
                </a:lnTo>
                <a:lnTo>
                  <a:pt x="1" y="0"/>
                </a:lnTo>
                <a:lnTo>
                  <a:pt x="7317135" y="7317134"/>
                </a:lnTo>
                <a:close/>
              </a:path>
            </a:pathLst>
          </a:custGeom>
          <a:solidFill>
            <a:schemeClr val="accent3">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userDrawn="1">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26" name="図プレースホルダー 19"/>
          <p:cNvSpPr>
            <a:spLocks noGrp="1"/>
          </p:cNvSpPr>
          <p:nvPr>
            <p:ph type="pic" sz="quarter" idx="12" hasCustomPrompt="1"/>
          </p:nvPr>
        </p:nvSpPr>
        <p:spPr>
          <a:xfrm>
            <a:off x="677771" y="2393778"/>
            <a:ext cx="10397852" cy="5846066"/>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grpSp>
        <p:nvGrpSpPr>
          <p:cNvPr id="38" name="グループ化 37"/>
          <p:cNvGrpSpPr/>
          <p:nvPr userDrawn="1"/>
        </p:nvGrpSpPr>
        <p:grpSpPr>
          <a:xfrm>
            <a:off x="677772" y="1800272"/>
            <a:ext cx="10397851" cy="593505"/>
            <a:chOff x="4888773" y="2065794"/>
            <a:chExt cx="8534400" cy="487140"/>
          </a:xfrm>
        </p:grpSpPr>
        <p:sp>
          <p:nvSpPr>
            <p:cNvPr id="27" name="角丸四角形 7"/>
            <p:cNvSpPr/>
            <p:nvPr userDrawn="1"/>
          </p:nvSpPr>
          <p:spPr>
            <a:xfrm>
              <a:off x="4888773" y="2065794"/>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4888773" y="2489434"/>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9" name="グループ化 28"/>
            <p:cNvGrpSpPr/>
            <p:nvPr userDrawn="1"/>
          </p:nvGrpSpPr>
          <p:grpSpPr>
            <a:xfrm>
              <a:off x="5071109" y="2204589"/>
              <a:ext cx="542925" cy="142875"/>
              <a:chOff x="2524125" y="1614487"/>
              <a:chExt cx="542925" cy="142875"/>
            </a:xfrm>
          </p:grpSpPr>
          <p:sp>
            <p:nvSpPr>
              <p:cNvPr id="30" name="円/楕円 29"/>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a:off x="13043533" y="2180776"/>
              <a:ext cx="200026" cy="190500"/>
              <a:chOff x="7781924" y="1704975"/>
              <a:chExt cx="200026" cy="190500"/>
            </a:xfrm>
            <a:solidFill>
              <a:schemeClr val="tx1">
                <a:lumMod val="50000"/>
                <a:lumOff val="50000"/>
              </a:schemeClr>
            </a:solidFill>
          </p:grpSpPr>
          <p:sp>
            <p:nvSpPr>
              <p:cNvPr id="34" name="正方形/長方形 33"/>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0" name="タイトル プレースホルダー 1"/>
          <p:cNvSpPr>
            <a:spLocks noGrp="1"/>
          </p:cNvSpPr>
          <p:nvPr>
            <p:ph type="title" hasCustomPrompt="1"/>
          </p:nvPr>
        </p:nvSpPr>
        <p:spPr>
          <a:xfrm>
            <a:off x="11375454" y="829993"/>
            <a:ext cx="6192688" cy="4215032"/>
          </a:xfrm>
          <a:prstGeom prst="rect">
            <a:avLst/>
          </a:prstGeom>
        </p:spPr>
        <p:txBody>
          <a:bodyPr vert="horz" lIns="163275" tIns="81638" rIns="163275" bIns="81638" rtlCol="0" anchor="b">
            <a:normAutofit/>
          </a:bodyPr>
          <a:lstStyle>
            <a:lvl1pPr>
              <a:defRPr baseline="0">
                <a:solidFill>
                  <a:schemeClr val="tx2"/>
                </a:solidFill>
              </a:defRPr>
            </a:lvl1pPr>
          </a:lstStyle>
          <a:p>
            <a:r>
              <a:rPr kumimoji="1" lang="en-US" altLang="ja-JP" dirty="0"/>
              <a:t>Title goes here</a:t>
            </a:r>
            <a:endParaRPr kumimoji="1" lang="ja-JP" altLang="en-US" dirty="0"/>
          </a:p>
        </p:txBody>
      </p:sp>
      <p:sp>
        <p:nvSpPr>
          <p:cNvPr id="41" name="正方形/長方形 40"/>
          <p:cNvSpPr/>
          <p:nvPr userDrawn="1"/>
        </p:nvSpPr>
        <p:spPr>
          <a:xfrm>
            <a:off x="11447462" y="537650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6"/>
          <p:cNvSpPr>
            <a:spLocks noGrp="1"/>
          </p:cNvSpPr>
          <p:nvPr>
            <p:ph type="body" sz="quarter" idx="24" hasCustomPrompt="1"/>
          </p:nvPr>
        </p:nvSpPr>
        <p:spPr>
          <a:xfrm>
            <a:off x="11395429" y="5497339"/>
            <a:ext cx="6196784" cy="3462585"/>
          </a:xfrm>
        </p:spPr>
        <p:txBody>
          <a:bodyPr anchor="t">
            <a:noAutofit/>
          </a:bodyPr>
          <a:lstStyle>
            <a:lvl1pPr algn="l">
              <a:defRPr sz="2000" i="0" baseline="0">
                <a:solidFill>
                  <a:schemeClr val="bg1">
                    <a:lumMod val="85000"/>
                  </a:schemeClr>
                </a:solidFill>
                <a:latin typeface="+mn-lt"/>
              </a:defRPr>
            </a:lvl1pPr>
          </a:lstStyle>
          <a:p>
            <a:pPr lvl="0"/>
            <a:r>
              <a:rPr kumimoji="1" lang="en-US" altLang="ja-JP" dirty="0"/>
              <a:t>Text goes here</a:t>
            </a:r>
            <a:endParaRPr kumimoji="1" lang="ja-JP" altLang="en-US" dirty="0"/>
          </a:p>
        </p:txBody>
      </p:sp>
      <p:sp>
        <p:nvSpPr>
          <p:cNvPr id="48" name="正方形/長方形 47"/>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5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outVertical)">
                                      <p:cBhvr>
                                        <p:cTn id="7" dur="500"/>
                                        <p:tgtEl>
                                          <p:spTgt spid="43"/>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1000" fill="hold"/>
                                        <p:tgtEl>
                                          <p:spTgt spid="26"/>
                                        </p:tgtEl>
                                        <p:attrNameLst>
                                          <p:attrName>ppt_x</p:attrName>
                                        </p:attrNameLst>
                                      </p:cBhvr>
                                      <p:tavLst>
                                        <p:tav tm="0">
                                          <p:val>
                                            <p:strVal val="#ppt_x"/>
                                          </p:val>
                                        </p:tav>
                                        <p:tav tm="100000">
                                          <p:val>
                                            <p:strVal val="#ppt_x"/>
                                          </p:val>
                                        </p:tav>
                                      </p:tavLst>
                                    </p:anim>
                                    <p:anim calcmode="lin" valueType="num">
                                      <p:cBhvr additive="base">
                                        <p:cTn id="12" dur="1000" fill="hold"/>
                                        <p:tgtEl>
                                          <p:spTgt spid="2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1000" fill="hold"/>
                                        <p:tgtEl>
                                          <p:spTgt spid="38"/>
                                        </p:tgtEl>
                                        <p:attrNameLst>
                                          <p:attrName>ppt_x</p:attrName>
                                        </p:attrNameLst>
                                      </p:cBhvr>
                                      <p:tavLst>
                                        <p:tav tm="0">
                                          <p:val>
                                            <p:strVal val="#ppt_x"/>
                                          </p:val>
                                        </p:tav>
                                        <p:tav tm="100000">
                                          <p:val>
                                            <p:strVal val="#ppt_x"/>
                                          </p:val>
                                        </p:tav>
                                      </p:tavLst>
                                    </p:anim>
                                    <p:anim calcmode="lin" valueType="num">
                                      <p:cBhvr additive="base">
                                        <p:cTn id="16" dur="1000" fill="hold"/>
                                        <p:tgtEl>
                                          <p:spTgt spid="38"/>
                                        </p:tgtEl>
                                        <p:attrNameLst>
                                          <p:attrName>ppt_y</p:attrName>
                                        </p:attrNameLst>
                                      </p:cBhvr>
                                      <p:tavLst>
                                        <p:tav tm="0">
                                          <p:val>
                                            <p:strVal val="1+#ppt_h/2"/>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childTnLst>
                                </p:cTn>
                              </p:par>
                              <p:par>
                                <p:cTn id="20" presetID="10"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par>
                          <p:cTn id="27" fill="hold">
                            <p:stCondLst>
                              <p:cond delay="2000"/>
                            </p:stCondLst>
                            <p:childTnLst>
                              <p:par>
                                <p:cTn id="28" presetID="2" presetClass="entr" presetSubtype="3" decel="100000" fill="hold" grpId="0" nodeType="afterEffect">
                                  <p:stCondLst>
                                    <p:cond delay="250"/>
                                  </p:stCondLst>
                                  <p:iterate type="wd">
                                    <p:tmPct val="10000"/>
                                  </p:iterate>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fill="hold"/>
                                        <p:tgtEl>
                                          <p:spTgt spid="40"/>
                                        </p:tgtEl>
                                        <p:attrNameLst>
                                          <p:attrName>ppt_x</p:attrName>
                                        </p:attrNameLst>
                                      </p:cBhvr>
                                      <p:tavLst>
                                        <p:tav tm="0">
                                          <p:val>
                                            <p:strVal val="1+#ppt_w/2"/>
                                          </p:val>
                                        </p:tav>
                                        <p:tav tm="100000">
                                          <p:val>
                                            <p:strVal val="#ppt_x"/>
                                          </p:val>
                                        </p:tav>
                                      </p:tavLst>
                                    </p:anim>
                                    <p:anim calcmode="lin" valueType="num">
                                      <p:cBhvr additive="base">
                                        <p:cTn id="31" dur="500" fill="hold"/>
                                        <p:tgtEl>
                                          <p:spTgt spid="40"/>
                                        </p:tgtEl>
                                        <p:attrNameLst>
                                          <p:attrName>ppt_y</p:attrName>
                                        </p:attrNameLst>
                                      </p:cBhvr>
                                      <p:tavLst>
                                        <p:tav tm="0">
                                          <p:val>
                                            <p:strVal val="0-#ppt_h/2"/>
                                          </p:val>
                                        </p:tav>
                                        <p:tav tm="100000">
                                          <p:val>
                                            <p:strVal val="#ppt_y"/>
                                          </p:val>
                                        </p:tav>
                                      </p:tavLst>
                                    </p:anim>
                                  </p:childTnLst>
                                </p:cTn>
                              </p:par>
                            </p:childTnLst>
                          </p:cTn>
                        </p:par>
                        <p:par>
                          <p:cTn id="32" fill="hold">
                            <p:stCondLst>
                              <p:cond delay="2850"/>
                            </p:stCondLst>
                            <p:childTnLst>
                              <p:par>
                                <p:cTn id="33" presetID="2" presetClass="entr" presetSubtype="2" decel="100000" fill="hold" grpId="0" nodeType="afterEffect">
                                  <p:stCondLst>
                                    <p:cond delay="500"/>
                                  </p:stCondLst>
                                  <p:childTnLst>
                                    <p:set>
                                      <p:cBhvr>
                                        <p:cTn id="34" dur="1" fill="hold">
                                          <p:stCondLst>
                                            <p:cond delay="0"/>
                                          </p:stCondLst>
                                        </p:cTn>
                                        <p:tgtEl>
                                          <p:spTgt spid="41"/>
                                        </p:tgtEl>
                                        <p:attrNameLst>
                                          <p:attrName>style.visibility</p:attrName>
                                        </p:attrNameLst>
                                      </p:cBhvr>
                                      <p:to>
                                        <p:strVal val="visible"/>
                                      </p:to>
                                    </p:set>
                                    <p:anim calcmode="lin" valueType="num">
                                      <p:cBhvr additive="base">
                                        <p:cTn id="35" dur="500" fill="hold"/>
                                        <p:tgtEl>
                                          <p:spTgt spid="41"/>
                                        </p:tgtEl>
                                        <p:attrNameLst>
                                          <p:attrName>ppt_x</p:attrName>
                                        </p:attrNameLst>
                                      </p:cBhvr>
                                      <p:tavLst>
                                        <p:tav tm="0">
                                          <p:val>
                                            <p:strVal val="1+#ppt_w/2"/>
                                          </p:val>
                                        </p:tav>
                                        <p:tav tm="100000">
                                          <p:val>
                                            <p:strVal val="#ppt_x"/>
                                          </p:val>
                                        </p:tav>
                                      </p:tavLst>
                                    </p:anim>
                                    <p:anim calcmode="lin" valueType="num">
                                      <p:cBhvr additive="base">
                                        <p:cTn id="36" dur="500" fill="hold"/>
                                        <p:tgtEl>
                                          <p:spTgt spid="41"/>
                                        </p:tgtEl>
                                        <p:attrNameLst>
                                          <p:attrName>ppt_y</p:attrName>
                                        </p:attrNameLst>
                                      </p:cBhvr>
                                      <p:tavLst>
                                        <p:tav tm="0">
                                          <p:val>
                                            <p:strVal val="#ppt_y"/>
                                          </p:val>
                                        </p:tav>
                                        <p:tav tm="100000">
                                          <p:val>
                                            <p:strVal val="#ppt_y"/>
                                          </p:val>
                                        </p:tav>
                                      </p:tavLst>
                                    </p:anim>
                                  </p:childTnLst>
                                </p:cTn>
                              </p:par>
                              <p:par>
                                <p:cTn id="37" presetID="2" presetClass="entr" presetSubtype="4" decel="100000" fill="hold" grpId="0" nodeType="withEffect">
                                  <p:stCondLst>
                                    <p:cond delay="500"/>
                                  </p:stCondLst>
                                  <p:childTnLst>
                                    <p:set>
                                      <p:cBhvr>
                                        <p:cTn id="38" dur="1" fill="hold">
                                          <p:stCondLst>
                                            <p:cond delay="0"/>
                                          </p:stCondLst>
                                        </p:cTn>
                                        <p:tgtEl>
                                          <p:spTgt spid="42">
                                            <p:txEl>
                                              <p:pRg st="0" end="0"/>
                                            </p:txEl>
                                          </p:spTgt>
                                        </p:tgtEl>
                                        <p:attrNameLst>
                                          <p:attrName>style.visibility</p:attrName>
                                        </p:attrNameLst>
                                      </p:cBhvr>
                                      <p:to>
                                        <p:strVal val="visible"/>
                                      </p:to>
                                    </p:set>
                                    <p:anim calcmode="lin" valueType="num">
                                      <p:cBhvr additive="base">
                                        <p:cTn id="39"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26" grpId="0" animBg="1"/>
      <p:bldP spid="26" grpId="1" animBg="1"/>
      <p:bldP spid="40" grpId="0"/>
      <p:bldP spid="41" grpId="0" animBg="1"/>
      <p:bldP spid="42" grpId="0" build="p">
        <p:tmplLst>
          <p:tmpl lvl="1">
            <p:tnLst>
              <p:par>
                <p:cTn presetID="2" presetClass="entr" presetSubtype="4" decel="100000" fill="hold" nodeType="withEffect">
                  <p:stCondLst>
                    <p:cond delay="5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g Title and Text">
    <p:spTree>
      <p:nvGrpSpPr>
        <p:cNvPr id="1" name=""/>
        <p:cNvGrpSpPr/>
        <p:nvPr/>
      </p:nvGrpSpPr>
      <p:grpSpPr>
        <a:xfrm>
          <a:off x="0" y="0"/>
          <a:ext cx="0" cy="0"/>
          <a:chOff x="0" y="0"/>
          <a:chExt cx="0" cy="0"/>
        </a:xfrm>
      </p:grpSpPr>
      <p:sp>
        <p:nvSpPr>
          <p:cNvPr id="14" name="正方形/長方形 13"/>
          <p:cNvSpPr/>
          <p:nvPr userDrawn="1"/>
        </p:nvSpPr>
        <p:spPr>
          <a:xfrm>
            <a:off x="0" y="0"/>
            <a:ext cx="18286413" cy="4484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a:xfrm>
            <a:off x="10509540" y="9464400"/>
            <a:ext cx="5790697" cy="547688"/>
          </a:xfrm>
          <a:prstGeom prst="rect">
            <a:avLst/>
          </a:prstGeom>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a:xfrm>
            <a:off x="17136094" y="9432788"/>
            <a:ext cx="1080120" cy="547688"/>
          </a:xfrm>
          <a:prstGeom prst="rect">
            <a:avLst/>
          </a:prstGeom>
        </p:spPr>
        <p:txBody>
          <a:bodyPr/>
          <a:lstStyle/>
          <a:p>
            <a:fld id="{E6459DFB-86F3-43FA-8567-2EA6E426AE90}" type="slidenum">
              <a:rPr lang="ja-JP" altLang="en-US" smtClean="0"/>
              <a:pPr/>
              <a:t>‹#›</a:t>
            </a:fld>
            <a:endParaRPr lang="ja-JP" altLang="en-US"/>
          </a:p>
        </p:txBody>
      </p:sp>
      <p:sp>
        <p:nvSpPr>
          <p:cNvPr id="5" name="タイトル プレースホルダー 1"/>
          <p:cNvSpPr>
            <a:spLocks noGrp="1"/>
          </p:cNvSpPr>
          <p:nvPr>
            <p:ph type="title" hasCustomPrompt="1"/>
          </p:nvPr>
        </p:nvSpPr>
        <p:spPr>
          <a:xfrm>
            <a:off x="682170" y="986976"/>
            <a:ext cx="17199429" cy="3381824"/>
          </a:xfrm>
          <a:prstGeom prst="rect">
            <a:avLst/>
          </a:prstGeom>
        </p:spPr>
        <p:txBody>
          <a:bodyPr vert="horz" lIns="163275" tIns="81638" rIns="163275" bIns="81638" rtlCol="0" anchor="b">
            <a:noAutofit/>
          </a:bodyPr>
          <a:lstStyle>
            <a:lvl1pPr>
              <a:defRPr sz="18000" baseline="0">
                <a:solidFill>
                  <a:schemeClr val="bg1"/>
                </a:solidFill>
              </a:defRPr>
            </a:lvl1pPr>
          </a:lstStyle>
          <a:p>
            <a:r>
              <a:rPr kumimoji="1" lang="en-US" altLang="ja-JP" dirty="0"/>
              <a:t>Title goes here</a:t>
            </a:r>
            <a:endParaRPr kumimoji="1" lang="ja-JP" altLang="en-US" dirty="0"/>
          </a:p>
        </p:txBody>
      </p:sp>
      <p:sp>
        <p:nvSpPr>
          <p:cNvPr id="8" name="テキスト プレースホルダー 8"/>
          <p:cNvSpPr>
            <a:spLocks noGrp="1"/>
          </p:cNvSpPr>
          <p:nvPr>
            <p:ph type="body" sz="quarter" idx="12" hasCustomPrompt="1"/>
          </p:nvPr>
        </p:nvSpPr>
        <p:spPr>
          <a:xfrm>
            <a:off x="682172" y="4571998"/>
            <a:ext cx="8069942" cy="4542971"/>
          </a:xfrm>
        </p:spPr>
        <p:txBody>
          <a:bodyPr anchor="t">
            <a:noAutofit/>
          </a:bodyPr>
          <a:lstStyle>
            <a:lvl1pPr algn="l">
              <a:lnSpc>
                <a:spcPct val="100000"/>
              </a:lnSpc>
              <a:spcBef>
                <a:spcPts val="0"/>
              </a:spcBef>
              <a:defRPr sz="7200" baseline="0">
                <a:solidFill>
                  <a:schemeClr val="accent2"/>
                </a:solidFill>
                <a:latin typeface="Route 159 UltraLight" pitchFamily="50" charset="0"/>
              </a:defRPr>
            </a:lvl1pPr>
          </a:lstStyle>
          <a:p>
            <a:pPr lvl="0"/>
            <a:r>
              <a:rPr kumimoji="1" lang="en-US" altLang="ja-JP" dirty="0"/>
              <a:t>Subtitle goes here</a:t>
            </a:r>
            <a:endParaRPr kumimoji="1" lang="ja-JP" altLang="en-US" dirty="0"/>
          </a:p>
        </p:txBody>
      </p:sp>
      <p:sp>
        <p:nvSpPr>
          <p:cNvPr id="10" name="テキスト プレースホルダー 6"/>
          <p:cNvSpPr>
            <a:spLocks noGrp="1"/>
          </p:cNvSpPr>
          <p:nvPr>
            <p:ph type="body" sz="quarter" idx="24" hasCustomPrompt="1"/>
          </p:nvPr>
        </p:nvSpPr>
        <p:spPr>
          <a:xfrm>
            <a:off x="8768342" y="4760682"/>
            <a:ext cx="9113257" cy="4339775"/>
          </a:xfrm>
        </p:spPr>
        <p:txBody>
          <a:bodyPr anchor="t">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1"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12"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accent2">
              <a:alpha val="30000"/>
            </a:schemeClr>
          </a:solidFill>
        </p:spPr>
        <p:txBody>
          <a:bodyPr/>
          <a:lstStyle>
            <a:lvl1pPr>
              <a:defRPr/>
            </a:lvl1pPr>
          </a:lstStyle>
          <a:p>
            <a:pPr lvl="0"/>
            <a:r>
              <a:rPr kumimoji="1" lang="en-US" altLang="ja-JP" dirty="0"/>
              <a:t> </a:t>
            </a:r>
            <a:endParaRPr kumimoji="1" lang="ja-JP" altLang="en-US" dirty="0"/>
          </a:p>
        </p:txBody>
      </p:sp>
      <p:sp>
        <p:nvSpPr>
          <p:cNvPr id="23" name="正方形/長方形 22"/>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388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2" accel="100000" fill="hold" grpId="0" nodeType="withEffect">
                                  <p:stCondLst>
                                    <p:cond delay="2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ac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 presetClass="entr" presetSubtype="2" decel="100000" fill="hold" grpId="0" nodeType="withEffect">
                                  <p:stCondLst>
                                    <p:cond delay="750"/>
                                  </p:stCondLst>
                                  <p:iterate type="wd">
                                    <p:tmPct val="10000"/>
                                  </p:iterate>
                                  <p:childTnLst>
                                    <p:set>
                                      <p:cBhvr>
                                        <p:cTn id="21" dur="1" fill="hold">
                                          <p:stCondLst>
                                            <p:cond delay="0"/>
                                          </p:stCondLst>
                                        </p:cTn>
                                        <p:tgtEl>
                                          <p:spTgt spid="8">
                                            <p:txEl>
                                              <p:pRg st="0" end="0"/>
                                            </p:txEl>
                                          </p:spTgt>
                                        </p:tgtEl>
                                        <p:attrNameLst>
                                          <p:attrName>style.visibility</p:attrName>
                                        </p:attrNameLst>
                                      </p:cBhvr>
                                      <p:to>
                                        <p:strVal val="visible"/>
                                      </p:to>
                                    </p:set>
                                    <p:anim calcmode="lin" valueType="num">
                                      <p:cBhvr additive="base">
                                        <p:cTn id="22"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3" dur="750" fill="hold"/>
                                        <p:tgtEl>
                                          <p:spTgt spid="8">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750" fill="hold"/>
                                        <p:tgtEl>
                                          <p:spTgt spid="10"/>
                                        </p:tgtEl>
                                        <p:attrNameLst>
                                          <p:attrName>ppt_x</p:attrName>
                                        </p:attrNameLst>
                                      </p:cBhvr>
                                      <p:tavLst>
                                        <p:tav tm="0">
                                          <p:val>
                                            <p:strVal val="1+#ppt_w/2"/>
                                          </p:val>
                                        </p:tav>
                                        <p:tav tm="100000">
                                          <p:val>
                                            <p:strVal val="#ppt_x"/>
                                          </p:val>
                                        </p:tav>
                                      </p:tavLst>
                                    </p:anim>
                                    <p:anim calcmode="lin" valueType="num">
                                      <p:cBhvr additive="base">
                                        <p:cTn id="27"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 grpId="0"/>
      <p:bldP spid="8" grpId="0" build="p">
        <p:tmplLst>
          <p:tmpl lvl="1">
            <p:tnLst>
              <p:par>
                <p:cTn presetID="2" presetClass="entr" presetSubtype="2" decel="100000" fill="hold" nodeType="withEffect">
                  <p:stCondLst>
                    <p:cond delay="750"/>
                  </p:stCondLst>
                  <p:iterate type="wd">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10" grpId="0">
        <p:tmplLst>
          <p:tmpl>
            <p:tnLst>
              <p:par>
                <p:cTn presetID="2" presetClass="entr" presetSubtype="2" decel="100000" fill="hold" nodeType="withEffect">
                  <p:stCondLst>
                    <p:cond delay="10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animBg="1">
        <p:tmplLst>
          <p:tmpl>
            <p:tnLst>
              <p:par>
                <p:cTn presetID="2" presetClass="entr" presetSubtype="2" ac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tmplLst>
          <p:tmpl>
            <p:tnLst>
              <p:par>
                <p:cTn presetID="2" presetClass="entr" presetSubtype="2" accel="10000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tx2"/>
        </a:solidFill>
        <a:effectLst/>
      </p:bgPr>
    </p:bg>
    <p:spTree>
      <p:nvGrpSpPr>
        <p:cNvPr id="1" name=""/>
        <p:cNvGrpSpPr/>
        <p:nvPr/>
      </p:nvGrpSpPr>
      <p:grpSpPr>
        <a:xfrm>
          <a:off x="0" y="0"/>
          <a:ext cx="0" cy="0"/>
          <a:chOff x="0" y="0"/>
          <a:chExt cx="0" cy="0"/>
        </a:xfrm>
      </p:grpSpPr>
      <p:sp>
        <p:nvSpPr>
          <p:cNvPr id="12" name="正方形/長方形 11"/>
          <p:cNvSpPr/>
          <p:nvPr userDrawn="1"/>
        </p:nvSpPr>
        <p:spPr>
          <a:xfrm>
            <a:off x="-1" y="6132288"/>
            <a:ext cx="18286413" cy="45719"/>
          </a:xfrm>
          <a:prstGeom prst="rect">
            <a:avLst/>
          </a:prstGeom>
          <a:solidFill>
            <a:schemeClr val="accent5"/>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3" name="円/楕円 22"/>
          <p:cNvSpPr/>
          <p:nvPr userDrawn="1"/>
        </p:nvSpPr>
        <p:spPr>
          <a:xfrm>
            <a:off x="1754352" y="6966857"/>
            <a:ext cx="1756228" cy="1756228"/>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7" name="円/楕円 26"/>
          <p:cNvSpPr/>
          <p:nvPr userDrawn="1"/>
        </p:nvSpPr>
        <p:spPr>
          <a:xfrm>
            <a:off x="1397829" y="1600838"/>
            <a:ext cx="6904800" cy="6904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userDrawn="1"/>
        </p:nvSpPr>
        <p:spPr>
          <a:xfrm>
            <a:off x="1646019" y="1818285"/>
            <a:ext cx="6904800" cy="690480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7716616" y="1934006"/>
            <a:ext cx="1404254" cy="1404254"/>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円/楕円 23"/>
          <p:cNvSpPr/>
          <p:nvPr userDrawn="1"/>
        </p:nvSpPr>
        <p:spPr>
          <a:xfrm>
            <a:off x="890750" y="8404305"/>
            <a:ext cx="863602" cy="863602"/>
          </a:xfrm>
          <a:prstGeom prst="ellipse">
            <a:avLst/>
          </a:prstGeom>
          <a:solidFill>
            <a:schemeClr val="accent5">
              <a:lumMod val="40000"/>
              <a:lumOff val="6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6" name="図プレースホルダー 5"/>
          <p:cNvSpPr>
            <a:spLocks noGrp="1"/>
          </p:cNvSpPr>
          <p:nvPr>
            <p:ph type="pic" sz="quarter" idx="14" hasCustomPrompt="1"/>
          </p:nvPr>
        </p:nvSpPr>
        <p:spPr>
          <a:xfrm>
            <a:off x="1514934" y="1688420"/>
            <a:ext cx="6903809" cy="6903809"/>
          </a:xfrm>
          <a:prstGeom prst="ellipse">
            <a:avLst/>
          </a:prstGeom>
          <a:solidFill>
            <a:schemeClr val="accent5">
              <a:lumMod val="20000"/>
              <a:lumOff val="80000"/>
            </a:schemeClr>
          </a:solidFill>
          <a:ln w="38100">
            <a:solidFill>
              <a:schemeClr val="accent5"/>
            </a:solidFill>
          </a:ln>
        </p:spPr>
        <p:txBody>
          <a:bodyPr>
            <a:normAutofit/>
          </a:bodyPr>
          <a:lstStyle>
            <a:lvl1pPr>
              <a:defRPr sz="1800"/>
            </a:lvl1pPr>
          </a:lstStyle>
          <a:p>
            <a:r>
              <a:rPr kumimoji="1" lang="en-US" altLang="ja-JP" dirty="0"/>
              <a:t>Add an image</a:t>
            </a:r>
            <a:endParaRPr kumimoji="1" lang="ja-JP" altLang="en-US" dirty="0"/>
          </a:p>
        </p:txBody>
      </p:sp>
      <p:sp>
        <p:nvSpPr>
          <p:cNvPr id="8" name="タイトル プレースホルダー 1"/>
          <p:cNvSpPr>
            <a:spLocks noGrp="1"/>
          </p:cNvSpPr>
          <p:nvPr>
            <p:ph type="title" hasCustomPrompt="1"/>
          </p:nvPr>
        </p:nvSpPr>
        <p:spPr>
          <a:xfrm>
            <a:off x="9142413" y="2481938"/>
            <a:ext cx="8739186" cy="1524008"/>
          </a:xfrm>
          <a:prstGeom prst="rect">
            <a:avLst/>
          </a:prstGeom>
        </p:spPr>
        <p:txBody>
          <a:bodyPr vert="horz" lIns="163275" tIns="81638" rIns="163275" bIns="81638" rtlCol="0" anchor="b">
            <a:noAutofit/>
          </a:bodyPr>
          <a:lstStyle>
            <a:lvl1pPr>
              <a:defRPr sz="8000" baseline="0">
                <a:solidFill>
                  <a:schemeClr val="bg1"/>
                </a:solidFill>
              </a:defRPr>
            </a:lvl1pPr>
          </a:lstStyle>
          <a:p>
            <a:r>
              <a:rPr kumimoji="1" lang="en-US" altLang="ja-JP" dirty="0"/>
              <a:t>Title goes here</a:t>
            </a:r>
            <a:endParaRPr kumimoji="1" lang="ja-JP" altLang="en-US" dirty="0"/>
          </a:p>
        </p:txBody>
      </p:sp>
      <p:sp>
        <p:nvSpPr>
          <p:cNvPr id="9" name="円/楕円 8"/>
          <p:cNvSpPr/>
          <p:nvPr userDrawn="1"/>
        </p:nvSpPr>
        <p:spPr>
          <a:xfrm>
            <a:off x="9142413" y="4206404"/>
            <a:ext cx="1183534" cy="1183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12"/>
          <p:cNvSpPr>
            <a:spLocks noGrp="1"/>
          </p:cNvSpPr>
          <p:nvPr>
            <p:ph type="pic" sz="quarter" idx="20" hasCustomPrompt="1"/>
          </p:nvPr>
        </p:nvSpPr>
        <p:spPr>
          <a:xfrm>
            <a:off x="9458009" y="4522001"/>
            <a:ext cx="552341" cy="552341"/>
          </a:xfrm>
        </p:spPr>
        <p:txBody>
          <a:bodyPr>
            <a:normAutofit/>
          </a:bodyPr>
          <a:lstStyle>
            <a:lvl1pPr>
              <a:defRPr sz="1600"/>
            </a:lvl1pPr>
          </a:lstStyle>
          <a:p>
            <a:r>
              <a:rPr kumimoji="1" lang="en-US" altLang="ja-JP" dirty="0"/>
              <a:t> </a:t>
            </a:r>
            <a:endParaRPr kumimoji="1" lang="ja-JP" altLang="en-US" dirty="0"/>
          </a:p>
        </p:txBody>
      </p:sp>
      <p:sp>
        <p:nvSpPr>
          <p:cNvPr id="11" name="テキスト プレースホルダー 6"/>
          <p:cNvSpPr>
            <a:spLocks noGrp="1"/>
          </p:cNvSpPr>
          <p:nvPr>
            <p:ph type="body" sz="quarter" idx="24" hasCustomPrompt="1"/>
          </p:nvPr>
        </p:nvSpPr>
        <p:spPr>
          <a:xfrm>
            <a:off x="10464800" y="4206405"/>
            <a:ext cx="7416799" cy="1183533"/>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3" name="図プレースホルダー 12"/>
          <p:cNvSpPr>
            <a:spLocks noGrp="1"/>
          </p:cNvSpPr>
          <p:nvPr>
            <p:ph type="pic" sz="quarter" idx="25" hasCustomPrompt="1"/>
          </p:nvPr>
        </p:nvSpPr>
        <p:spPr>
          <a:xfrm>
            <a:off x="9458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4" name="テキスト プレースホルダー 6"/>
          <p:cNvSpPr>
            <a:spLocks noGrp="1"/>
          </p:cNvSpPr>
          <p:nvPr>
            <p:ph type="body" sz="quarter" idx="26" hasCustomPrompt="1"/>
          </p:nvPr>
        </p:nvSpPr>
        <p:spPr>
          <a:xfrm>
            <a:off x="10022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7" name="図プレースホルダー 12"/>
          <p:cNvSpPr>
            <a:spLocks noGrp="1"/>
          </p:cNvSpPr>
          <p:nvPr>
            <p:ph type="pic" sz="quarter" idx="27" hasCustomPrompt="1"/>
          </p:nvPr>
        </p:nvSpPr>
        <p:spPr>
          <a:xfrm>
            <a:off x="13776009" y="6408859"/>
            <a:ext cx="552341" cy="552341"/>
          </a:xfrm>
        </p:spPr>
        <p:txBody>
          <a:bodyPr>
            <a:normAutofit/>
          </a:bodyPr>
          <a:lstStyle>
            <a:lvl1pPr>
              <a:defRPr sz="1600"/>
            </a:lvl1pPr>
          </a:lstStyle>
          <a:p>
            <a:r>
              <a:rPr kumimoji="1" lang="en-US" altLang="ja-JP" dirty="0"/>
              <a:t> </a:t>
            </a:r>
            <a:endParaRPr kumimoji="1" lang="ja-JP" altLang="en-US" dirty="0"/>
          </a:p>
        </p:txBody>
      </p:sp>
      <p:sp>
        <p:nvSpPr>
          <p:cNvPr id="18" name="テキスト プレースホルダー 6"/>
          <p:cNvSpPr>
            <a:spLocks noGrp="1"/>
          </p:cNvSpPr>
          <p:nvPr>
            <p:ph type="body" sz="quarter" idx="28" hasCustomPrompt="1"/>
          </p:nvPr>
        </p:nvSpPr>
        <p:spPr>
          <a:xfrm>
            <a:off x="14340115" y="63980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19" name="図プレースホルダー 12"/>
          <p:cNvSpPr>
            <a:spLocks noGrp="1"/>
          </p:cNvSpPr>
          <p:nvPr>
            <p:ph type="pic" sz="quarter" idx="29" hasCustomPrompt="1"/>
          </p:nvPr>
        </p:nvSpPr>
        <p:spPr>
          <a:xfrm>
            <a:off x="9458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0" name="テキスト プレースホルダー 6"/>
          <p:cNvSpPr>
            <a:spLocks noGrp="1"/>
          </p:cNvSpPr>
          <p:nvPr>
            <p:ph type="body" sz="quarter" idx="30" hasCustomPrompt="1"/>
          </p:nvPr>
        </p:nvSpPr>
        <p:spPr>
          <a:xfrm>
            <a:off x="10022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1" name="図プレースホルダー 12"/>
          <p:cNvSpPr>
            <a:spLocks noGrp="1"/>
          </p:cNvSpPr>
          <p:nvPr>
            <p:ph type="pic" sz="quarter" idx="31" hasCustomPrompt="1"/>
          </p:nvPr>
        </p:nvSpPr>
        <p:spPr>
          <a:xfrm>
            <a:off x="13776009" y="7272459"/>
            <a:ext cx="552341" cy="552341"/>
          </a:xfrm>
        </p:spPr>
        <p:txBody>
          <a:bodyPr>
            <a:normAutofit/>
          </a:bodyPr>
          <a:lstStyle>
            <a:lvl1pPr>
              <a:defRPr sz="1600"/>
            </a:lvl1pPr>
          </a:lstStyle>
          <a:p>
            <a:r>
              <a:rPr kumimoji="1" lang="en-US" altLang="ja-JP" dirty="0"/>
              <a:t> </a:t>
            </a:r>
            <a:endParaRPr kumimoji="1" lang="ja-JP" altLang="en-US" dirty="0"/>
          </a:p>
        </p:txBody>
      </p:sp>
      <p:sp>
        <p:nvSpPr>
          <p:cNvPr id="22" name="テキスト プレースホルダー 6"/>
          <p:cNvSpPr>
            <a:spLocks noGrp="1"/>
          </p:cNvSpPr>
          <p:nvPr>
            <p:ph type="body" sz="quarter" idx="32" hasCustomPrompt="1"/>
          </p:nvPr>
        </p:nvSpPr>
        <p:spPr>
          <a:xfrm>
            <a:off x="14340115" y="7261663"/>
            <a:ext cx="3505200" cy="590567"/>
          </a:xfrm>
        </p:spPr>
        <p:txBody>
          <a:bodyPr anchor="ctr">
            <a:noAutofit/>
          </a:bodyPr>
          <a:lstStyle>
            <a:lvl1pPr algn="l">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6" name="円/楕円 25"/>
          <p:cNvSpPr/>
          <p:nvPr userDrawn="1"/>
        </p:nvSpPr>
        <p:spPr>
          <a:xfrm>
            <a:off x="9052460" y="1738038"/>
            <a:ext cx="504373" cy="504373"/>
          </a:xfrm>
          <a:prstGeom prst="ellipse">
            <a:avLst/>
          </a:prstGeom>
          <a:solidFill>
            <a:schemeClr val="accent5">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Tree>
    <p:extLst>
      <p:ext uri="{BB962C8B-B14F-4D97-AF65-F5344CB8AC3E}">
        <p14:creationId xmlns:p14="http://schemas.microsoft.com/office/powerpoint/2010/main" val="446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1000"/>
                                        <p:tgtEl>
                                          <p:spTgt spid="27"/>
                                        </p:tgtEl>
                                      </p:cBhvr>
                                    </p:animEffect>
                                  </p:childTnLst>
                                </p:cTn>
                              </p:par>
                              <p:par>
                                <p:cTn id="12" presetID="2" presetClass="entr" presetSubtype="1" decel="100000" fill="hold" grpId="0"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1000" fill="hold"/>
                                        <p:tgtEl>
                                          <p:spTgt spid="2"/>
                                        </p:tgtEl>
                                        <p:attrNameLst>
                                          <p:attrName>ppt_x</p:attrName>
                                        </p:attrNameLst>
                                      </p:cBhvr>
                                      <p:tavLst>
                                        <p:tav tm="0">
                                          <p:val>
                                            <p:strVal val="#ppt_x"/>
                                          </p:val>
                                        </p:tav>
                                        <p:tav tm="100000">
                                          <p:val>
                                            <p:strVal val="#ppt_x"/>
                                          </p:val>
                                        </p:tav>
                                      </p:tavLst>
                                    </p:anim>
                                    <p:anim calcmode="lin" valueType="num">
                                      <p:cBhvr additive="base">
                                        <p:cTn id="15" dur="1000" fill="hold"/>
                                        <p:tgtEl>
                                          <p:spTgt spid="2"/>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10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childTnLst>
                                </p:cTn>
                              </p:par>
                              <p:par>
                                <p:cTn id="19" presetID="2" presetClass="entr" presetSubtype="1" decel="100000" fill="hold" grpId="0" nodeType="withEffect">
                                  <p:stCondLst>
                                    <p:cond delay="20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1000" fill="hold"/>
                                        <p:tgtEl>
                                          <p:spTgt spid="6"/>
                                        </p:tgtEl>
                                        <p:attrNameLst>
                                          <p:attrName>ppt_x</p:attrName>
                                        </p:attrNameLst>
                                      </p:cBhvr>
                                      <p:tavLst>
                                        <p:tav tm="0">
                                          <p:val>
                                            <p:strVal val="#ppt_x"/>
                                          </p:val>
                                        </p:tav>
                                        <p:tav tm="100000">
                                          <p:val>
                                            <p:strVal val="#ppt_x"/>
                                          </p:val>
                                        </p:tav>
                                      </p:tavLst>
                                    </p:anim>
                                    <p:anim calcmode="lin" valueType="num">
                                      <p:cBhvr additive="base">
                                        <p:cTn id="22" dur="1000" fill="hold"/>
                                        <p:tgtEl>
                                          <p:spTgt spid="6"/>
                                        </p:tgtEl>
                                        <p:attrNameLst>
                                          <p:attrName>ppt_y</p:attrName>
                                        </p:attrNameLst>
                                      </p:cBhvr>
                                      <p:tavLst>
                                        <p:tav tm="0">
                                          <p:val>
                                            <p:strVal val="0-#ppt_h/2"/>
                                          </p:val>
                                        </p:tav>
                                        <p:tav tm="100000">
                                          <p:val>
                                            <p:strVal val="#ppt_y"/>
                                          </p:val>
                                        </p:tav>
                                      </p:tavLst>
                                    </p:anim>
                                  </p:childTnLst>
                                </p:cTn>
                              </p:par>
                              <p:par>
                                <p:cTn id="23" presetID="10" presetClass="entr" presetSubtype="0" fill="hold" grpId="1" nodeType="withEffect">
                                  <p:stCondLst>
                                    <p:cond delay="2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2" presetClass="entr" presetSubtype="3" decel="100000" fill="hold" grpId="0" nodeType="with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 calcmode="lin" valueType="num">
                                      <p:cBhvr additive="base">
                                        <p:cTn id="28" dur="1000" fill="hold"/>
                                        <p:tgtEl>
                                          <p:spTgt spid="8"/>
                                        </p:tgtEl>
                                        <p:attrNameLst>
                                          <p:attrName>ppt_x</p:attrName>
                                        </p:attrNameLst>
                                      </p:cBhvr>
                                      <p:tavLst>
                                        <p:tav tm="0">
                                          <p:val>
                                            <p:strVal val="1+#ppt_w/2"/>
                                          </p:val>
                                        </p:tav>
                                        <p:tav tm="100000">
                                          <p:val>
                                            <p:strVal val="#ppt_x"/>
                                          </p:val>
                                        </p:tav>
                                      </p:tavLst>
                                    </p:anim>
                                    <p:anim calcmode="lin" valueType="num">
                                      <p:cBhvr additive="base">
                                        <p:cTn id="29" dur="1000" fill="hold"/>
                                        <p:tgtEl>
                                          <p:spTgt spid="8"/>
                                        </p:tgtEl>
                                        <p:attrNameLst>
                                          <p:attrName>ppt_y</p:attrName>
                                        </p:attrNameLst>
                                      </p:cBhvr>
                                      <p:tavLst>
                                        <p:tav tm="0">
                                          <p:val>
                                            <p:strVal val="0-#ppt_h/2"/>
                                          </p:val>
                                        </p:tav>
                                        <p:tav tm="100000">
                                          <p:val>
                                            <p:strVal val="#ppt_y"/>
                                          </p:val>
                                        </p:tav>
                                      </p:tavLst>
                                    </p:anim>
                                  </p:childTnLst>
                                </p:cTn>
                              </p:par>
                              <p:par>
                                <p:cTn id="30" presetID="2" presetClass="entr" presetSubtype="1" decel="10000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750" fill="hold"/>
                                        <p:tgtEl>
                                          <p:spTgt spid="9"/>
                                        </p:tgtEl>
                                        <p:attrNameLst>
                                          <p:attrName>ppt_x</p:attrName>
                                        </p:attrNameLst>
                                      </p:cBhvr>
                                      <p:tavLst>
                                        <p:tav tm="0">
                                          <p:val>
                                            <p:strVal val="#ppt_x"/>
                                          </p:val>
                                        </p:tav>
                                        <p:tav tm="100000">
                                          <p:val>
                                            <p:strVal val="#ppt_x"/>
                                          </p:val>
                                        </p:tav>
                                      </p:tavLst>
                                    </p:anim>
                                    <p:anim calcmode="lin" valueType="num">
                                      <p:cBhvr additive="base">
                                        <p:cTn id="33" dur="750" fill="hold"/>
                                        <p:tgtEl>
                                          <p:spTgt spid="9"/>
                                        </p:tgtEl>
                                        <p:attrNameLst>
                                          <p:attrName>ppt_y</p:attrName>
                                        </p:attrNameLst>
                                      </p:cBhvr>
                                      <p:tavLst>
                                        <p:tav tm="0">
                                          <p:val>
                                            <p:strVal val="0-#ppt_h/2"/>
                                          </p:val>
                                        </p:tav>
                                        <p:tav tm="100000">
                                          <p:val>
                                            <p:strVal val="#ppt_y"/>
                                          </p:val>
                                        </p:tav>
                                      </p:tavLst>
                                    </p:anim>
                                  </p:childTnLst>
                                </p:cTn>
                              </p:par>
                              <p:par>
                                <p:cTn id="34" presetID="2" presetClass="entr" presetSubtype="1" decel="10000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750" fill="hold"/>
                                        <p:tgtEl>
                                          <p:spTgt spid="10"/>
                                        </p:tgtEl>
                                        <p:attrNameLst>
                                          <p:attrName>ppt_x</p:attrName>
                                        </p:attrNameLst>
                                      </p:cBhvr>
                                      <p:tavLst>
                                        <p:tav tm="0">
                                          <p:val>
                                            <p:strVal val="#ppt_x"/>
                                          </p:val>
                                        </p:tav>
                                        <p:tav tm="100000">
                                          <p:val>
                                            <p:strVal val="#ppt_x"/>
                                          </p:val>
                                        </p:tav>
                                      </p:tavLst>
                                    </p:anim>
                                    <p:anim calcmode="lin" valueType="num">
                                      <p:cBhvr additive="base">
                                        <p:cTn id="37" dur="750" fill="hold"/>
                                        <p:tgtEl>
                                          <p:spTgt spid="10"/>
                                        </p:tgtEl>
                                        <p:attrNameLst>
                                          <p:attrName>ppt_y</p:attrName>
                                        </p:attrNameLst>
                                      </p:cBhvr>
                                      <p:tavLst>
                                        <p:tav tm="0">
                                          <p:val>
                                            <p:strVal val="0-#ppt_h/2"/>
                                          </p:val>
                                        </p:tav>
                                        <p:tav tm="100000">
                                          <p:val>
                                            <p:strVal val="#ppt_y"/>
                                          </p:val>
                                        </p:tav>
                                      </p:tavLst>
                                    </p:anim>
                                  </p:childTnLst>
                                </p:cTn>
                              </p:par>
                              <p:par>
                                <p:cTn id="38" presetID="45" presetClass="entr" presetSubtype="0" fill="hold" grpId="1"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anim calcmode="lin" valueType="num">
                                      <p:cBhvr>
                                        <p:cTn id="41" dur="750" fill="hold"/>
                                        <p:tgtEl>
                                          <p:spTgt spid="9"/>
                                        </p:tgtEl>
                                        <p:attrNameLst>
                                          <p:attrName>ppt_w</p:attrName>
                                        </p:attrNameLst>
                                      </p:cBhvr>
                                      <p:tavLst>
                                        <p:tav tm="0" fmla="#ppt_w*sin(2.5*pi*$)">
                                          <p:val>
                                            <p:fltVal val="0"/>
                                          </p:val>
                                        </p:tav>
                                        <p:tav tm="100000">
                                          <p:val>
                                            <p:fltVal val="1"/>
                                          </p:val>
                                        </p:tav>
                                      </p:tavLst>
                                    </p:anim>
                                    <p:anim calcmode="lin" valueType="num">
                                      <p:cBhvr>
                                        <p:cTn id="42" dur="750" fill="hold"/>
                                        <p:tgtEl>
                                          <p:spTgt spid="9"/>
                                        </p:tgtEl>
                                        <p:attrNameLst>
                                          <p:attrName>ppt_h</p:attrName>
                                        </p:attrNameLst>
                                      </p:cBhvr>
                                      <p:tavLst>
                                        <p:tav tm="0">
                                          <p:val>
                                            <p:strVal val="#ppt_h"/>
                                          </p:val>
                                        </p:tav>
                                        <p:tav tm="100000">
                                          <p:val>
                                            <p:strVal val="#ppt_h"/>
                                          </p:val>
                                        </p:tav>
                                      </p:tavLst>
                                    </p:anim>
                                  </p:childTnLst>
                                </p:cTn>
                              </p:par>
                              <p:par>
                                <p:cTn id="43" presetID="45" presetClass="entr" presetSubtype="0" fill="hold" grpId="1"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750"/>
                                        <p:tgtEl>
                                          <p:spTgt spid="10"/>
                                        </p:tgtEl>
                                      </p:cBhvr>
                                    </p:animEffect>
                                    <p:anim calcmode="lin" valueType="num">
                                      <p:cBhvr>
                                        <p:cTn id="46" dur="750" fill="hold"/>
                                        <p:tgtEl>
                                          <p:spTgt spid="10"/>
                                        </p:tgtEl>
                                        <p:attrNameLst>
                                          <p:attrName>ppt_w</p:attrName>
                                        </p:attrNameLst>
                                      </p:cBhvr>
                                      <p:tavLst>
                                        <p:tav tm="0" fmla="#ppt_w*sin(2.5*pi*$)">
                                          <p:val>
                                            <p:fltVal val="0"/>
                                          </p:val>
                                        </p:tav>
                                        <p:tav tm="100000">
                                          <p:val>
                                            <p:fltVal val="1"/>
                                          </p:val>
                                        </p:tav>
                                      </p:tavLst>
                                    </p:anim>
                                    <p:anim calcmode="lin" valueType="num">
                                      <p:cBhvr>
                                        <p:cTn id="47" dur="750" fill="hold"/>
                                        <p:tgtEl>
                                          <p:spTgt spid="10"/>
                                        </p:tgtEl>
                                        <p:attrNameLst>
                                          <p:attrName>ppt_h</p:attrName>
                                        </p:attrNameLst>
                                      </p:cBhvr>
                                      <p:tavLst>
                                        <p:tav tm="0">
                                          <p:val>
                                            <p:strVal val="#ppt_h"/>
                                          </p:val>
                                        </p:tav>
                                        <p:tav tm="100000">
                                          <p:val>
                                            <p:strVal val="#ppt_h"/>
                                          </p:val>
                                        </p:tav>
                                      </p:tavLst>
                                    </p:anim>
                                  </p:childTnLst>
                                </p:cTn>
                              </p:par>
                              <p:par>
                                <p:cTn id="48" presetID="2" presetClass="entr" presetSubtype="2" decel="10000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 calcmode="lin" valueType="num">
                                      <p:cBhvr additive="base">
                                        <p:cTn id="50" dur="500" fill="hold"/>
                                        <p:tgtEl>
                                          <p:spTgt spid="11"/>
                                        </p:tgtEl>
                                        <p:attrNameLst>
                                          <p:attrName>ppt_x</p:attrName>
                                        </p:attrNameLst>
                                      </p:cBhvr>
                                      <p:tavLst>
                                        <p:tav tm="0">
                                          <p:val>
                                            <p:strVal val="1+#ppt_w/2"/>
                                          </p:val>
                                        </p:tav>
                                        <p:tav tm="100000">
                                          <p:val>
                                            <p:strVal val="#ppt_x"/>
                                          </p:val>
                                        </p:tav>
                                      </p:tavLst>
                                    </p:anim>
                                    <p:anim calcmode="lin" valueType="num">
                                      <p:cBhvr additive="base">
                                        <p:cTn id="51" dur="500" fill="hold"/>
                                        <p:tgtEl>
                                          <p:spTgt spid="11"/>
                                        </p:tgtEl>
                                        <p:attrNameLst>
                                          <p:attrName>ppt_y</p:attrName>
                                        </p:attrNameLst>
                                      </p:cBhvr>
                                      <p:tavLst>
                                        <p:tav tm="0">
                                          <p:val>
                                            <p:strVal val="#ppt_y"/>
                                          </p:val>
                                        </p:tav>
                                        <p:tav tm="100000">
                                          <p:val>
                                            <p:strVal val="#ppt_y"/>
                                          </p:val>
                                        </p:tav>
                                      </p:tavLst>
                                    </p:anim>
                                  </p:childTnLst>
                                </p:cTn>
                              </p:par>
                              <p:par>
                                <p:cTn id="52" presetID="22" presetClass="entr" presetSubtype="2" fill="hold" grpId="0" nodeType="withEffect">
                                  <p:stCondLst>
                                    <p:cond delay="25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par>
                                <p:cTn id="55" presetID="2" presetClass="entr" presetSubtype="6" decel="10000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1000" fill="hold"/>
                                        <p:tgtEl>
                                          <p:spTgt spid="13"/>
                                        </p:tgtEl>
                                        <p:attrNameLst>
                                          <p:attrName>ppt_x</p:attrName>
                                        </p:attrNameLst>
                                      </p:cBhvr>
                                      <p:tavLst>
                                        <p:tav tm="0">
                                          <p:val>
                                            <p:strVal val="1+#ppt_w/2"/>
                                          </p:val>
                                        </p:tav>
                                        <p:tav tm="100000">
                                          <p:val>
                                            <p:strVal val="#ppt_x"/>
                                          </p:val>
                                        </p:tav>
                                      </p:tavLst>
                                    </p:anim>
                                    <p:anim calcmode="lin" valueType="num">
                                      <p:cBhvr additive="base">
                                        <p:cTn id="58" dur="1000" fill="hold"/>
                                        <p:tgtEl>
                                          <p:spTgt spid="13"/>
                                        </p:tgtEl>
                                        <p:attrNameLst>
                                          <p:attrName>ppt_y</p:attrName>
                                        </p:attrNameLst>
                                      </p:cBhvr>
                                      <p:tavLst>
                                        <p:tav tm="0">
                                          <p:val>
                                            <p:strVal val="1+#ppt_h/2"/>
                                          </p:val>
                                        </p:tav>
                                        <p:tav tm="100000">
                                          <p:val>
                                            <p:strVal val="#ppt_y"/>
                                          </p:val>
                                        </p:tav>
                                      </p:tavLst>
                                    </p:anim>
                                  </p:childTnLst>
                                </p:cTn>
                              </p:par>
                              <p:par>
                                <p:cTn id="59" presetID="45" presetClass="entr" presetSubtype="0" fill="hold" grpId="1"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1000"/>
                                        <p:tgtEl>
                                          <p:spTgt spid="13"/>
                                        </p:tgtEl>
                                      </p:cBhvr>
                                    </p:animEffect>
                                    <p:anim calcmode="lin" valueType="num">
                                      <p:cBhvr>
                                        <p:cTn id="62" dur="1000" fill="hold"/>
                                        <p:tgtEl>
                                          <p:spTgt spid="13"/>
                                        </p:tgtEl>
                                        <p:attrNameLst>
                                          <p:attrName>ppt_w</p:attrName>
                                        </p:attrNameLst>
                                      </p:cBhvr>
                                      <p:tavLst>
                                        <p:tav tm="0" fmla="#ppt_w*sin(2.5*pi*$)">
                                          <p:val>
                                            <p:fltVal val="0"/>
                                          </p:val>
                                        </p:tav>
                                        <p:tav tm="100000">
                                          <p:val>
                                            <p:fltVal val="1"/>
                                          </p:val>
                                        </p:tav>
                                      </p:tavLst>
                                    </p:anim>
                                    <p:anim calcmode="lin" valueType="num">
                                      <p:cBhvr>
                                        <p:cTn id="63" dur="1000" fill="hold"/>
                                        <p:tgtEl>
                                          <p:spTgt spid="13"/>
                                        </p:tgtEl>
                                        <p:attrNameLst>
                                          <p:attrName>ppt_h</p:attrName>
                                        </p:attrNameLst>
                                      </p:cBhvr>
                                      <p:tavLst>
                                        <p:tav tm="0">
                                          <p:val>
                                            <p:strVal val="#ppt_h"/>
                                          </p:val>
                                        </p:tav>
                                        <p:tav tm="100000">
                                          <p:val>
                                            <p:strVal val="#ppt_h"/>
                                          </p:val>
                                        </p:tav>
                                      </p:tavLst>
                                    </p:anim>
                                  </p:childTnLst>
                                </p:cTn>
                              </p:par>
                              <p:par>
                                <p:cTn id="64" presetID="2" presetClass="entr" presetSubtype="6" decel="100000" fill="hold" grpId="0" nodeType="withEffect">
                                  <p:stCondLst>
                                    <p:cond delay="0"/>
                                  </p:stCondLst>
                                  <p:childTnLst>
                                    <p:set>
                                      <p:cBhvr>
                                        <p:cTn id="65" dur="1" fill="hold">
                                          <p:stCondLst>
                                            <p:cond delay="0"/>
                                          </p:stCondLst>
                                        </p:cTn>
                                        <p:tgtEl>
                                          <p:spTgt spid="14">
                                            <p:txEl>
                                              <p:pRg st="0" end="0"/>
                                            </p:txEl>
                                          </p:spTgt>
                                        </p:tgtEl>
                                        <p:attrNameLst>
                                          <p:attrName>style.visibility</p:attrName>
                                        </p:attrNameLst>
                                      </p:cBhvr>
                                      <p:to>
                                        <p:strVal val="visible"/>
                                      </p:to>
                                    </p:set>
                                    <p:anim calcmode="lin" valueType="num">
                                      <p:cBhvr additive="base">
                                        <p:cTn id="66" dur="10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67" dur="1000" fill="hold"/>
                                        <p:tgtEl>
                                          <p:spTgt spid="14">
                                            <p:txEl>
                                              <p:pRg st="0" end="0"/>
                                            </p:txEl>
                                          </p:spTgt>
                                        </p:tgtEl>
                                        <p:attrNameLst>
                                          <p:attrName>ppt_y</p:attrName>
                                        </p:attrNameLst>
                                      </p:cBhvr>
                                      <p:tavLst>
                                        <p:tav tm="0">
                                          <p:val>
                                            <p:strVal val="1+#ppt_h/2"/>
                                          </p:val>
                                        </p:tav>
                                        <p:tav tm="100000">
                                          <p:val>
                                            <p:strVal val="#ppt_y"/>
                                          </p:val>
                                        </p:tav>
                                      </p:tavLst>
                                    </p:anim>
                                  </p:childTnLst>
                                </p:cTn>
                              </p:par>
                              <p:par>
                                <p:cTn id="68" presetID="2" presetClass="entr" presetSubtype="6" decel="100000" fill="hold" grpId="0" nodeType="withEffect">
                                  <p:stCondLst>
                                    <p:cond delay="0"/>
                                  </p:stCondLst>
                                  <p:childTnLst>
                                    <p:set>
                                      <p:cBhvr>
                                        <p:cTn id="69" dur="1" fill="hold">
                                          <p:stCondLst>
                                            <p:cond delay="0"/>
                                          </p:stCondLst>
                                        </p:cTn>
                                        <p:tgtEl>
                                          <p:spTgt spid="17"/>
                                        </p:tgtEl>
                                        <p:attrNameLst>
                                          <p:attrName>style.visibility</p:attrName>
                                        </p:attrNameLst>
                                      </p:cBhvr>
                                      <p:to>
                                        <p:strVal val="visible"/>
                                      </p:to>
                                    </p:set>
                                    <p:anim calcmode="lin" valueType="num">
                                      <p:cBhvr additive="base">
                                        <p:cTn id="70" dur="1000" fill="hold"/>
                                        <p:tgtEl>
                                          <p:spTgt spid="17"/>
                                        </p:tgtEl>
                                        <p:attrNameLst>
                                          <p:attrName>ppt_x</p:attrName>
                                        </p:attrNameLst>
                                      </p:cBhvr>
                                      <p:tavLst>
                                        <p:tav tm="0">
                                          <p:val>
                                            <p:strVal val="1+#ppt_w/2"/>
                                          </p:val>
                                        </p:tav>
                                        <p:tav tm="100000">
                                          <p:val>
                                            <p:strVal val="#ppt_x"/>
                                          </p:val>
                                        </p:tav>
                                      </p:tavLst>
                                    </p:anim>
                                    <p:anim calcmode="lin" valueType="num">
                                      <p:cBhvr additive="base">
                                        <p:cTn id="71" dur="1000" fill="hold"/>
                                        <p:tgtEl>
                                          <p:spTgt spid="17"/>
                                        </p:tgtEl>
                                        <p:attrNameLst>
                                          <p:attrName>ppt_y</p:attrName>
                                        </p:attrNameLst>
                                      </p:cBhvr>
                                      <p:tavLst>
                                        <p:tav tm="0">
                                          <p:val>
                                            <p:strVal val="1+#ppt_h/2"/>
                                          </p:val>
                                        </p:tav>
                                        <p:tav tm="100000">
                                          <p:val>
                                            <p:strVal val="#ppt_y"/>
                                          </p:val>
                                        </p:tav>
                                      </p:tavLst>
                                    </p:anim>
                                  </p:childTnLst>
                                </p:cTn>
                              </p:par>
                              <p:par>
                                <p:cTn id="72" presetID="45" presetClass="entr" presetSubtype="0" fill="hold" grpId="1"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1000"/>
                                        <p:tgtEl>
                                          <p:spTgt spid="17"/>
                                        </p:tgtEl>
                                      </p:cBhvr>
                                    </p:animEffect>
                                    <p:anim calcmode="lin" valueType="num">
                                      <p:cBhvr>
                                        <p:cTn id="75" dur="1000" fill="hold"/>
                                        <p:tgtEl>
                                          <p:spTgt spid="17"/>
                                        </p:tgtEl>
                                        <p:attrNameLst>
                                          <p:attrName>ppt_w</p:attrName>
                                        </p:attrNameLst>
                                      </p:cBhvr>
                                      <p:tavLst>
                                        <p:tav tm="0" fmla="#ppt_w*sin(2.5*pi*$)">
                                          <p:val>
                                            <p:fltVal val="0"/>
                                          </p:val>
                                        </p:tav>
                                        <p:tav tm="100000">
                                          <p:val>
                                            <p:fltVal val="1"/>
                                          </p:val>
                                        </p:tav>
                                      </p:tavLst>
                                    </p:anim>
                                    <p:anim calcmode="lin" valueType="num">
                                      <p:cBhvr>
                                        <p:cTn id="76" dur="1000" fill="hold"/>
                                        <p:tgtEl>
                                          <p:spTgt spid="17"/>
                                        </p:tgtEl>
                                        <p:attrNameLst>
                                          <p:attrName>ppt_h</p:attrName>
                                        </p:attrNameLst>
                                      </p:cBhvr>
                                      <p:tavLst>
                                        <p:tav tm="0">
                                          <p:val>
                                            <p:strVal val="#ppt_h"/>
                                          </p:val>
                                        </p:tav>
                                        <p:tav tm="100000">
                                          <p:val>
                                            <p:strVal val="#ppt_h"/>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18">
                                            <p:txEl>
                                              <p:pRg st="0" end="0"/>
                                            </p:txEl>
                                          </p:spTgt>
                                        </p:tgtEl>
                                        <p:attrNameLst>
                                          <p:attrName>style.visibility</p:attrName>
                                        </p:attrNameLst>
                                      </p:cBhvr>
                                      <p:to>
                                        <p:strVal val="visible"/>
                                      </p:to>
                                    </p:set>
                                    <p:anim calcmode="lin" valueType="num">
                                      <p:cBhvr additive="base">
                                        <p:cTn id="79" dur="10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80" dur="1000" fill="hold"/>
                                        <p:tgtEl>
                                          <p:spTgt spid="18">
                                            <p:txEl>
                                              <p:pRg st="0" end="0"/>
                                            </p:txEl>
                                          </p:spTgt>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additive="base">
                                        <p:cTn id="83" dur="1000" fill="hold"/>
                                        <p:tgtEl>
                                          <p:spTgt spid="19"/>
                                        </p:tgtEl>
                                        <p:attrNameLst>
                                          <p:attrName>ppt_x</p:attrName>
                                        </p:attrNameLst>
                                      </p:cBhvr>
                                      <p:tavLst>
                                        <p:tav tm="0">
                                          <p:val>
                                            <p:strVal val="1+#ppt_w/2"/>
                                          </p:val>
                                        </p:tav>
                                        <p:tav tm="100000">
                                          <p:val>
                                            <p:strVal val="#ppt_x"/>
                                          </p:val>
                                        </p:tav>
                                      </p:tavLst>
                                    </p:anim>
                                    <p:anim calcmode="lin" valueType="num">
                                      <p:cBhvr additive="base">
                                        <p:cTn id="84" dur="1000" fill="hold"/>
                                        <p:tgtEl>
                                          <p:spTgt spid="19"/>
                                        </p:tgtEl>
                                        <p:attrNameLst>
                                          <p:attrName>ppt_y</p:attrName>
                                        </p:attrNameLst>
                                      </p:cBhvr>
                                      <p:tavLst>
                                        <p:tav tm="0">
                                          <p:val>
                                            <p:strVal val="1+#ppt_h/2"/>
                                          </p:val>
                                        </p:tav>
                                        <p:tav tm="100000">
                                          <p:val>
                                            <p:strVal val="#ppt_y"/>
                                          </p:val>
                                        </p:tav>
                                      </p:tavLst>
                                    </p:anim>
                                  </p:childTnLst>
                                </p:cTn>
                              </p:par>
                              <p:par>
                                <p:cTn id="85" presetID="45" presetClass="entr" presetSubtype="0" fill="hold" grpId="1"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1000"/>
                                        <p:tgtEl>
                                          <p:spTgt spid="19"/>
                                        </p:tgtEl>
                                      </p:cBhvr>
                                    </p:animEffect>
                                    <p:anim calcmode="lin" valueType="num">
                                      <p:cBhvr>
                                        <p:cTn id="88" dur="1000" fill="hold"/>
                                        <p:tgtEl>
                                          <p:spTgt spid="19"/>
                                        </p:tgtEl>
                                        <p:attrNameLst>
                                          <p:attrName>ppt_w</p:attrName>
                                        </p:attrNameLst>
                                      </p:cBhvr>
                                      <p:tavLst>
                                        <p:tav tm="0" fmla="#ppt_w*sin(2.5*pi*$)">
                                          <p:val>
                                            <p:fltVal val="0"/>
                                          </p:val>
                                        </p:tav>
                                        <p:tav tm="100000">
                                          <p:val>
                                            <p:fltVal val="1"/>
                                          </p:val>
                                        </p:tav>
                                      </p:tavLst>
                                    </p:anim>
                                    <p:anim calcmode="lin" valueType="num">
                                      <p:cBhvr>
                                        <p:cTn id="89" dur="1000" fill="hold"/>
                                        <p:tgtEl>
                                          <p:spTgt spid="19"/>
                                        </p:tgtEl>
                                        <p:attrNameLst>
                                          <p:attrName>ppt_h</p:attrName>
                                        </p:attrNameLst>
                                      </p:cBhvr>
                                      <p:tavLst>
                                        <p:tav tm="0">
                                          <p:val>
                                            <p:strVal val="#ppt_h"/>
                                          </p:val>
                                        </p:tav>
                                        <p:tav tm="100000">
                                          <p:val>
                                            <p:strVal val="#ppt_h"/>
                                          </p:val>
                                        </p:tav>
                                      </p:tavLst>
                                    </p:anim>
                                  </p:childTnLst>
                                </p:cTn>
                              </p:par>
                              <p:par>
                                <p:cTn id="90" presetID="2" presetClass="entr" presetSubtype="6" decel="100000" fill="hold" grpId="0" nodeType="with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 calcmode="lin" valueType="num">
                                      <p:cBhvr additive="base">
                                        <p:cTn id="92" dur="10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93" dur="1000" fill="hold"/>
                                        <p:tgtEl>
                                          <p:spTgt spid="20">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6" decel="100000" fill="hold" grpId="0" nodeType="withEffect">
                                  <p:stCondLst>
                                    <p:cond delay="0"/>
                                  </p:stCondLst>
                                  <p:childTnLst>
                                    <p:set>
                                      <p:cBhvr>
                                        <p:cTn id="95" dur="1" fill="hold">
                                          <p:stCondLst>
                                            <p:cond delay="0"/>
                                          </p:stCondLst>
                                        </p:cTn>
                                        <p:tgtEl>
                                          <p:spTgt spid="21"/>
                                        </p:tgtEl>
                                        <p:attrNameLst>
                                          <p:attrName>style.visibility</p:attrName>
                                        </p:attrNameLst>
                                      </p:cBhvr>
                                      <p:to>
                                        <p:strVal val="visible"/>
                                      </p:to>
                                    </p:set>
                                    <p:anim calcmode="lin" valueType="num">
                                      <p:cBhvr additive="base">
                                        <p:cTn id="96" dur="1000" fill="hold"/>
                                        <p:tgtEl>
                                          <p:spTgt spid="21"/>
                                        </p:tgtEl>
                                        <p:attrNameLst>
                                          <p:attrName>ppt_x</p:attrName>
                                        </p:attrNameLst>
                                      </p:cBhvr>
                                      <p:tavLst>
                                        <p:tav tm="0">
                                          <p:val>
                                            <p:strVal val="1+#ppt_w/2"/>
                                          </p:val>
                                        </p:tav>
                                        <p:tav tm="100000">
                                          <p:val>
                                            <p:strVal val="#ppt_x"/>
                                          </p:val>
                                        </p:tav>
                                      </p:tavLst>
                                    </p:anim>
                                    <p:anim calcmode="lin" valueType="num">
                                      <p:cBhvr additive="base">
                                        <p:cTn id="97" dur="1000" fill="hold"/>
                                        <p:tgtEl>
                                          <p:spTgt spid="21"/>
                                        </p:tgtEl>
                                        <p:attrNameLst>
                                          <p:attrName>ppt_y</p:attrName>
                                        </p:attrNameLst>
                                      </p:cBhvr>
                                      <p:tavLst>
                                        <p:tav tm="0">
                                          <p:val>
                                            <p:strVal val="1+#ppt_h/2"/>
                                          </p:val>
                                        </p:tav>
                                        <p:tav tm="100000">
                                          <p:val>
                                            <p:strVal val="#ppt_y"/>
                                          </p:val>
                                        </p:tav>
                                      </p:tavLst>
                                    </p:anim>
                                  </p:childTnLst>
                                </p:cTn>
                              </p:par>
                              <p:par>
                                <p:cTn id="98" presetID="45" presetClass="entr" presetSubtype="0" fill="hold" grpId="1"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1000"/>
                                        <p:tgtEl>
                                          <p:spTgt spid="21"/>
                                        </p:tgtEl>
                                      </p:cBhvr>
                                    </p:animEffect>
                                    <p:anim calcmode="lin" valueType="num">
                                      <p:cBhvr>
                                        <p:cTn id="101" dur="1000" fill="hold"/>
                                        <p:tgtEl>
                                          <p:spTgt spid="21"/>
                                        </p:tgtEl>
                                        <p:attrNameLst>
                                          <p:attrName>ppt_w</p:attrName>
                                        </p:attrNameLst>
                                      </p:cBhvr>
                                      <p:tavLst>
                                        <p:tav tm="0" fmla="#ppt_w*sin(2.5*pi*$)">
                                          <p:val>
                                            <p:fltVal val="0"/>
                                          </p:val>
                                        </p:tav>
                                        <p:tav tm="100000">
                                          <p:val>
                                            <p:fltVal val="1"/>
                                          </p:val>
                                        </p:tav>
                                      </p:tavLst>
                                    </p:anim>
                                    <p:anim calcmode="lin" valueType="num">
                                      <p:cBhvr>
                                        <p:cTn id="102" dur="1000" fill="hold"/>
                                        <p:tgtEl>
                                          <p:spTgt spid="21"/>
                                        </p:tgtEl>
                                        <p:attrNameLst>
                                          <p:attrName>ppt_h</p:attrName>
                                        </p:attrNameLst>
                                      </p:cBhvr>
                                      <p:tavLst>
                                        <p:tav tm="0">
                                          <p:val>
                                            <p:strVal val="#ppt_h"/>
                                          </p:val>
                                        </p:tav>
                                        <p:tav tm="100000">
                                          <p:val>
                                            <p:strVal val="#ppt_h"/>
                                          </p:val>
                                        </p:tav>
                                      </p:tavLst>
                                    </p:anim>
                                  </p:childTnLst>
                                </p:cTn>
                              </p:par>
                              <p:par>
                                <p:cTn id="103" presetID="2" presetClass="entr" presetSubtype="6" decel="100000" fill="hold" grpId="0" nodeType="withEffect">
                                  <p:stCondLst>
                                    <p:cond delay="0"/>
                                  </p:stCondLst>
                                  <p:childTnLst>
                                    <p:set>
                                      <p:cBhvr>
                                        <p:cTn id="104" dur="1" fill="hold">
                                          <p:stCondLst>
                                            <p:cond delay="0"/>
                                          </p:stCondLst>
                                        </p:cTn>
                                        <p:tgtEl>
                                          <p:spTgt spid="22">
                                            <p:txEl>
                                              <p:pRg st="0" end="0"/>
                                            </p:txEl>
                                          </p:spTgt>
                                        </p:tgtEl>
                                        <p:attrNameLst>
                                          <p:attrName>style.visibility</p:attrName>
                                        </p:attrNameLst>
                                      </p:cBhvr>
                                      <p:to>
                                        <p:strVal val="visible"/>
                                      </p:to>
                                    </p:set>
                                    <p:anim calcmode="lin" valueType="num">
                                      <p:cBhvr additive="base">
                                        <p:cTn id="105"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106" dur="1000" fill="hold"/>
                                        <p:tgtEl>
                                          <p:spTgt spid="22">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2"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additive="base">
                                        <p:cTn id="109" dur="750" fill="hold"/>
                                        <p:tgtEl>
                                          <p:spTgt spid="24"/>
                                        </p:tgtEl>
                                        <p:attrNameLst>
                                          <p:attrName>ppt_x</p:attrName>
                                        </p:attrNameLst>
                                      </p:cBhvr>
                                      <p:tavLst>
                                        <p:tav tm="0">
                                          <p:val>
                                            <p:strVal val="0-#ppt_w/2"/>
                                          </p:val>
                                        </p:tav>
                                        <p:tav tm="100000">
                                          <p:val>
                                            <p:strVal val="#ppt_x"/>
                                          </p:val>
                                        </p:tav>
                                      </p:tavLst>
                                    </p:anim>
                                    <p:anim calcmode="lin" valueType="num">
                                      <p:cBhvr additive="base">
                                        <p:cTn id="110" dur="750" fill="hold"/>
                                        <p:tgtEl>
                                          <p:spTgt spid="24"/>
                                        </p:tgtEl>
                                        <p:attrNameLst>
                                          <p:attrName>ppt_y</p:attrName>
                                        </p:attrNameLst>
                                      </p:cBhvr>
                                      <p:tavLst>
                                        <p:tav tm="0">
                                          <p:val>
                                            <p:strVal val="1+#ppt_h/2"/>
                                          </p:val>
                                        </p:tav>
                                        <p:tav tm="100000">
                                          <p:val>
                                            <p:strVal val="#ppt_y"/>
                                          </p:val>
                                        </p:tav>
                                      </p:tavLst>
                                    </p:anim>
                                  </p:childTnLst>
                                </p:cTn>
                              </p:par>
                              <p:par>
                                <p:cTn id="111" presetID="45" presetClass="entr" presetSubtype="0" fill="hold" grpId="1" nodeType="withEffect">
                                  <p:stCondLst>
                                    <p:cond delay="25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750"/>
                                        <p:tgtEl>
                                          <p:spTgt spid="24"/>
                                        </p:tgtEl>
                                      </p:cBhvr>
                                    </p:animEffect>
                                    <p:anim calcmode="lin" valueType="num">
                                      <p:cBhvr>
                                        <p:cTn id="114" dur="750" fill="hold"/>
                                        <p:tgtEl>
                                          <p:spTgt spid="24"/>
                                        </p:tgtEl>
                                        <p:attrNameLst>
                                          <p:attrName>ppt_w</p:attrName>
                                        </p:attrNameLst>
                                      </p:cBhvr>
                                      <p:tavLst>
                                        <p:tav tm="0" fmla="#ppt_w*sin(2.5*pi*$)">
                                          <p:val>
                                            <p:fltVal val="0"/>
                                          </p:val>
                                        </p:tav>
                                        <p:tav tm="100000">
                                          <p:val>
                                            <p:fltVal val="1"/>
                                          </p:val>
                                        </p:tav>
                                      </p:tavLst>
                                    </p:anim>
                                    <p:anim calcmode="lin" valueType="num">
                                      <p:cBhvr>
                                        <p:cTn id="115" dur="750" fill="hold"/>
                                        <p:tgtEl>
                                          <p:spTgt spid="24"/>
                                        </p:tgtEl>
                                        <p:attrNameLst>
                                          <p:attrName>ppt_h</p:attrName>
                                        </p:attrNameLst>
                                      </p:cBhvr>
                                      <p:tavLst>
                                        <p:tav tm="0">
                                          <p:val>
                                            <p:strVal val="#ppt_h"/>
                                          </p:val>
                                        </p:tav>
                                        <p:tav tm="100000">
                                          <p:val>
                                            <p:strVal val="#ppt_h"/>
                                          </p:val>
                                        </p:tav>
                                      </p:tavLst>
                                    </p:anim>
                                  </p:childTnLst>
                                </p:cTn>
                              </p:par>
                              <p:par>
                                <p:cTn id="116" presetID="2" presetClass="entr" presetSubtype="12" decel="100000" fill="hold" grpId="0" nodeType="withEffect">
                                  <p:stCondLst>
                                    <p:cond delay="250"/>
                                  </p:stCondLst>
                                  <p:childTnLst>
                                    <p:set>
                                      <p:cBhvr>
                                        <p:cTn id="117" dur="1" fill="hold">
                                          <p:stCondLst>
                                            <p:cond delay="0"/>
                                          </p:stCondLst>
                                        </p:cTn>
                                        <p:tgtEl>
                                          <p:spTgt spid="23"/>
                                        </p:tgtEl>
                                        <p:attrNameLst>
                                          <p:attrName>style.visibility</p:attrName>
                                        </p:attrNameLst>
                                      </p:cBhvr>
                                      <p:to>
                                        <p:strVal val="visible"/>
                                      </p:to>
                                    </p:set>
                                    <p:anim calcmode="lin" valueType="num">
                                      <p:cBhvr additive="base">
                                        <p:cTn id="118" dur="750" fill="hold"/>
                                        <p:tgtEl>
                                          <p:spTgt spid="23"/>
                                        </p:tgtEl>
                                        <p:attrNameLst>
                                          <p:attrName>ppt_x</p:attrName>
                                        </p:attrNameLst>
                                      </p:cBhvr>
                                      <p:tavLst>
                                        <p:tav tm="0">
                                          <p:val>
                                            <p:strVal val="0-#ppt_w/2"/>
                                          </p:val>
                                        </p:tav>
                                        <p:tav tm="100000">
                                          <p:val>
                                            <p:strVal val="#ppt_x"/>
                                          </p:val>
                                        </p:tav>
                                      </p:tavLst>
                                    </p:anim>
                                    <p:anim calcmode="lin" valueType="num">
                                      <p:cBhvr additive="base">
                                        <p:cTn id="119" dur="750" fill="hold"/>
                                        <p:tgtEl>
                                          <p:spTgt spid="23"/>
                                        </p:tgtEl>
                                        <p:attrNameLst>
                                          <p:attrName>ppt_y</p:attrName>
                                        </p:attrNameLst>
                                      </p:cBhvr>
                                      <p:tavLst>
                                        <p:tav tm="0">
                                          <p:val>
                                            <p:strVal val="1+#ppt_h/2"/>
                                          </p:val>
                                        </p:tav>
                                        <p:tav tm="100000">
                                          <p:val>
                                            <p:strVal val="#ppt_y"/>
                                          </p:val>
                                        </p:tav>
                                      </p:tavLst>
                                    </p:anim>
                                  </p:childTnLst>
                                </p:cTn>
                              </p:par>
                              <p:par>
                                <p:cTn id="120" presetID="45" presetClass="entr" presetSubtype="0" fill="hold" grpId="1" nodeType="withEffect">
                                  <p:stCondLst>
                                    <p:cond delay="250"/>
                                  </p:stCondLst>
                                  <p:childTnLst>
                                    <p:set>
                                      <p:cBhvr>
                                        <p:cTn id="121" dur="1" fill="hold">
                                          <p:stCondLst>
                                            <p:cond delay="0"/>
                                          </p:stCondLst>
                                        </p:cTn>
                                        <p:tgtEl>
                                          <p:spTgt spid="23"/>
                                        </p:tgtEl>
                                        <p:attrNameLst>
                                          <p:attrName>style.visibility</p:attrName>
                                        </p:attrNameLst>
                                      </p:cBhvr>
                                      <p:to>
                                        <p:strVal val="visible"/>
                                      </p:to>
                                    </p:set>
                                    <p:animEffect transition="in" filter="fade">
                                      <p:cBhvr>
                                        <p:cTn id="122" dur="750"/>
                                        <p:tgtEl>
                                          <p:spTgt spid="23"/>
                                        </p:tgtEl>
                                      </p:cBhvr>
                                    </p:animEffect>
                                    <p:anim calcmode="lin" valueType="num">
                                      <p:cBhvr>
                                        <p:cTn id="123" dur="750" fill="hold"/>
                                        <p:tgtEl>
                                          <p:spTgt spid="23"/>
                                        </p:tgtEl>
                                        <p:attrNameLst>
                                          <p:attrName>ppt_w</p:attrName>
                                        </p:attrNameLst>
                                      </p:cBhvr>
                                      <p:tavLst>
                                        <p:tav tm="0" fmla="#ppt_w*sin(2.5*pi*$)">
                                          <p:val>
                                            <p:fltVal val="0"/>
                                          </p:val>
                                        </p:tav>
                                        <p:tav tm="100000">
                                          <p:val>
                                            <p:fltVal val="1"/>
                                          </p:val>
                                        </p:tav>
                                      </p:tavLst>
                                    </p:anim>
                                    <p:anim calcmode="lin" valueType="num">
                                      <p:cBhvr>
                                        <p:cTn id="124" dur="750" fill="hold"/>
                                        <p:tgtEl>
                                          <p:spTgt spid="23"/>
                                        </p:tgtEl>
                                        <p:attrNameLst>
                                          <p:attrName>ppt_h</p:attrName>
                                        </p:attrNameLst>
                                      </p:cBhvr>
                                      <p:tavLst>
                                        <p:tav tm="0">
                                          <p:val>
                                            <p:strVal val="#ppt_h"/>
                                          </p:val>
                                        </p:tav>
                                        <p:tav tm="100000">
                                          <p:val>
                                            <p:strVal val="#ppt_h"/>
                                          </p:val>
                                        </p:tav>
                                      </p:tavLst>
                                    </p:anim>
                                  </p:childTnLst>
                                </p:cTn>
                              </p:par>
                              <p:par>
                                <p:cTn id="125" presetID="2" presetClass="entr" presetSubtype="3" decel="100000" fill="hold" grpId="0" nodeType="withEffect">
                                  <p:stCondLst>
                                    <p:cond delay="25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750" fill="hold"/>
                                        <p:tgtEl>
                                          <p:spTgt spid="26"/>
                                        </p:tgtEl>
                                        <p:attrNameLst>
                                          <p:attrName>ppt_x</p:attrName>
                                        </p:attrNameLst>
                                      </p:cBhvr>
                                      <p:tavLst>
                                        <p:tav tm="0">
                                          <p:val>
                                            <p:strVal val="1+#ppt_w/2"/>
                                          </p:val>
                                        </p:tav>
                                        <p:tav tm="100000">
                                          <p:val>
                                            <p:strVal val="#ppt_x"/>
                                          </p:val>
                                        </p:tav>
                                      </p:tavLst>
                                    </p:anim>
                                    <p:anim calcmode="lin" valueType="num">
                                      <p:cBhvr additive="base">
                                        <p:cTn id="128" dur="750" fill="hold"/>
                                        <p:tgtEl>
                                          <p:spTgt spid="26"/>
                                        </p:tgtEl>
                                        <p:attrNameLst>
                                          <p:attrName>ppt_y</p:attrName>
                                        </p:attrNameLst>
                                      </p:cBhvr>
                                      <p:tavLst>
                                        <p:tav tm="0">
                                          <p:val>
                                            <p:strVal val="0-#ppt_h/2"/>
                                          </p:val>
                                        </p:tav>
                                        <p:tav tm="100000">
                                          <p:val>
                                            <p:strVal val="#ppt_y"/>
                                          </p:val>
                                        </p:tav>
                                      </p:tavLst>
                                    </p:anim>
                                  </p:childTnLst>
                                </p:cTn>
                              </p:par>
                              <p:par>
                                <p:cTn id="129" presetID="45" presetClass="entr" presetSubtype="0" fill="hold" grpId="1" nodeType="withEffect">
                                  <p:stCondLst>
                                    <p:cond delay="25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750"/>
                                        <p:tgtEl>
                                          <p:spTgt spid="26"/>
                                        </p:tgtEl>
                                      </p:cBhvr>
                                    </p:animEffect>
                                    <p:anim calcmode="lin" valueType="num">
                                      <p:cBhvr>
                                        <p:cTn id="132" dur="750" fill="hold"/>
                                        <p:tgtEl>
                                          <p:spTgt spid="26"/>
                                        </p:tgtEl>
                                        <p:attrNameLst>
                                          <p:attrName>ppt_w</p:attrName>
                                        </p:attrNameLst>
                                      </p:cBhvr>
                                      <p:tavLst>
                                        <p:tav tm="0" fmla="#ppt_w*sin(2.5*pi*$)">
                                          <p:val>
                                            <p:fltVal val="0"/>
                                          </p:val>
                                        </p:tav>
                                        <p:tav tm="100000">
                                          <p:val>
                                            <p:fltVal val="1"/>
                                          </p:val>
                                        </p:tav>
                                      </p:tavLst>
                                    </p:anim>
                                    <p:anim calcmode="lin" valueType="num">
                                      <p:cBhvr>
                                        <p:cTn id="133" dur="750" fill="hold"/>
                                        <p:tgtEl>
                                          <p:spTgt spid="26"/>
                                        </p:tgtEl>
                                        <p:attrNameLst>
                                          <p:attrName>ppt_h</p:attrName>
                                        </p:attrNameLst>
                                      </p:cBhvr>
                                      <p:tavLst>
                                        <p:tav tm="0">
                                          <p:val>
                                            <p:strVal val="#ppt_h"/>
                                          </p:val>
                                        </p:tav>
                                        <p:tav tm="100000">
                                          <p:val>
                                            <p:strVal val="#ppt_h"/>
                                          </p:val>
                                        </p:tav>
                                      </p:tavLst>
                                    </p:anim>
                                  </p:childTnLst>
                                </p:cTn>
                              </p:par>
                              <p:par>
                                <p:cTn id="134" presetID="2" presetClass="entr" presetSubtype="3" decel="100000" fill="hold" grpId="0" nodeType="withEffect">
                                  <p:stCondLst>
                                    <p:cond delay="250"/>
                                  </p:stCondLst>
                                  <p:childTnLst>
                                    <p:set>
                                      <p:cBhvr>
                                        <p:cTn id="135" dur="1" fill="hold">
                                          <p:stCondLst>
                                            <p:cond delay="0"/>
                                          </p:stCondLst>
                                        </p:cTn>
                                        <p:tgtEl>
                                          <p:spTgt spid="25"/>
                                        </p:tgtEl>
                                        <p:attrNameLst>
                                          <p:attrName>style.visibility</p:attrName>
                                        </p:attrNameLst>
                                      </p:cBhvr>
                                      <p:to>
                                        <p:strVal val="visible"/>
                                      </p:to>
                                    </p:set>
                                    <p:anim calcmode="lin" valueType="num">
                                      <p:cBhvr additive="base">
                                        <p:cTn id="136" dur="750" fill="hold"/>
                                        <p:tgtEl>
                                          <p:spTgt spid="25"/>
                                        </p:tgtEl>
                                        <p:attrNameLst>
                                          <p:attrName>ppt_x</p:attrName>
                                        </p:attrNameLst>
                                      </p:cBhvr>
                                      <p:tavLst>
                                        <p:tav tm="0">
                                          <p:val>
                                            <p:strVal val="1+#ppt_w/2"/>
                                          </p:val>
                                        </p:tav>
                                        <p:tav tm="100000">
                                          <p:val>
                                            <p:strVal val="#ppt_x"/>
                                          </p:val>
                                        </p:tav>
                                      </p:tavLst>
                                    </p:anim>
                                    <p:anim calcmode="lin" valueType="num">
                                      <p:cBhvr additive="base">
                                        <p:cTn id="137" dur="750" fill="hold"/>
                                        <p:tgtEl>
                                          <p:spTgt spid="25"/>
                                        </p:tgtEl>
                                        <p:attrNameLst>
                                          <p:attrName>ppt_y</p:attrName>
                                        </p:attrNameLst>
                                      </p:cBhvr>
                                      <p:tavLst>
                                        <p:tav tm="0">
                                          <p:val>
                                            <p:strVal val="0-#ppt_h/2"/>
                                          </p:val>
                                        </p:tav>
                                        <p:tav tm="100000">
                                          <p:val>
                                            <p:strVal val="#ppt_y"/>
                                          </p:val>
                                        </p:tav>
                                      </p:tavLst>
                                    </p:anim>
                                  </p:childTnLst>
                                </p:cTn>
                              </p:par>
                              <p:par>
                                <p:cTn id="138" presetID="45" presetClass="entr" presetSubtype="0" fill="hold" grpId="1" nodeType="withEffect">
                                  <p:stCondLst>
                                    <p:cond delay="250"/>
                                  </p:stCondLst>
                                  <p:childTnLst>
                                    <p:set>
                                      <p:cBhvr>
                                        <p:cTn id="139" dur="1" fill="hold">
                                          <p:stCondLst>
                                            <p:cond delay="0"/>
                                          </p:stCondLst>
                                        </p:cTn>
                                        <p:tgtEl>
                                          <p:spTgt spid="25"/>
                                        </p:tgtEl>
                                        <p:attrNameLst>
                                          <p:attrName>style.visibility</p:attrName>
                                        </p:attrNameLst>
                                      </p:cBhvr>
                                      <p:to>
                                        <p:strVal val="visible"/>
                                      </p:to>
                                    </p:set>
                                    <p:animEffect transition="in" filter="fade">
                                      <p:cBhvr>
                                        <p:cTn id="140" dur="750"/>
                                        <p:tgtEl>
                                          <p:spTgt spid="25"/>
                                        </p:tgtEl>
                                      </p:cBhvr>
                                    </p:animEffect>
                                    <p:anim calcmode="lin" valueType="num">
                                      <p:cBhvr>
                                        <p:cTn id="141" dur="750" fill="hold"/>
                                        <p:tgtEl>
                                          <p:spTgt spid="25"/>
                                        </p:tgtEl>
                                        <p:attrNameLst>
                                          <p:attrName>ppt_w</p:attrName>
                                        </p:attrNameLst>
                                      </p:cBhvr>
                                      <p:tavLst>
                                        <p:tav tm="0" fmla="#ppt_w*sin(2.5*pi*$)">
                                          <p:val>
                                            <p:fltVal val="0"/>
                                          </p:val>
                                        </p:tav>
                                        <p:tav tm="100000">
                                          <p:val>
                                            <p:fltVal val="1"/>
                                          </p:val>
                                        </p:tav>
                                      </p:tavLst>
                                    </p:anim>
                                    <p:anim calcmode="lin" valueType="num">
                                      <p:cBhvr>
                                        <p:cTn id="142" dur="750" fill="hold"/>
                                        <p:tgtEl>
                                          <p:spTgt spid="25"/>
                                        </p:tgtEl>
                                        <p:attrNameLst>
                                          <p:attrName>ppt_h</p:attrName>
                                        </p:attrNameLst>
                                      </p:cBhvr>
                                      <p:tavLst>
                                        <p:tav tm="0">
                                          <p:val>
                                            <p:strVal val="#ppt_h"/>
                                          </p:val>
                                        </p:tav>
                                        <p:tav tm="100000">
                                          <p:val>
                                            <p:strVal val="#ppt_h"/>
                                          </p:val>
                                        </p:tav>
                                      </p:tavLst>
                                    </p:anim>
                                  </p:childTnLst>
                                </p:cTn>
                              </p:par>
                            </p:childTnLst>
                          </p:cTn>
                        </p:par>
                        <p:par>
                          <p:cTn id="143" fill="hold">
                            <p:stCondLst>
                              <p:cond delay="2200"/>
                            </p:stCondLst>
                            <p:childTnLst>
                              <p:par>
                                <p:cTn id="144" presetID="34" presetClass="emph" presetSubtype="0" fill="hold" grpId="1" nodeType="afterEffect">
                                  <p:stCondLst>
                                    <p:cond delay="250"/>
                                  </p:stCondLst>
                                  <p:iterate type="lt">
                                    <p:tmPct val="10000"/>
                                  </p:iterate>
                                  <p:childTnLst>
                                    <p:animMotion origin="layout" path="M 0.0 0.0 L 0.0 -0.07213" pathEditMode="relative" ptsTypes="">
                                      <p:cBhvr>
                                        <p:cTn id="145" dur="250" accel="50000" decel="50000" autoRev="1" fill="hold">
                                          <p:stCondLst>
                                            <p:cond delay="0"/>
                                          </p:stCondLst>
                                        </p:cTn>
                                        <p:tgtEl>
                                          <p:spTgt spid="8"/>
                                        </p:tgtEl>
                                        <p:attrNameLst>
                                          <p:attrName>ppt_x</p:attrName>
                                          <p:attrName>ppt_y</p:attrName>
                                        </p:attrNameLst>
                                      </p:cBhvr>
                                    </p:animMotion>
                                    <p:animRot by="1500000">
                                      <p:cBhvr>
                                        <p:cTn id="146" dur="125" fill="hold">
                                          <p:stCondLst>
                                            <p:cond delay="0"/>
                                          </p:stCondLst>
                                        </p:cTn>
                                        <p:tgtEl>
                                          <p:spTgt spid="8"/>
                                        </p:tgtEl>
                                        <p:attrNameLst>
                                          <p:attrName>r</p:attrName>
                                        </p:attrNameLst>
                                      </p:cBhvr>
                                    </p:animRot>
                                    <p:animRot by="-1500000">
                                      <p:cBhvr>
                                        <p:cTn id="147" dur="125" fill="hold">
                                          <p:stCondLst>
                                            <p:cond delay="125"/>
                                          </p:stCondLst>
                                        </p:cTn>
                                        <p:tgtEl>
                                          <p:spTgt spid="8"/>
                                        </p:tgtEl>
                                        <p:attrNameLst>
                                          <p:attrName>r</p:attrName>
                                        </p:attrNameLst>
                                      </p:cBhvr>
                                    </p:animRot>
                                    <p:animRot by="-1500000">
                                      <p:cBhvr>
                                        <p:cTn id="148" dur="125" fill="hold">
                                          <p:stCondLst>
                                            <p:cond delay="250"/>
                                          </p:stCondLst>
                                        </p:cTn>
                                        <p:tgtEl>
                                          <p:spTgt spid="8"/>
                                        </p:tgtEl>
                                        <p:attrNameLst>
                                          <p:attrName>r</p:attrName>
                                        </p:attrNameLst>
                                      </p:cBhvr>
                                    </p:animRot>
                                    <p:animRot by="1500000">
                                      <p:cBhvr>
                                        <p:cTn id="149"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3" grpId="1" animBg="1"/>
      <p:bldP spid="27" grpId="0" animBg="1"/>
      <p:bldP spid="27" grpId="1" animBg="1"/>
      <p:bldP spid="2" grpId="0" animBg="1"/>
      <p:bldP spid="2" grpId="1" animBg="1"/>
      <p:bldP spid="25" grpId="0" animBg="1"/>
      <p:bldP spid="25" grpId="1" animBg="1"/>
      <p:bldP spid="24" grpId="0" animBg="1"/>
      <p:bldP spid="24" grpId="1" animBg="1"/>
      <p:bldP spid="6" grpId="0" animBg="1"/>
      <p:bldP spid="6" grpId="1" animBg="1"/>
      <p:bldP spid="8" grpId="0"/>
      <p:bldP spid="8" grpId="1"/>
      <p:bldP spid="9" grpId="0" animBg="1"/>
      <p:bldP spid="9" grpId="1" animBg="1"/>
      <p:bldP spid="10" grpId="0"/>
      <p:bldP spid="10" grpId="1"/>
      <p:bldP spid="11" grpId="0">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3" grpId="0"/>
      <p:bldP spid="13" grpId="1"/>
      <p:bldP spid="14" grpId="0" build="p">
        <p:tmplLst>
          <p:tmpl lvl="1">
            <p:tnLst>
              <p:par>
                <p:cTn presetID="2" presetClass="entr" presetSubtype="6"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1+#ppt_w/2"/>
                          </p:val>
                        </p:tav>
                        <p:tav tm="100000">
                          <p:val>
                            <p:strVal val="#ppt_x"/>
                          </p:val>
                        </p:tav>
                      </p:tavLst>
                    </p:anim>
                    <p:anim calcmode="lin" valueType="num">
                      <p:cBhvr additive="base">
                        <p:cTn dur="1000" fill="hold"/>
                        <p:tgtEl>
                          <p:spTgt spid="14"/>
                        </p:tgtEl>
                        <p:attrNameLst>
                          <p:attrName>ppt_y</p:attrName>
                        </p:attrNameLst>
                      </p:cBhvr>
                      <p:tavLst>
                        <p:tav tm="0">
                          <p:val>
                            <p:strVal val="1+#ppt_h/2"/>
                          </p:val>
                        </p:tav>
                        <p:tav tm="100000">
                          <p:val>
                            <p:strVal val="#ppt_y"/>
                          </p:val>
                        </p:tav>
                      </p:tavLst>
                    </p:anim>
                  </p:childTnLst>
                </p:cTn>
              </p:par>
            </p:tnLst>
          </p:tmpl>
        </p:tmplLst>
      </p:bldP>
      <p:bldP spid="17" grpId="0"/>
      <p:bldP spid="17" grpId="1"/>
      <p:bldP spid="18" grpId="0" build="p">
        <p:tmplLst>
          <p:tmpl lvl="1">
            <p:tnLst>
              <p:par>
                <p:cTn presetID="2" presetClass="entr" presetSubtype="6"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1+#ppt_w/2"/>
                          </p:val>
                        </p:tav>
                        <p:tav tm="100000">
                          <p:val>
                            <p:strVal val="#ppt_x"/>
                          </p:val>
                        </p:tav>
                      </p:tavLst>
                    </p:anim>
                    <p:anim calcmode="lin" valueType="num">
                      <p:cBhvr additive="base">
                        <p:cTn dur="1000" fill="hold"/>
                        <p:tgtEl>
                          <p:spTgt spid="18"/>
                        </p:tgtEl>
                        <p:attrNameLst>
                          <p:attrName>ppt_y</p:attrName>
                        </p:attrNameLst>
                      </p:cBhvr>
                      <p:tavLst>
                        <p:tav tm="0">
                          <p:val>
                            <p:strVal val="1+#ppt_h/2"/>
                          </p:val>
                        </p:tav>
                        <p:tav tm="100000">
                          <p:val>
                            <p:strVal val="#ppt_y"/>
                          </p:val>
                        </p:tav>
                      </p:tavLst>
                    </p:anim>
                  </p:childTnLst>
                </p:cTn>
              </p:par>
            </p:tnLst>
          </p:tmpl>
        </p:tmplLst>
      </p:bldP>
      <p:bldP spid="19" grpId="0"/>
      <p:bldP spid="19" grpId="1"/>
      <p:bldP spid="20" grpId="0" build="p">
        <p:tmplLst>
          <p:tmpl lvl="1">
            <p:tnLst>
              <p:par>
                <p:cTn presetID="2" presetClass="entr" presetSubtype="6"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1+#ppt_w/2"/>
                          </p:val>
                        </p:tav>
                        <p:tav tm="100000">
                          <p:val>
                            <p:strVal val="#ppt_x"/>
                          </p:val>
                        </p:tav>
                      </p:tavLst>
                    </p:anim>
                    <p:anim calcmode="lin" valueType="num">
                      <p:cBhvr additive="base">
                        <p:cTn dur="1000" fill="hold"/>
                        <p:tgtEl>
                          <p:spTgt spid="20"/>
                        </p:tgtEl>
                        <p:attrNameLst>
                          <p:attrName>ppt_y</p:attrName>
                        </p:attrNameLst>
                      </p:cBhvr>
                      <p:tavLst>
                        <p:tav tm="0">
                          <p:val>
                            <p:strVal val="1+#ppt_h/2"/>
                          </p:val>
                        </p:tav>
                        <p:tav tm="100000">
                          <p:val>
                            <p:strVal val="#ppt_y"/>
                          </p:val>
                        </p:tav>
                      </p:tavLst>
                    </p:anim>
                  </p:childTnLst>
                </p:cTn>
              </p:par>
            </p:tnLst>
          </p:tmpl>
        </p:tmplLst>
      </p:bldP>
      <p:bldP spid="21" grpId="0"/>
      <p:bldP spid="21" grpId="1"/>
      <p:bldP spid="22" grpId="0" build="p">
        <p:tmplLst>
          <p:tmpl lvl="1">
            <p:tnLst>
              <p:par>
                <p:cTn presetID="2" presetClass="entr" presetSubtype="6"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1+#ppt_h/2"/>
                          </p:val>
                        </p:tav>
                        <p:tav tm="100000">
                          <p:val>
                            <p:strVal val="#ppt_y"/>
                          </p:val>
                        </p:tav>
                      </p:tavLst>
                    </p:anim>
                  </p:childTnLst>
                </p:cTn>
              </p:par>
            </p:tnLst>
          </p:tmpl>
        </p:tmplLst>
      </p:bldP>
      <p:bldP spid="26" grpId="0" animBg="1"/>
      <p:bldP spid="26" grpId="1"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grpSp>
        <p:nvGrpSpPr>
          <p:cNvPr id="39" name="グループ化 38"/>
          <p:cNvGrpSpPr/>
          <p:nvPr userDrawn="1"/>
        </p:nvGrpSpPr>
        <p:grpSpPr>
          <a:xfrm flipH="1">
            <a:off x="6153597" y="2531512"/>
            <a:ext cx="4056747" cy="7542332"/>
            <a:chOff x="1400631" y="2191657"/>
            <a:chExt cx="3439887" cy="6734629"/>
          </a:xfrm>
          <a:solidFill>
            <a:schemeClr val="bg1">
              <a:lumMod val="85000"/>
            </a:schemeClr>
          </a:solidFill>
        </p:grpSpPr>
        <p:sp>
          <p:nvSpPr>
            <p:cNvPr id="53" name="直角三角形 52"/>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直角三角形 53"/>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p:cNvGrpSpPr/>
          <p:nvPr userDrawn="1"/>
        </p:nvGrpSpPr>
        <p:grpSpPr>
          <a:xfrm>
            <a:off x="2096849" y="2533939"/>
            <a:ext cx="4056747" cy="7542332"/>
            <a:chOff x="1400631" y="2191657"/>
            <a:chExt cx="3439887" cy="6734629"/>
          </a:xfrm>
          <a:solidFill>
            <a:schemeClr val="bg1">
              <a:lumMod val="65000"/>
            </a:schemeClr>
          </a:solidFill>
        </p:grpSpPr>
        <p:sp>
          <p:nvSpPr>
            <p:cNvPr id="86" name="直角三角形 85"/>
            <p:cNvSpPr/>
            <p:nvPr userDrawn="1"/>
          </p:nvSpPr>
          <p:spPr>
            <a:xfrm flipH="1">
              <a:off x="1400631" y="2191657"/>
              <a:ext cx="3439885" cy="5159828"/>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直角三角形 86"/>
            <p:cNvSpPr/>
            <p:nvPr userDrawn="1"/>
          </p:nvSpPr>
          <p:spPr>
            <a:xfrm rot="16200000" flipH="1">
              <a:off x="2333175" y="6418942"/>
              <a:ext cx="1574800" cy="343988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直角三角形 25"/>
          <p:cNvSpPr/>
          <p:nvPr userDrawn="1"/>
        </p:nvSpPr>
        <p:spPr>
          <a:xfrm rot="16200000" flipH="1">
            <a:off x="884597" y="-884601"/>
            <a:ext cx="4385420" cy="6154621"/>
          </a:xfrm>
          <a:custGeom>
            <a:avLst/>
            <a:gdLst/>
            <a:ahLst/>
            <a:cxnLst/>
            <a:rect l="l" t="t" r="r" b="b"/>
            <a:pathLst>
              <a:path w="4385420" h="6154621">
                <a:moveTo>
                  <a:pt x="688593" y="1814402"/>
                </a:moveTo>
                <a:lnTo>
                  <a:pt x="2537007" y="6154621"/>
                </a:lnTo>
                <a:lnTo>
                  <a:pt x="2537007" y="6154618"/>
                </a:lnTo>
                <a:lnTo>
                  <a:pt x="4385420" y="6154618"/>
                </a:lnTo>
                <a:lnTo>
                  <a:pt x="2537006" y="1814399"/>
                </a:lnTo>
                <a:lnTo>
                  <a:pt x="2537006" y="1814402"/>
                </a:lnTo>
                <a:close/>
                <a:moveTo>
                  <a:pt x="0" y="0"/>
                </a:moveTo>
                <a:lnTo>
                  <a:pt x="0" y="197532"/>
                </a:lnTo>
                <a:lnTo>
                  <a:pt x="688592" y="1814398"/>
                </a:lnTo>
                <a:lnTo>
                  <a:pt x="688592" y="1814395"/>
                </a:lnTo>
                <a:lnTo>
                  <a:pt x="2537005" y="1814395"/>
                </a:lnTo>
                <a:lnTo>
                  <a:pt x="176429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userDrawn="1"/>
        </p:nvSpPr>
        <p:spPr>
          <a:xfrm>
            <a:off x="6154618" y="2533939"/>
            <a:ext cx="1001379" cy="1851482"/>
          </a:xfrm>
          <a:custGeom>
            <a:avLst/>
            <a:gdLst>
              <a:gd name="connsiteX0" fmla="*/ 0 w 1001379"/>
              <a:gd name="connsiteY0" fmla="*/ 0 h 1851482"/>
              <a:gd name="connsiteX1" fmla="*/ 1001379 w 1001379"/>
              <a:gd name="connsiteY1" fmla="*/ 1426422 h 1851482"/>
              <a:gd name="connsiteX2" fmla="*/ 0 w 1001379"/>
              <a:gd name="connsiteY2" fmla="*/ 1851482 h 1851482"/>
              <a:gd name="connsiteX3" fmla="*/ 0 w 1001379"/>
              <a:gd name="connsiteY3" fmla="*/ 0 h 1851482"/>
            </a:gdLst>
            <a:ahLst/>
            <a:cxnLst>
              <a:cxn ang="0">
                <a:pos x="connsiteX0" y="connsiteY0"/>
              </a:cxn>
              <a:cxn ang="0">
                <a:pos x="connsiteX1" y="connsiteY1"/>
              </a:cxn>
              <a:cxn ang="0">
                <a:pos x="connsiteX2" y="connsiteY2"/>
              </a:cxn>
              <a:cxn ang="0">
                <a:pos x="connsiteX3" y="connsiteY3"/>
              </a:cxn>
            </a:cxnLst>
            <a:rect l="l" t="t" r="r" b="b"/>
            <a:pathLst>
              <a:path w="1001379" h="1851482">
                <a:moveTo>
                  <a:pt x="0" y="0"/>
                </a:moveTo>
                <a:lnTo>
                  <a:pt x="1001379" y="1426422"/>
                </a:lnTo>
                <a:lnTo>
                  <a:pt x="0" y="1851482"/>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36" name="直角三角形 35"/>
          <p:cNvSpPr/>
          <p:nvPr userDrawn="1"/>
        </p:nvSpPr>
        <p:spPr>
          <a:xfrm rot="16200000" flipH="1">
            <a:off x="842535" y="4764187"/>
            <a:ext cx="4469545" cy="6154621"/>
          </a:xfrm>
          <a:custGeom>
            <a:avLst/>
            <a:gdLst/>
            <a:ahLst/>
            <a:cxnLst/>
            <a:rect l="l" t="t" r="r" b="b"/>
            <a:pathLst>
              <a:path w="4469545" h="6154621">
                <a:moveTo>
                  <a:pt x="772717" y="1814402"/>
                </a:moveTo>
                <a:lnTo>
                  <a:pt x="2621131" y="6154621"/>
                </a:lnTo>
                <a:lnTo>
                  <a:pt x="2621131" y="6154618"/>
                </a:lnTo>
                <a:lnTo>
                  <a:pt x="4469545" y="6154618"/>
                </a:lnTo>
                <a:lnTo>
                  <a:pt x="2621130" y="1814399"/>
                </a:lnTo>
                <a:lnTo>
                  <a:pt x="2621130" y="1814402"/>
                </a:lnTo>
                <a:close/>
                <a:moveTo>
                  <a:pt x="0" y="0"/>
                </a:moveTo>
                <a:lnTo>
                  <a:pt x="772716" y="1814398"/>
                </a:lnTo>
                <a:lnTo>
                  <a:pt x="772716" y="1814395"/>
                </a:lnTo>
                <a:lnTo>
                  <a:pt x="2621129" y="1814395"/>
                </a:lnTo>
                <a:lnTo>
                  <a:pt x="184841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直角三角形 29"/>
          <p:cNvSpPr/>
          <p:nvPr userDrawn="1"/>
        </p:nvSpPr>
        <p:spPr>
          <a:xfrm rot="16200000" flipH="1">
            <a:off x="842535" y="968700"/>
            <a:ext cx="4469545" cy="6154621"/>
          </a:xfrm>
          <a:custGeom>
            <a:avLst/>
            <a:gdLst/>
            <a:ahLst/>
            <a:cxnLst/>
            <a:rect l="l" t="t" r="r" b="b"/>
            <a:pathLst>
              <a:path w="4469545" h="6154621">
                <a:moveTo>
                  <a:pt x="772717" y="1814402"/>
                </a:moveTo>
                <a:lnTo>
                  <a:pt x="2621131" y="6154621"/>
                </a:lnTo>
                <a:lnTo>
                  <a:pt x="2621131" y="6154618"/>
                </a:lnTo>
                <a:lnTo>
                  <a:pt x="4469545" y="6154618"/>
                </a:lnTo>
                <a:lnTo>
                  <a:pt x="2621131" y="1814399"/>
                </a:lnTo>
                <a:lnTo>
                  <a:pt x="2621131" y="1814402"/>
                </a:lnTo>
                <a:close/>
                <a:moveTo>
                  <a:pt x="0" y="0"/>
                </a:moveTo>
                <a:lnTo>
                  <a:pt x="772716" y="1814398"/>
                </a:lnTo>
                <a:lnTo>
                  <a:pt x="772716" y="1814395"/>
                </a:lnTo>
                <a:lnTo>
                  <a:pt x="2621130" y="1814395"/>
                </a:lnTo>
                <a:lnTo>
                  <a:pt x="1848415"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p:cNvSpPr/>
          <p:nvPr userDrawn="1"/>
        </p:nvSpPr>
        <p:spPr>
          <a:xfrm rot="16200000" flipH="1">
            <a:off x="842536" y="2866443"/>
            <a:ext cx="4469544" cy="6154620"/>
          </a:xfrm>
          <a:custGeom>
            <a:avLst/>
            <a:gdLst/>
            <a:ahLst/>
            <a:cxnLst/>
            <a:rect l="l" t="t" r="r" b="b"/>
            <a:pathLst>
              <a:path w="4469544" h="6154620">
                <a:moveTo>
                  <a:pt x="772717" y="1814401"/>
                </a:moveTo>
                <a:lnTo>
                  <a:pt x="2621131" y="6154620"/>
                </a:lnTo>
                <a:lnTo>
                  <a:pt x="2621131" y="6154617"/>
                </a:lnTo>
                <a:lnTo>
                  <a:pt x="4469544" y="6154617"/>
                </a:lnTo>
                <a:lnTo>
                  <a:pt x="2621130" y="1814398"/>
                </a:lnTo>
                <a:lnTo>
                  <a:pt x="2621130" y="1814401"/>
                </a:lnTo>
                <a:close/>
                <a:moveTo>
                  <a:pt x="0" y="0"/>
                </a:moveTo>
                <a:lnTo>
                  <a:pt x="772716" y="1814397"/>
                </a:lnTo>
                <a:lnTo>
                  <a:pt x="772716" y="1814394"/>
                </a:lnTo>
                <a:lnTo>
                  <a:pt x="2621129" y="1814394"/>
                </a:lnTo>
                <a:lnTo>
                  <a:pt x="184841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p:cNvSpPr/>
          <p:nvPr userDrawn="1"/>
        </p:nvSpPr>
        <p:spPr>
          <a:xfrm>
            <a:off x="6154617" y="3998626"/>
            <a:ext cx="2026350" cy="2281896"/>
          </a:xfrm>
          <a:custGeom>
            <a:avLst/>
            <a:gdLst>
              <a:gd name="connsiteX0" fmla="*/ 1028242 w 2026350"/>
              <a:gd name="connsiteY0" fmla="*/ 0 h 2281896"/>
              <a:gd name="connsiteX1" fmla="*/ 2026350 w 2026350"/>
              <a:gd name="connsiteY1" fmla="*/ 1421762 h 2281896"/>
              <a:gd name="connsiteX2" fmla="*/ 0 w 2026350"/>
              <a:gd name="connsiteY2" fmla="*/ 2281896 h 2281896"/>
              <a:gd name="connsiteX3" fmla="*/ 0 w 2026350"/>
              <a:gd name="connsiteY3" fmla="*/ 436463 h 2281896"/>
              <a:gd name="connsiteX4" fmla="*/ 1028242 w 2026350"/>
              <a:gd name="connsiteY4" fmla="*/ 0 h 22818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6350" h="2281896">
                <a:moveTo>
                  <a:pt x="1028242" y="0"/>
                </a:moveTo>
                <a:lnTo>
                  <a:pt x="2026350" y="1421762"/>
                </a:lnTo>
                <a:lnTo>
                  <a:pt x="0" y="2281896"/>
                </a:lnTo>
                <a:lnTo>
                  <a:pt x="0" y="436463"/>
                </a:lnTo>
                <a:lnTo>
                  <a:pt x="1028242"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63" name="フリーフォーム 62"/>
          <p:cNvSpPr/>
          <p:nvPr userDrawn="1"/>
        </p:nvSpPr>
        <p:spPr>
          <a:xfrm>
            <a:off x="6154618" y="5458653"/>
            <a:ext cx="3052187" cy="2718573"/>
          </a:xfrm>
          <a:custGeom>
            <a:avLst/>
            <a:gdLst>
              <a:gd name="connsiteX0" fmla="*/ 2053212 w 3052187"/>
              <a:gd name="connsiteY0" fmla="*/ 0 h 2718573"/>
              <a:gd name="connsiteX1" fmla="*/ 3052187 w 3052187"/>
              <a:gd name="connsiteY1" fmla="*/ 1422997 h 2718573"/>
              <a:gd name="connsiteX2" fmla="*/ 0 w 3052187"/>
              <a:gd name="connsiteY2" fmla="*/ 2718573 h 2718573"/>
              <a:gd name="connsiteX3" fmla="*/ 0 w 3052187"/>
              <a:gd name="connsiteY3" fmla="*/ 871537 h 2718573"/>
              <a:gd name="connsiteX4" fmla="*/ 2053212 w 3052187"/>
              <a:gd name="connsiteY4" fmla="*/ 0 h 2718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2187" h="2718573">
                <a:moveTo>
                  <a:pt x="2053212" y="0"/>
                </a:moveTo>
                <a:lnTo>
                  <a:pt x="3052187" y="1422997"/>
                </a:lnTo>
                <a:lnTo>
                  <a:pt x="0" y="2718573"/>
                </a:lnTo>
                <a:lnTo>
                  <a:pt x="0" y="871537"/>
                </a:lnTo>
                <a:lnTo>
                  <a:pt x="2053212" y="0"/>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nvGrpSpPr>
          <p:cNvPr id="9" name="グループ化 8"/>
          <p:cNvGrpSpPr/>
          <p:nvPr userDrawn="1"/>
        </p:nvGrpSpPr>
        <p:grpSpPr>
          <a:xfrm>
            <a:off x="6154615" y="6919914"/>
            <a:ext cx="4056748" cy="3156356"/>
            <a:chOff x="7549101" y="6886372"/>
            <a:chExt cx="4056748" cy="3156356"/>
          </a:xfrm>
          <a:solidFill>
            <a:schemeClr val="accent4">
              <a:lumMod val="60000"/>
              <a:lumOff val="40000"/>
            </a:schemeClr>
          </a:solidFill>
        </p:grpSpPr>
        <p:sp>
          <p:nvSpPr>
            <p:cNvPr id="60" name="フリーフォーム 59"/>
            <p:cNvSpPr/>
            <p:nvPr userDrawn="1"/>
          </p:nvSpPr>
          <p:spPr>
            <a:xfrm>
              <a:off x="7549104" y="6886372"/>
              <a:ext cx="4056745" cy="1392686"/>
            </a:xfrm>
            <a:custGeom>
              <a:avLst/>
              <a:gdLst>
                <a:gd name="connsiteX0" fmla="*/ 3079049 w 4056745"/>
                <a:gd name="connsiteY0" fmla="*/ 0 h 1392686"/>
                <a:gd name="connsiteX1" fmla="*/ 4056745 w 4056745"/>
                <a:gd name="connsiteY1" fmla="*/ 1392686 h 1392686"/>
                <a:gd name="connsiteX2" fmla="*/ 0 w 4056745"/>
                <a:gd name="connsiteY2" fmla="*/ 1392686 h 1392686"/>
                <a:gd name="connsiteX3" fmla="*/ 0 w 4056745"/>
                <a:gd name="connsiteY3" fmla="*/ 1306979 h 1392686"/>
                <a:gd name="connsiteX4" fmla="*/ 3079049 w 4056745"/>
                <a:gd name="connsiteY4" fmla="*/ 0 h 1392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6745" h="1392686">
                  <a:moveTo>
                    <a:pt x="3079049" y="0"/>
                  </a:moveTo>
                  <a:lnTo>
                    <a:pt x="4056745" y="1392686"/>
                  </a:lnTo>
                  <a:lnTo>
                    <a:pt x="0" y="1392686"/>
                  </a:lnTo>
                  <a:lnTo>
                    <a:pt x="0" y="1306979"/>
                  </a:lnTo>
                  <a:lnTo>
                    <a:pt x="307904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58" name="フリーフォーム 57"/>
            <p:cNvSpPr/>
            <p:nvPr userDrawn="1"/>
          </p:nvSpPr>
          <p:spPr>
            <a:xfrm>
              <a:off x="7549101" y="8279059"/>
              <a:ext cx="4056747" cy="1763669"/>
            </a:xfrm>
            <a:custGeom>
              <a:avLst/>
              <a:gdLst>
                <a:gd name="connsiteX0" fmla="*/ 0 w 4056747"/>
                <a:gd name="connsiteY0" fmla="*/ 0 h 1763669"/>
                <a:gd name="connsiteX1" fmla="*/ 4056747 w 4056747"/>
                <a:gd name="connsiteY1" fmla="*/ 0 h 1763669"/>
                <a:gd name="connsiteX2" fmla="*/ 0 w 4056747"/>
                <a:gd name="connsiteY2" fmla="*/ 1763669 h 1763669"/>
                <a:gd name="connsiteX3" fmla="*/ 0 w 4056747"/>
                <a:gd name="connsiteY3" fmla="*/ 0 h 1763669"/>
              </a:gdLst>
              <a:ahLst/>
              <a:cxnLst>
                <a:cxn ang="0">
                  <a:pos x="connsiteX0" y="connsiteY0"/>
                </a:cxn>
                <a:cxn ang="0">
                  <a:pos x="connsiteX1" y="connsiteY1"/>
                </a:cxn>
                <a:cxn ang="0">
                  <a:pos x="connsiteX2" y="connsiteY2"/>
                </a:cxn>
                <a:cxn ang="0">
                  <a:pos x="connsiteX3" y="connsiteY3"/>
                </a:cxn>
              </a:cxnLst>
              <a:rect l="l" t="t" r="r" b="b"/>
              <a:pathLst>
                <a:path w="4056747" h="1763669">
                  <a:moveTo>
                    <a:pt x="0" y="0"/>
                  </a:moveTo>
                  <a:lnTo>
                    <a:pt x="4056747" y="0"/>
                  </a:lnTo>
                  <a:lnTo>
                    <a:pt x="0" y="1763669"/>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grpSp>
      <p:sp>
        <p:nvSpPr>
          <p:cNvPr id="59" name="テキスト プレースホルダー 6"/>
          <p:cNvSpPr>
            <a:spLocks noGrp="1"/>
          </p:cNvSpPr>
          <p:nvPr>
            <p:ph type="body" sz="quarter" idx="24" hasCustomPrompt="1"/>
          </p:nvPr>
        </p:nvSpPr>
        <p:spPr>
          <a:xfrm rot="1380000">
            <a:off x="1279776" y="1724416"/>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1" name="テキスト プレースホルダー 6"/>
          <p:cNvSpPr>
            <a:spLocks noGrp="1"/>
          </p:cNvSpPr>
          <p:nvPr>
            <p:ph type="body" sz="quarter" idx="25" hasCustomPrompt="1"/>
          </p:nvPr>
        </p:nvSpPr>
        <p:spPr>
          <a:xfrm rot="1380000">
            <a:off x="1279776" y="3627307"/>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2" name="テキスト プレースホルダー 6"/>
          <p:cNvSpPr>
            <a:spLocks noGrp="1"/>
          </p:cNvSpPr>
          <p:nvPr>
            <p:ph type="body" sz="quarter" idx="26" hasCustomPrompt="1"/>
          </p:nvPr>
        </p:nvSpPr>
        <p:spPr>
          <a:xfrm rot="1380000">
            <a:off x="1279776" y="5530198"/>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64" name="テキスト プレースホルダー 6"/>
          <p:cNvSpPr>
            <a:spLocks noGrp="1"/>
          </p:cNvSpPr>
          <p:nvPr>
            <p:ph type="body" sz="quarter" idx="27" hasCustomPrompt="1"/>
          </p:nvPr>
        </p:nvSpPr>
        <p:spPr>
          <a:xfrm rot="1380000">
            <a:off x="1279776" y="7433090"/>
            <a:ext cx="3914371" cy="1060769"/>
          </a:xfrm>
        </p:spPr>
        <p:txBody>
          <a:bodyPr anchor="ctr">
            <a:noAutofit/>
          </a:bodyPr>
          <a:lstStyle>
            <a:lvl1pPr algn="r">
              <a:defRPr sz="3200" i="0" baseline="0">
                <a:solidFill>
                  <a:schemeClr val="bg1"/>
                </a:solidFill>
                <a:latin typeface="Route 159 SemiBold" pitchFamily="50" charset="0"/>
              </a:defRPr>
            </a:lvl1pPr>
          </a:lstStyle>
          <a:p>
            <a:pPr lvl="0"/>
            <a:r>
              <a:rPr kumimoji="1" lang="en-US" altLang="ja-JP" dirty="0"/>
              <a:t>Text goes here</a:t>
            </a:r>
            <a:endParaRPr kumimoji="1" lang="ja-JP" altLang="en-US" dirty="0"/>
          </a:p>
        </p:txBody>
      </p:sp>
      <p:sp>
        <p:nvSpPr>
          <p:cNvPr id="15" name="テキスト ボックス 14"/>
          <p:cNvSpPr txBox="1"/>
          <p:nvPr userDrawn="1"/>
        </p:nvSpPr>
        <p:spPr>
          <a:xfrm>
            <a:off x="6180019" y="3503092"/>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01</a:t>
            </a:r>
            <a:endParaRPr kumimoji="1" lang="ja-JP" altLang="en-US" sz="4000" dirty="0">
              <a:solidFill>
                <a:schemeClr val="bg1"/>
              </a:solidFill>
            </a:endParaRPr>
          </a:p>
        </p:txBody>
      </p:sp>
      <p:sp>
        <p:nvSpPr>
          <p:cNvPr id="65" name="テキスト ボックス 64"/>
          <p:cNvSpPr txBox="1"/>
          <p:nvPr userDrawn="1"/>
        </p:nvSpPr>
        <p:spPr>
          <a:xfrm>
            <a:off x="6713912" y="5157454"/>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02</a:t>
            </a:r>
            <a:endParaRPr kumimoji="1" lang="ja-JP" altLang="en-US" sz="4000" dirty="0">
              <a:solidFill>
                <a:schemeClr val="bg1"/>
              </a:solidFill>
            </a:endParaRPr>
          </a:p>
        </p:txBody>
      </p:sp>
      <p:sp>
        <p:nvSpPr>
          <p:cNvPr id="67" name="テキスト ボックス 66"/>
          <p:cNvSpPr txBox="1"/>
          <p:nvPr userDrawn="1"/>
        </p:nvSpPr>
        <p:spPr>
          <a:xfrm>
            <a:off x="7270297" y="6823360"/>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03</a:t>
            </a:r>
            <a:endParaRPr kumimoji="1" lang="ja-JP" altLang="en-US" sz="4000" dirty="0">
              <a:solidFill>
                <a:schemeClr val="bg1"/>
              </a:solidFill>
            </a:endParaRPr>
          </a:p>
        </p:txBody>
      </p:sp>
      <p:sp>
        <p:nvSpPr>
          <p:cNvPr id="69" name="テキスト ボックス 68"/>
          <p:cNvSpPr txBox="1"/>
          <p:nvPr userDrawn="1"/>
        </p:nvSpPr>
        <p:spPr>
          <a:xfrm>
            <a:off x="7799473" y="8465001"/>
            <a:ext cx="771365" cy="707886"/>
          </a:xfrm>
          <a:prstGeom prst="rect">
            <a:avLst/>
          </a:prstGeom>
          <a:noFill/>
          <a:scene3d>
            <a:camera prst="perspectiveContrastingRightFacing" fov="3300000">
              <a:rot lat="0" lon="21000000" rev="1200000"/>
            </a:camera>
            <a:lightRig rig="threePt" dir="t"/>
          </a:scene3d>
        </p:spPr>
        <p:txBody>
          <a:bodyPr wrap="none" rtlCol="0">
            <a:spAutoFit/>
          </a:bodyPr>
          <a:lstStyle/>
          <a:p>
            <a:r>
              <a:rPr kumimoji="1" lang="en-US" altLang="ja-JP" sz="4000" dirty="0">
                <a:solidFill>
                  <a:schemeClr val="bg1"/>
                </a:solidFill>
              </a:rPr>
              <a:t>04</a:t>
            </a:r>
            <a:endParaRPr kumimoji="1" lang="ja-JP" altLang="en-US" sz="4000" dirty="0">
              <a:solidFill>
                <a:schemeClr val="bg1"/>
              </a:solidFill>
            </a:endParaRPr>
          </a:p>
        </p:txBody>
      </p:sp>
      <p:sp>
        <p:nvSpPr>
          <p:cNvPr id="70" name="図プレースホルダー 7"/>
          <p:cNvSpPr>
            <a:spLocks noGrp="1"/>
          </p:cNvSpPr>
          <p:nvPr>
            <p:ph type="pic" sz="quarter" idx="18" hasCustomPrompt="1"/>
          </p:nvPr>
        </p:nvSpPr>
        <p:spPr>
          <a:xfrm rot="1380000">
            <a:off x="5048898" y="2851349"/>
            <a:ext cx="664454" cy="664454"/>
          </a:xfrm>
        </p:spPr>
        <p:txBody>
          <a:bodyPr>
            <a:normAutofit/>
          </a:bodyPr>
          <a:lstStyle>
            <a:lvl1pPr>
              <a:defRPr sz="1200"/>
            </a:lvl1pPr>
          </a:lstStyle>
          <a:p>
            <a:r>
              <a:rPr kumimoji="1" lang="en-US" altLang="ja-JP" dirty="0"/>
              <a:t>ICON</a:t>
            </a:r>
            <a:endParaRPr kumimoji="1" lang="ja-JP" altLang="en-US" dirty="0"/>
          </a:p>
        </p:txBody>
      </p:sp>
      <p:sp>
        <p:nvSpPr>
          <p:cNvPr id="71" name="図プレースホルダー 7"/>
          <p:cNvSpPr>
            <a:spLocks noGrp="1"/>
          </p:cNvSpPr>
          <p:nvPr>
            <p:ph type="pic" sz="quarter" idx="28" hasCustomPrompt="1"/>
          </p:nvPr>
        </p:nvSpPr>
        <p:spPr>
          <a:xfrm rot="1380000">
            <a:off x="5048898" y="4752195"/>
            <a:ext cx="664454" cy="664454"/>
          </a:xfrm>
        </p:spPr>
        <p:txBody>
          <a:bodyPr>
            <a:normAutofit/>
          </a:bodyPr>
          <a:lstStyle>
            <a:lvl1pPr>
              <a:defRPr sz="1200"/>
            </a:lvl1pPr>
          </a:lstStyle>
          <a:p>
            <a:r>
              <a:rPr kumimoji="1" lang="en-US" altLang="ja-JP" dirty="0"/>
              <a:t>ICON</a:t>
            </a:r>
            <a:endParaRPr kumimoji="1" lang="ja-JP" altLang="en-US" dirty="0"/>
          </a:p>
        </p:txBody>
      </p:sp>
      <p:sp>
        <p:nvSpPr>
          <p:cNvPr id="72" name="図プレースホルダー 7"/>
          <p:cNvSpPr>
            <a:spLocks noGrp="1"/>
          </p:cNvSpPr>
          <p:nvPr>
            <p:ph type="pic" sz="quarter" idx="29" hasCustomPrompt="1"/>
          </p:nvPr>
        </p:nvSpPr>
        <p:spPr>
          <a:xfrm rot="1380000">
            <a:off x="5048898" y="6653041"/>
            <a:ext cx="664454" cy="664454"/>
          </a:xfrm>
        </p:spPr>
        <p:txBody>
          <a:bodyPr>
            <a:normAutofit/>
          </a:bodyPr>
          <a:lstStyle>
            <a:lvl1pPr>
              <a:defRPr sz="1200"/>
            </a:lvl1pPr>
          </a:lstStyle>
          <a:p>
            <a:r>
              <a:rPr kumimoji="1" lang="en-US" altLang="ja-JP" dirty="0"/>
              <a:t>ICON</a:t>
            </a:r>
            <a:endParaRPr kumimoji="1" lang="ja-JP" altLang="en-US" dirty="0"/>
          </a:p>
        </p:txBody>
      </p:sp>
      <p:sp>
        <p:nvSpPr>
          <p:cNvPr id="73" name="図プレースホルダー 7"/>
          <p:cNvSpPr>
            <a:spLocks noGrp="1"/>
          </p:cNvSpPr>
          <p:nvPr>
            <p:ph type="pic" sz="quarter" idx="30" hasCustomPrompt="1"/>
          </p:nvPr>
        </p:nvSpPr>
        <p:spPr>
          <a:xfrm rot="1380000">
            <a:off x="5048898" y="8553888"/>
            <a:ext cx="664454" cy="664454"/>
          </a:xfrm>
        </p:spPr>
        <p:txBody>
          <a:bodyPr>
            <a:normAutofit/>
          </a:bodyPr>
          <a:lstStyle>
            <a:lvl1pPr>
              <a:defRPr sz="1200"/>
            </a:lvl1pPr>
          </a:lstStyle>
          <a:p>
            <a:r>
              <a:rPr kumimoji="1" lang="en-US" altLang="ja-JP" dirty="0"/>
              <a:t>ICON</a:t>
            </a:r>
            <a:endParaRPr kumimoji="1" lang="ja-JP" altLang="en-US" dirty="0"/>
          </a:p>
        </p:txBody>
      </p:sp>
      <p:sp>
        <p:nvSpPr>
          <p:cNvPr id="74" name="テキスト プレースホルダー 6"/>
          <p:cNvSpPr>
            <a:spLocks noGrp="1"/>
          </p:cNvSpPr>
          <p:nvPr>
            <p:ph type="body" sz="quarter" idx="31" hasCustomPrompt="1"/>
          </p:nvPr>
        </p:nvSpPr>
        <p:spPr>
          <a:xfrm>
            <a:off x="7202057" y="246327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5" name="テキスト プレースホルダー 6"/>
          <p:cNvSpPr>
            <a:spLocks noGrp="1"/>
          </p:cNvSpPr>
          <p:nvPr>
            <p:ph type="body" sz="quarter" idx="32" hasCustomPrompt="1"/>
          </p:nvPr>
        </p:nvSpPr>
        <p:spPr>
          <a:xfrm>
            <a:off x="8263702" y="3895507"/>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6" name="テキスト プレースホルダー 6"/>
          <p:cNvSpPr>
            <a:spLocks noGrp="1"/>
          </p:cNvSpPr>
          <p:nvPr>
            <p:ph type="body" sz="quarter" idx="33" hasCustomPrompt="1"/>
          </p:nvPr>
        </p:nvSpPr>
        <p:spPr>
          <a:xfrm>
            <a:off x="9291883" y="5327742"/>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7" name="テキスト プレースホルダー 6"/>
          <p:cNvSpPr>
            <a:spLocks noGrp="1"/>
          </p:cNvSpPr>
          <p:nvPr>
            <p:ph type="body" sz="quarter" idx="34" hasCustomPrompt="1"/>
          </p:nvPr>
        </p:nvSpPr>
        <p:spPr>
          <a:xfrm>
            <a:off x="10245469" y="6759976"/>
            <a:ext cx="7416799" cy="1350309"/>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79" name="正方形/長方形 78"/>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タイトル プレースホルダー 1"/>
          <p:cNvSpPr>
            <a:spLocks noGrp="1"/>
          </p:cNvSpPr>
          <p:nvPr>
            <p:ph type="title" hasCustomPrompt="1"/>
          </p:nvPr>
        </p:nvSpPr>
        <p:spPr>
          <a:xfrm>
            <a:off x="6043539" y="246956"/>
            <a:ext cx="11765081" cy="1203151"/>
          </a:xfrm>
          <a:prstGeom prst="rect">
            <a:avLst/>
          </a:prstGeom>
        </p:spPr>
        <p:txBody>
          <a:bodyPr vert="horz" lIns="163275" tIns="81638" rIns="163275" bIns="81638" rtlCol="0" anchor="ctr">
            <a:normAutofit/>
          </a:bodyPr>
          <a:lstStyle>
            <a:lvl1pPr>
              <a:defRPr baseline="0"/>
            </a:lvl1pPr>
          </a:lstStyle>
          <a:p>
            <a:r>
              <a:rPr kumimoji="1" lang="en-US" altLang="ja-JP" dirty="0"/>
              <a:t>Slide Title Goes Here</a:t>
            </a:r>
            <a:endParaRPr kumimoji="1" lang="ja-JP" altLang="en-US" dirty="0"/>
          </a:p>
        </p:txBody>
      </p:sp>
      <p:sp>
        <p:nvSpPr>
          <p:cNvPr id="83" name="テキスト プレースホルダー 6"/>
          <p:cNvSpPr>
            <a:spLocks noGrp="1"/>
          </p:cNvSpPr>
          <p:nvPr>
            <p:ph type="body" sz="quarter" idx="13" hasCustomPrompt="1"/>
          </p:nvPr>
        </p:nvSpPr>
        <p:spPr>
          <a:xfrm>
            <a:off x="6115547" y="1543100"/>
            <a:ext cx="11659064"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4" name="正方形/長方形 83"/>
          <p:cNvSpPr/>
          <p:nvPr userDrawn="1"/>
        </p:nvSpPr>
        <p:spPr>
          <a:xfrm>
            <a:off x="6187555"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1561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125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fill="hold"/>
                                        <p:tgtEl>
                                          <p:spTgt spid="82"/>
                                        </p:tgtEl>
                                        <p:attrNameLst>
                                          <p:attrName>ppt_x</p:attrName>
                                        </p:attrNameLst>
                                      </p:cBhvr>
                                      <p:tavLst>
                                        <p:tav tm="0">
                                          <p:val>
                                            <p:strVal val="#ppt_x"/>
                                          </p:val>
                                        </p:tav>
                                        <p:tav tm="100000">
                                          <p:val>
                                            <p:strVal val="#ppt_x"/>
                                          </p:val>
                                        </p:tav>
                                      </p:tavLst>
                                    </p:anim>
                                    <p:anim calcmode="lin" valueType="num">
                                      <p:cBhvr additive="base">
                                        <p:cTn id="8" dur="500" fill="hold"/>
                                        <p:tgtEl>
                                          <p:spTgt spid="82"/>
                                        </p:tgtEl>
                                        <p:attrNameLst>
                                          <p:attrName>ppt_y</p:attrName>
                                        </p:attrNameLst>
                                      </p:cBhvr>
                                      <p:tavLst>
                                        <p:tav tm="0">
                                          <p:val>
                                            <p:strVal val="0-#ppt_h/2"/>
                                          </p:val>
                                        </p:tav>
                                        <p:tav tm="100000">
                                          <p:val>
                                            <p:strVal val="#ppt_y"/>
                                          </p:val>
                                        </p:tav>
                                      </p:tavLst>
                                    </p:anim>
                                  </p:childTnLst>
                                </p:cTn>
                              </p:par>
                            </p:childTnLst>
                          </p:cTn>
                        </p:par>
                        <p:par>
                          <p:cTn id="9" fill="hold">
                            <p:stCondLst>
                              <p:cond delay="1750"/>
                            </p:stCondLst>
                            <p:childTnLst>
                              <p:par>
                                <p:cTn id="10" presetID="2" presetClass="entr" presetSubtype="2" decel="100000" fill="hold" grpId="0" nodeType="afterEffect">
                                  <p:stCondLst>
                                    <p:cond delay="0"/>
                                  </p:stCondLst>
                                  <p:childTnLst>
                                    <p:set>
                                      <p:cBhvr>
                                        <p:cTn id="11" dur="1" fill="hold">
                                          <p:stCondLst>
                                            <p:cond delay="0"/>
                                          </p:stCondLst>
                                        </p:cTn>
                                        <p:tgtEl>
                                          <p:spTgt spid="84"/>
                                        </p:tgtEl>
                                        <p:attrNameLst>
                                          <p:attrName>style.visibility</p:attrName>
                                        </p:attrNameLst>
                                      </p:cBhvr>
                                      <p:to>
                                        <p:strVal val="visible"/>
                                      </p:to>
                                    </p:set>
                                    <p:anim calcmode="lin" valueType="num">
                                      <p:cBhvr additive="base">
                                        <p:cTn id="12" dur="500" fill="hold"/>
                                        <p:tgtEl>
                                          <p:spTgt spid="84"/>
                                        </p:tgtEl>
                                        <p:attrNameLst>
                                          <p:attrName>ppt_x</p:attrName>
                                        </p:attrNameLst>
                                      </p:cBhvr>
                                      <p:tavLst>
                                        <p:tav tm="0">
                                          <p:val>
                                            <p:strVal val="1+#ppt_w/2"/>
                                          </p:val>
                                        </p:tav>
                                        <p:tav tm="100000">
                                          <p:val>
                                            <p:strVal val="#ppt_x"/>
                                          </p:val>
                                        </p:tav>
                                      </p:tavLst>
                                    </p:anim>
                                    <p:anim calcmode="lin" valueType="num">
                                      <p:cBhvr additive="base">
                                        <p:cTn id="13" dur="500" fill="hold"/>
                                        <p:tgtEl>
                                          <p:spTgt spid="84"/>
                                        </p:tgtEl>
                                        <p:attrNameLst>
                                          <p:attrName>ppt_y</p:attrName>
                                        </p:attrNameLst>
                                      </p:cBhvr>
                                      <p:tavLst>
                                        <p:tav tm="0">
                                          <p:val>
                                            <p:strVal val="#ppt_y"/>
                                          </p:val>
                                        </p:tav>
                                        <p:tav tm="100000">
                                          <p:val>
                                            <p:strVal val="#ppt_y"/>
                                          </p:val>
                                        </p:tav>
                                      </p:tavLst>
                                    </p:anim>
                                  </p:childTnLst>
                                </p:cTn>
                              </p:par>
                              <p:par>
                                <p:cTn id="14" presetID="22" presetClass="entr" presetSubtype="8" fill="hold" grpId="0" nodeType="withEffect">
                                  <p:stCondLst>
                                    <p:cond delay="0"/>
                                  </p:stCondLst>
                                  <p:childTnLst>
                                    <p:set>
                                      <p:cBhvr>
                                        <p:cTn id="15" dur="1" fill="hold">
                                          <p:stCondLst>
                                            <p:cond delay="0"/>
                                          </p:stCondLst>
                                        </p:cTn>
                                        <p:tgtEl>
                                          <p:spTgt spid="83">
                                            <p:txEl>
                                              <p:pRg st="0" end="0"/>
                                            </p:txEl>
                                          </p:spTgt>
                                        </p:tgtEl>
                                        <p:attrNameLst>
                                          <p:attrName>style.visibility</p:attrName>
                                        </p:attrNameLst>
                                      </p:cBhvr>
                                      <p:to>
                                        <p:strVal val="visible"/>
                                      </p:to>
                                    </p:set>
                                    <p:animEffect transition="in" filter="wipe(left)">
                                      <p:cBhvr>
                                        <p:cTn id="16" dur="500"/>
                                        <p:tgtEl>
                                          <p:spTgt spid="83">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childTnLst>
                          </p:cTn>
                        </p:par>
                        <p:par>
                          <p:cTn id="23" fill="hold">
                            <p:stCondLst>
                              <p:cond delay="2250"/>
                            </p:stCondLst>
                            <p:childTnLst>
                              <p:par>
                                <p:cTn id="24" presetID="2" presetClass="entr" presetSubtype="1" decel="100000" fill="hold" grpId="0" nodeType="afterEffect">
                                  <p:stCondLst>
                                    <p:cond delay="0"/>
                                  </p:stCondLst>
                                  <p:childTnLst>
                                    <p:set>
                                      <p:cBhvr>
                                        <p:cTn id="25" dur="1" fill="hold">
                                          <p:stCondLst>
                                            <p:cond delay="0"/>
                                          </p:stCondLst>
                                        </p:cTn>
                                        <p:tgtEl>
                                          <p:spTgt spid="69"/>
                                        </p:tgtEl>
                                        <p:attrNameLst>
                                          <p:attrName>style.visibility</p:attrName>
                                        </p:attrNameLst>
                                      </p:cBhvr>
                                      <p:to>
                                        <p:strVal val="visible"/>
                                      </p:to>
                                    </p:set>
                                    <p:anim calcmode="lin" valueType="num">
                                      <p:cBhvr additive="base">
                                        <p:cTn id="26" dur="1250" fill="hold"/>
                                        <p:tgtEl>
                                          <p:spTgt spid="69"/>
                                        </p:tgtEl>
                                        <p:attrNameLst>
                                          <p:attrName>ppt_x</p:attrName>
                                        </p:attrNameLst>
                                      </p:cBhvr>
                                      <p:tavLst>
                                        <p:tav tm="0">
                                          <p:val>
                                            <p:strVal val="#ppt_x"/>
                                          </p:val>
                                        </p:tav>
                                        <p:tav tm="100000">
                                          <p:val>
                                            <p:strVal val="#ppt_x"/>
                                          </p:val>
                                        </p:tav>
                                      </p:tavLst>
                                    </p:anim>
                                    <p:anim calcmode="lin" valueType="num">
                                      <p:cBhvr additive="base">
                                        <p:cTn id="27" dur="1250" fill="hold"/>
                                        <p:tgtEl>
                                          <p:spTgt spid="69"/>
                                        </p:tgtEl>
                                        <p:attrNameLst>
                                          <p:attrName>ppt_y</p:attrName>
                                        </p:attrNameLst>
                                      </p:cBhvr>
                                      <p:tavLst>
                                        <p:tav tm="0">
                                          <p:val>
                                            <p:strVal val="0-#ppt_h/2"/>
                                          </p:val>
                                        </p:tav>
                                        <p:tav tm="100000">
                                          <p:val>
                                            <p:strVal val="#ppt_y"/>
                                          </p:val>
                                        </p:tav>
                                      </p:tavLst>
                                    </p:anim>
                                  </p:childTnLst>
                                </p:cTn>
                              </p:par>
                              <p:par>
                                <p:cTn id="28" presetID="2" presetClass="entr" presetSubtype="1" decel="10000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1250" fill="hold"/>
                                        <p:tgtEl>
                                          <p:spTgt spid="9"/>
                                        </p:tgtEl>
                                        <p:attrNameLst>
                                          <p:attrName>ppt_x</p:attrName>
                                        </p:attrNameLst>
                                      </p:cBhvr>
                                      <p:tavLst>
                                        <p:tav tm="0">
                                          <p:val>
                                            <p:strVal val="#ppt_x"/>
                                          </p:val>
                                        </p:tav>
                                        <p:tav tm="100000">
                                          <p:val>
                                            <p:strVal val="#ppt_x"/>
                                          </p:val>
                                        </p:tav>
                                      </p:tavLst>
                                    </p:anim>
                                    <p:anim calcmode="lin" valueType="num">
                                      <p:cBhvr additive="base">
                                        <p:cTn id="31" dur="1250" fill="hold"/>
                                        <p:tgtEl>
                                          <p:spTgt spid="9"/>
                                        </p:tgtEl>
                                        <p:attrNameLst>
                                          <p:attrName>ppt_y</p:attrName>
                                        </p:attrNameLst>
                                      </p:cBhvr>
                                      <p:tavLst>
                                        <p:tav tm="0">
                                          <p:val>
                                            <p:strVal val="0-#ppt_h/2"/>
                                          </p:val>
                                        </p:tav>
                                        <p:tav tm="100000">
                                          <p:val>
                                            <p:strVal val="#ppt_y"/>
                                          </p:val>
                                        </p:tav>
                                      </p:tavLst>
                                    </p:anim>
                                  </p:childTnLst>
                                </p:cTn>
                              </p:par>
                              <p:par>
                                <p:cTn id="32" presetID="22" presetClass="entr" presetSubtype="8"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1250"/>
                                        <p:tgtEl>
                                          <p:spTgt spid="9"/>
                                        </p:tgtEl>
                                      </p:cBhvr>
                                    </p:animEffect>
                                  </p:childTnLst>
                                </p:cTn>
                              </p:par>
                              <p:par>
                                <p:cTn id="35" presetID="2" presetClass="entr" presetSubtype="1" decel="10000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anim calcmode="lin" valueType="num">
                                      <p:cBhvr additive="base">
                                        <p:cTn id="37" dur="1250" fill="hold"/>
                                        <p:tgtEl>
                                          <p:spTgt spid="73"/>
                                        </p:tgtEl>
                                        <p:attrNameLst>
                                          <p:attrName>ppt_x</p:attrName>
                                        </p:attrNameLst>
                                      </p:cBhvr>
                                      <p:tavLst>
                                        <p:tav tm="0">
                                          <p:val>
                                            <p:strVal val="#ppt_x"/>
                                          </p:val>
                                        </p:tav>
                                        <p:tav tm="100000">
                                          <p:val>
                                            <p:strVal val="#ppt_x"/>
                                          </p:val>
                                        </p:tav>
                                      </p:tavLst>
                                    </p:anim>
                                    <p:anim calcmode="lin" valueType="num">
                                      <p:cBhvr additive="base">
                                        <p:cTn id="38" dur="1250" fill="hold"/>
                                        <p:tgtEl>
                                          <p:spTgt spid="73"/>
                                        </p:tgtEl>
                                        <p:attrNameLst>
                                          <p:attrName>ppt_y</p:attrName>
                                        </p:attrNameLst>
                                      </p:cBhvr>
                                      <p:tavLst>
                                        <p:tav tm="0">
                                          <p:val>
                                            <p:strVal val="0-#ppt_h/2"/>
                                          </p:val>
                                        </p:tav>
                                        <p:tav tm="100000">
                                          <p:val>
                                            <p:strVal val="#ppt_y"/>
                                          </p:val>
                                        </p:tav>
                                      </p:tavLst>
                                    </p:anim>
                                  </p:childTnLst>
                                </p:cTn>
                              </p:par>
                              <p:par>
                                <p:cTn id="39" presetID="2" presetClass="entr" presetSubtype="1" decel="10000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additive="base">
                                        <p:cTn id="41" dur="1250" fill="hold"/>
                                        <p:tgtEl>
                                          <p:spTgt spid="36"/>
                                        </p:tgtEl>
                                        <p:attrNameLst>
                                          <p:attrName>ppt_x</p:attrName>
                                        </p:attrNameLst>
                                      </p:cBhvr>
                                      <p:tavLst>
                                        <p:tav tm="0">
                                          <p:val>
                                            <p:strVal val="#ppt_x"/>
                                          </p:val>
                                        </p:tav>
                                        <p:tav tm="100000">
                                          <p:val>
                                            <p:strVal val="#ppt_x"/>
                                          </p:val>
                                        </p:tav>
                                      </p:tavLst>
                                    </p:anim>
                                    <p:anim calcmode="lin" valueType="num">
                                      <p:cBhvr additive="base">
                                        <p:cTn id="42" dur="1250" fill="hold"/>
                                        <p:tgtEl>
                                          <p:spTgt spid="36"/>
                                        </p:tgtEl>
                                        <p:attrNameLst>
                                          <p:attrName>ppt_y</p:attrName>
                                        </p:attrNameLst>
                                      </p:cBhvr>
                                      <p:tavLst>
                                        <p:tav tm="0">
                                          <p:val>
                                            <p:strVal val="0-#ppt_h/2"/>
                                          </p:val>
                                        </p:tav>
                                        <p:tav tm="100000">
                                          <p:val>
                                            <p:strVal val="#ppt_y"/>
                                          </p:val>
                                        </p:tav>
                                      </p:tavLst>
                                    </p:anim>
                                  </p:childTnLst>
                                </p:cTn>
                              </p:par>
                              <p:par>
                                <p:cTn id="43" presetID="22" presetClass="entr" presetSubtype="2" fill="hold" grpId="1"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wipe(right)">
                                      <p:cBhvr>
                                        <p:cTn id="45" dur="1250"/>
                                        <p:tgtEl>
                                          <p:spTgt spid="36"/>
                                        </p:tgtEl>
                                      </p:cBhvr>
                                    </p:animEffect>
                                  </p:childTnLst>
                                </p:cTn>
                              </p:par>
                              <p:par>
                                <p:cTn id="46" presetID="2" presetClass="entr" presetSubtype="1" decel="100000" fill="hold" grpId="0" nodeType="withEffect">
                                  <p:stCondLst>
                                    <p:cond delay="0"/>
                                  </p:stCondLst>
                                  <p:childTnLst>
                                    <p:set>
                                      <p:cBhvr>
                                        <p:cTn id="47" dur="1" fill="hold">
                                          <p:stCondLst>
                                            <p:cond delay="0"/>
                                          </p:stCondLst>
                                        </p:cTn>
                                        <p:tgtEl>
                                          <p:spTgt spid="64">
                                            <p:txEl>
                                              <p:pRg st="0" end="0"/>
                                            </p:txEl>
                                          </p:spTgt>
                                        </p:tgtEl>
                                        <p:attrNameLst>
                                          <p:attrName>style.visibility</p:attrName>
                                        </p:attrNameLst>
                                      </p:cBhvr>
                                      <p:to>
                                        <p:strVal val="visible"/>
                                      </p:to>
                                    </p:set>
                                    <p:anim calcmode="lin" valueType="num">
                                      <p:cBhvr additive="base">
                                        <p:cTn id="48" dur="125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49" dur="1250" fill="hold"/>
                                        <p:tgtEl>
                                          <p:spTgt spid="64">
                                            <p:txEl>
                                              <p:pRg st="0" end="0"/>
                                            </p:txEl>
                                          </p:spTgt>
                                        </p:tgtEl>
                                        <p:attrNameLst>
                                          <p:attrName>ppt_y</p:attrName>
                                        </p:attrNameLst>
                                      </p:cBhvr>
                                      <p:tavLst>
                                        <p:tav tm="0">
                                          <p:val>
                                            <p:strVal val="0-#ppt_h/2"/>
                                          </p:val>
                                        </p:tav>
                                        <p:tav tm="100000">
                                          <p:val>
                                            <p:strVal val="#ppt_y"/>
                                          </p:val>
                                        </p:tav>
                                      </p:tavLst>
                                    </p:anim>
                                  </p:childTnLst>
                                </p:cTn>
                              </p:par>
                              <p:par>
                                <p:cTn id="50" presetID="22" presetClass="entr" presetSubtype="2" fill="hold" grpId="1" nodeType="withEffect">
                                  <p:stCondLst>
                                    <p:cond delay="0"/>
                                  </p:stCondLst>
                                  <p:childTnLst>
                                    <p:set>
                                      <p:cBhvr>
                                        <p:cTn id="51" dur="1" fill="hold">
                                          <p:stCondLst>
                                            <p:cond delay="0"/>
                                          </p:stCondLst>
                                        </p:cTn>
                                        <p:tgtEl>
                                          <p:spTgt spid="64">
                                            <p:txEl>
                                              <p:pRg st="0" end="0"/>
                                            </p:txEl>
                                          </p:spTgt>
                                        </p:tgtEl>
                                        <p:attrNameLst>
                                          <p:attrName>style.visibility</p:attrName>
                                        </p:attrNameLst>
                                      </p:cBhvr>
                                      <p:to>
                                        <p:strVal val="visible"/>
                                      </p:to>
                                    </p:set>
                                    <p:animEffect transition="in" filter="wipe(right)">
                                      <p:cBhvr>
                                        <p:cTn id="52" dur="1000"/>
                                        <p:tgtEl>
                                          <p:spTgt spid="64">
                                            <p:txEl>
                                              <p:pRg st="0" end="0"/>
                                            </p:txEl>
                                          </p:spTgt>
                                        </p:tgtEl>
                                      </p:cBhvr>
                                    </p:animEffect>
                                  </p:childTnLst>
                                </p:cTn>
                              </p:par>
                              <p:par>
                                <p:cTn id="53" presetID="2" presetClass="entr" presetSubtype="2" decel="100000" fill="hold" grpId="0" nodeType="withEffect">
                                  <p:stCondLst>
                                    <p:cond delay="500"/>
                                  </p:stCondLst>
                                  <p:childTnLst>
                                    <p:set>
                                      <p:cBhvr>
                                        <p:cTn id="54" dur="1" fill="hold">
                                          <p:stCondLst>
                                            <p:cond delay="0"/>
                                          </p:stCondLst>
                                        </p:cTn>
                                        <p:tgtEl>
                                          <p:spTgt spid="77">
                                            <p:txEl>
                                              <p:pRg st="0" end="0"/>
                                            </p:txEl>
                                          </p:spTgt>
                                        </p:tgtEl>
                                        <p:attrNameLst>
                                          <p:attrName>style.visibility</p:attrName>
                                        </p:attrNameLst>
                                      </p:cBhvr>
                                      <p:to>
                                        <p:strVal val="visible"/>
                                      </p:to>
                                    </p:set>
                                    <p:anim calcmode="lin" valueType="num">
                                      <p:cBhvr additive="base">
                                        <p:cTn id="55" dur="1000" fill="hold"/>
                                        <p:tgtEl>
                                          <p:spTgt spid="77">
                                            <p:txEl>
                                              <p:pRg st="0" end="0"/>
                                            </p:txEl>
                                          </p:spTgt>
                                        </p:tgtEl>
                                        <p:attrNameLst>
                                          <p:attrName>ppt_x</p:attrName>
                                        </p:attrNameLst>
                                      </p:cBhvr>
                                      <p:tavLst>
                                        <p:tav tm="0">
                                          <p:val>
                                            <p:strVal val="1+#ppt_w/2"/>
                                          </p:val>
                                        </p:tav>
                                        <p:tav tm="100000">
                                          <p:val>
                                            <p:strVal val="#ppt_x"/>
                                          </p:val>
                                        </p:tav>
                                      </p:tavLst>
                                    </p:anim>
                                    <p:anim calcmode="lin" valueType="num">
                                      <p:cBhvr additive="base">
                                        <p:cTn id="56" dur="1000" fill="hold"/>
                                        <p:tgtEl>
                                          <p:spTgt spid="77">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3750"/>
                            </p:stCondLst>
                            <p:childTnLst>
                              <p:par>
                                <p:cTn id="58" presetID="2" presetClass="entr" presetSubtype="1" decel="100000" fill="hold" grpId="0" nodeType="after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additive="base">
                                        <p:cTn id="60" dur="1250" fill="hold"/>
                                        <p:tgtEl>
                                          <p:spTgt spid="67"/>
                                        </p:tgtEl>
                                        <p:attrNameLst>
                                          <p:attrName>ppt_x</p:attrName>
                                        </p:attrNameLst>
                                      </p:cBhvr>
                                      <p:tavLst>
                                        <p:tav tm="0">
                                          <p:val>
                                            <p:strVal val="#ppt_x"/>
                                          </p:val>
                                        </p:tav>
                                        <p:tav tm="100000">
                                          <p:val>
                                            <p:strVal val="#ppt_x"/>
                                          </p:val>
                                        </p:tav>
                                      </p:tavLst>
                                    </p:anim>
                                    <p:anim calcmode="lin" valueType="num">
                                      <p:cBhvr additive="base">
                                        <p:cTn id="61" dur="1250" fill="hold"/>
                                        <p:tgtEl>
                                          <p:spTgt spid="67"/>
                                        </p:tgtEl>
                                        <p:attrNameLst>
                                          <p:attrName>ppt_y</p:attrName>
                                        </p:attrNameLst>
                                      </p:cBhvr>
                                      <p:tavLst>
                                        <p:tav tm="0">
                                          <p:val>
                                            <p:strVal val="0-#ppt_h/2"/>
                                          </p:val>
                                        </p:tav>
                                        <p:tav tm="100000">
                                          <p:val>
                                            <p:strVal val="#ppt_y"/>
                                          </p:val>
                                        </p:tav>
                                      </p:tavLst>
                                    </p:anim>
                                  </p:childTnLst>
                                </p:cTn>
                              </p:par>
                              <p:par>
                                <p:cTn id="62" presetID="2" presetClass="entr" presetSubtype="1" decel="100000" fill="hold" grpId="0" nodeType="withEffect">
                                  <p:stCondLst>
                                    <p:cond delay="0"/>
                                  </p:stCondLst>
                                  <p:childTnLst>
                                    <p:set>
                                      <p:cBhvr>
                                        <p:cTn id="63" dur="1" fill="hold">
                                          <p:stCondLst>
                                            <p:cond delay="0"/>
                                          </p:stCondLst>
                                        </p:cTn>
                                        <p:tgtEl>
                                          <p:spTgt spid="63"/>
                                        </p:tgtEl>
                                        <p:attrNameLst>
                                          <p:attrName>style.visibility</p:attrName>
                                        </p:attrNameLst>
                                      </p:cBhvr>
                                      <p:to>
                                        <p:strVal val="visible"/>
                                      </p:to>
                                    </p:set>
                                    <p:anim calcmode="lin" valueType="num">
                                      <p:cBhvr additive="base">
                                        <p:cTn id="64" dur="1250" fill="hold"/>
                                        <p:tgtEl>
                                          <p:spTgt spid="63"/>
                                        </p:tgtEl>
                                        <p:attrNameLst>
                                          <p:attrName>ppt_x</p:attrName>
                                        </p:attrNameLst>
                                      </p:cBhvr>
                                      <p:tavLst>
                                        <p:tav tm="0">
                                          <p:val>
                                            <p:strVal val="#ppt_x"/>
                                          </p:val>
                                        </p:tav>
                                        <p:tav tm="100000">
                                          <p:val>
                                            <p:strVal val="#ppt_x"/>
                                          </p:val>
                                        </p:tav>
                                      </p:tavLst>
                                    </p:anim>
                                    <p:anim calcmode="lin" valueType="num">
                                      <p:cBhvr additive="base">
                                        <p:cTn id="65" dur="1250" fill="hold"/>
                                        <p:tgtEl>
                                          <p:spTgt spid="63"/>
                                        </p:tgtEl>
                                        <p:attrNameLst>
                                          <p:attrName>ppt_y</p:attrName>
                                        </p:attrNameLst>
                                      </p:cBhvr>
                                      <p:tavLst>
                                        <p:tav tm="0">
                                          <p:val>
                                            <p:strVal val="0-#ppt_h/2"/>
                                          </p:val>
                                        </p:tav>
                                        <p:tav tm="100000">
                                          <p:val>
                                            <p:strVal val="#ppt_y"/>
                                          </p:val>
                                        </p:tav>
                                      </p:tavLst>
                                    </p:anim>
                                  </p:childTnLst>
                                </p:cTn>
                              </p:par>
                              <p:par>
                                <p:cTn id="66" presetID="22" presetClass="entr" presetSubtype="8" fill="hold" grpId="1"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wipe(left)">
                                      <p:cBhvr>
                                        <p:cTn id="68" dur="1250"/>
                                        <p:tgtEl>
                                          <p:spTgt spid="63"/>
                                        </p:tgtEl>
                                      </p:cBhvr>
                                    </p:animEffect>
                                  </p:childTnLst>
                                </p:cTn>
                              </p:par>
                              <p:par>
                                <p:cTn id="69" presetID="2" presetClass="entr" presetSubtype="1" decel="100000" fill="hold" grpId="0" nodeType="withEffect">
                                  <p:stCondLst>
                                    <p:cond delay="0"/>
                                  </p:stCondLst>
                                  <p:childTnLst>
                                    <p:set>
                                      <p:cBhvr>
                                        <p:cTn id="70" dur="1" fill="hold">
                                          <p:stCondLst>
                                            <p:cond delay="0"/>
                                          </p:stCondLst>
                                        </p:cTn>
                                        <p:tgtEl>
                                          <p:spTgt spid="72"/>
                                        </p:tgtEl>
                                        <p:attrNameLst>
                                          <p:attrName>style.visibility</p:attrName>
                                        </p:attrNameLst>
                                      </p:cBhvr>
                                      <p:to>
                                        <p:strVal val="visible"/>
                                      </p:to>
                                    </p:set>
                                    <p:anim calcmode="lin" valueType="num">
                                      <p:cBhvr additive="base">
                                        <p:cTn id="71" dur="1250" fill="hold"/>
                                        <p:tgtEl>
                                          <p:spTgt spid="72"/>
                                        </p:tgtEl>
                                        <p:attrNameLst>
                                          <p:attrName>ppt_x</p:attrName>
                                        </p:attrNameLst>
                                      </p:cBhvr>
                                      <p:tavLst>
                                        <p:tav tm="0">
                                          <p:val>
                                            <p:strVal val="#ppt_x"/>
                                          </p:val>
                                        </p:tav>
                                        <p:tav tm="100000">
                                          <p:val>
                                            <p:strVal val="#ppt_x"/>
                                          </p:val>
                                        </p:tav>
                                      </p:tavLst>
                                    </p:anim>
                                    <p:anim calcmode="lin" valueType="num">
                                      <p:cBhvr additive="base">
                                        <p:cTn id="72" dur="1250" fill="hold"/>
                                        <p:tgtEl>
                                          <p:spTgt spid="72"/>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1250" fill="hold"/>
                                        <p:tgtEl>
                                          <p:spTgt spid="33"/>
                                        </p:tgtEl>
                                        <p:attrNameLst>
                                          <p:attrName>ppt_x</p:attrName>
                                        </p:attrNameLst>
                                      </p:cBhvr>
                                      <p:tavLst>
                                        <p:tav tm="0">
                                          <p:val>
                                            <p:strVal val="#ppt_x"/>
                                          </p:val>
                                        </p:tav>
                                        <p:tav tm="100000">
                                          <p:val>
                                            <p:strVal val="#ppt_x"/>
                                          </p:val>
                                        </p:tav>
                                      </p:tavLst>
                                    </p:anim>
                                    <p:anim calcmode="lin" valueType="num">
                                      <p:cBhvr additive="base">
                                        <p:cTn id="76" dur="1250" fill="hold"/>
                                        <p:tgtEl>
                                          <p:spTgt spid="33"/>
                                        </p:tgtEl>
                                        <p:attrNameLst>
                                          <p:attrName>ppt_y</p:attrName>
                                        </p:attrNameLst>
                                      </p:cBhvr>
                                      <p:tavLst>
                                        <p:tav tm="0">
                                          <p:val>
                                            <p:strVal val="0-#ppt_h/2"/>
                                          </p:val>
                                        </p:tav>
                                        <p:tav tm="100000">
                                          <p:val>
                                            <p:strVal val="#ppt_y"/>
                                          </p:val>
                                        </p:tav>
                                      </p:tavLst>
                                    </p:anim>
                                  </p:childTnLst>
                                </p:cTn>
                              </p:par>
                              <p:par>
                                <p:cTn id="77" presetID="22" presetClass="entr" presetSubtype="2"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right)">
                                      <p:cBhvr>
                                        <p:cTn id="79" dur="1250"/>
                                        <p:tgtEl>
                                          <p:spTgt spid="33"/>
                                        </p:tgtEl>
                                      </p:cBhvr>
                                    </p:animEffect>
                                  </p:childTnLst>
                                </p:cTn>
                              </p:par>
                              <p:par>
                                <p:cTn id="80" presetID="2" presetClass="entr" presetSubtype="1" decel="100000" fill="hold" grpId="0" nodeType="withEffect">
                                  <p:stCondLst>
                                    <p:cond delay="0"/>
                                  </p:stCondLst>
                                  <p:childTnLst>
                                    <p:set>
                                      <p:cBhvr>
                                        <p:cTn id="81" dur="1" fill="hold">
                                          <p:stCondLst>
                                            <p:cond delay="0"/>
                                          </p:stCondLst>
                                        </p:cTn>
                                        <p:tgtEl>
                                          <p:spTgt spid="62">
                                            <p:txEl>
                                              <p:pRg st="0" end="0"/>
                                            </p:txEl>
                                          </p:spTgt>
                                        </p:tgtEl>
                                        <p:attrNameLst>
                                          <p:attrName>style.visibility</p:attrName>
                                        </p:attrNameLst>
                                      </p:cBhvr>
                                      <p:to>
                                        <p:strVal val="visible"/>
                                      </p:to>
                                    </p:set>
                                    <p:anim calcmode="lin" valueType="num">
                                      <p:cBhvr additive="base">
                                        <p:cTn id="82" dur="125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83" dur="1250" fill="hold"/>
                                        <p:tgtEl>
                                          <p:spTgt spid="62">
                                            <p:txEl>
                                              <p:pRg st="0" end="0"/>
                                            </p:txEl>
                                          </p:spTgt>
                                        </p:tgtEl>
                                        <p:attrNameLst>
                                          <p:attrName>ppt_y</p:attrName>
                                        </p:attrNameLst>
                                      </p:cBhvr>
                                      <p:tavLst>
                                        <p:tav tm="0">
                                          <p:val>
                                            <p:strVal val="0-#ppt_h/2"/>
                                          </p:val>
                                        </p:tav>
                                        <p:tav tm="100000">
                                          <p:val>
                                            <p:strVal val="#ppt_y"/>
                                          </p:val>
                                        </p:tav>
                                      </p:tavLst>
                                    </p:anim>
                                  </p:childTnLst>
                                </p:cTn>
                              </p:par>
                              <p:par>
                                <p:cTn id="84" presetID="22" presetClass="entr" presetSubtype="2" fill="hold" grpId="1" nodeType="withEffect">
                                  <p:stCondLst>
                                    <p:cond delay="0"/>
                                  </p:stCondLst>
                                  <p:childTnLst>
                                    <p:set>
                                      <p:cBhvr>
                                        <p:cTn id="85" dur="1" fill="hold">
                                          <p:stCondLst>
                                            <p:cond delay="0"/>
                                          </p:stCondLst>
                                        </p:cTn>
                                        <p:tgtEl>
                                          <p:spTgt spid="62">
                                            <p:txEl>
                                              <p:pRg st="0" end="0"/>
                                            </p:txEl>
                                          </p:spTgt>
                                        </p:tgtEl>
                                        <p:attrNameLst>
                                          <p:attrName>style.visibility</p:attrName>
                                        </p:attrNameLst>
                                      </p:cBhvr>
                                      <p:to>
                                        <p:strVal val="visible"/>
                                      </p:to>
                                    </p:set>
                                    <p:animEffect transition="in" filter="wipe(right)">
                                      <p:cBhvr>
                                        <p:cTn id="86" dur="1000"/>
                                        <p:tgtEl>
                                          <p:spTgt spid="62">
                                            <p:txEl>
                                              <p:pRg st="0" end="0"/>
                                            </p:txEl>
                                          </p:spTgt>
                                        </p:tgtEl>
                                      </p:cBhvr>
                                    </p:animEffect>
                                  </p:childTnLst>
                                </p:cTn>
                              </p:par>
                              <p:par>
                                <p:cTn id="87" presetID="2" presetClass="entr" presetSubtype="2" decel="100000" fill="hold" grpId="0" nodeType="withEffect">
                                  <p:stCondLst>
                                    <p:cond delay="500"/>
                                  </p:stCondLst>
                                  <p:childTnLst>
                                    <p:set>
                                      <p:cBhvr>
                                        <p:cTn id="88" dur="1" fill="hold">
                                          <p:stCondLst>
                                            <p:cond delay="0"/>
                                          </p:stCondLst>
                                        </p:cTn>
                                        <p:tgtEl>
                                          <p:spTgt spid="76">
                                            <p:txEl>
                                              <p:pRg st="0" end="0"/>
                                            </p:txEl>
                                          </p:spTgt>
                                        </p:tgtEl>
                                        <p:attrNameLst>
                                          <p:attrName>style.visibility</p:attrName>
                                        </p:attrNameLst>
                                      </p:cBhvr>
                                      <p:to>
                                        <p:strVal val="visible"/>
                                      </p:to>
                                    </p:set>
                                    <p:anim calcmode="lin" valueType="num">
                                      <p:cBhvr additive="base">
                                        <p:cTn id="89" dur="1000" fill="hold"/>
                                        <p:tgtEl>
                                          <p:spTgt spid="76">
                                            <p:txEl>
                                              <p:pRg st="0" end="0"/>
                                            </p:txEl>
                                          </p:spTgt>
                                        </p:tgtEl>
                                        <p:attrNameLst>
                                          <p:attrName>ppt_x</p:attrName>
                                        </p:attrNameLst>
                                      </p:cBhvr>
                                      <p:tavLst>
                                        <p:tav tm="0">
                                          <p:val>
                                            <p:strVal val="1+#ppt_w/2"/>
                                          </p:val>
                                        </p:tav>
                                        <p:tav tm="100000">
                                          <p:val>
                                            <p:strVal val="#ppt_x"/>
                                          </p:val>
                                        </p:tav>
                                      </p:tavLst>
                                    </p:anim>
                                    <p:anim calcmode="lin" valueType="num">
                                      <p:cBhvr additive="base">
                                        <p:cTn id="90" dur="1000" fill="hold"/>
                                        <p:tgtEl>
                                          <p:spTgt spid="76">
                                            <p:txEl>
                                              <p:pRg st="0" end="0"/>
                                            </p:txEl>
                                          </p:spTgt>
                                        </p:tgtEl>
                                        <p:attrNameLst>
                                          <p:attrName>ppt_y</p:attrName>
                                        </p:attrNameLst>
                                      </p:cBhvr>
                                      <p:tavLst>
                                        <p:tav tm="0">
                                          <p:val>
                                            <p:strVal val="#ppt_y"/>
                                          </p:val>
                                        </p:tav>
                                        <p:tav tm="100000">
                                          <p:val>
                                            <p:strVal val="#ppt_y"/>
                                          </p:val>
                                        </p:tav>
                                      </p:tavLst>
                                    </p:anim>
                                  </p:childTnLst>
                                </p:cTn>
                              </p:par>
                            </p:childTnLst>
                          </p:cTn>
                        </p:par>
                        <p:par>
                          <p:cTn id="91" fill="hold">
                            <p:stCondLst>
                              <p:cond delay="5250"/>
                            </p:stCondLst>
                            <p:childTnLst>
                              <p:par>
                                <p:cTn id="92" presetID="2" presetClass="entr" presetSubtype="1" decel="100000" fill="hold" grpId="0" nodeType="afterEffect">
                                  <p:stCondLst>
                                    <p:cond delay="0"/>
                                  </p:stCondLst>
                                  <p:childTnLst>
                                    <p:set>
                                      <p:cBhvr>
                                        <p:cTn id="93" dur="1" fill="hold">
                                          <p:stCondLst>
                                            <p:cond delay="0"/>
                                          </p:stCondLst>
                                        </p:cTn>
                                        <p:tgtEl>
                                          <p:spTgt spid="65"/>
                                        </p:tgtEl>
                                        <p:attrNameLst>
                                          <p:attrName>style.visibility</p:attrName>
                                        </p:attrNameLst>
                                      </p:cBhvr>
                                      <p:to>
                                        <p:strVal val="visible"/>
                                      </p:to>
                                    </p:set>
                                    <p:anim calcmode="lin" valueType="num">
                                      <p:cBhvr additive="base">
                                        <p:cTn id="94" dur="1250" fill="hold"/>
                                        <p:tgtEl>
                                          <p:spTgt spid="65"/>
                                        </p:tgtEl>
                                        <p:attrNameLst>
                                          <p:attrName>ppt_x</p:attrName>
                                        </p:attrNameLst>
                                      </p:cBhvr>
                                      <p:tavLst>
                                        <p:tav tm="0">
                                          <p:val>
                                            <p:strVal val="#ppt_x"/>
                                          </p:val>
                                        </p:tav>
                                        <p:tav tm="100000">
                                          <p:val>
                                            <p:strVal val="#ppt_x"/>
                                          </p:val>
                                        </p:tav>
                                      </p:tavLst>
                                    </p:anim>
                                    <p:anim calcmode="lin" valueType="num">
                                      <p:cBhvr additive="base">
                                        <p:cTn id="95" dur="1250" fill="hold"/>
                                        <p:tgtEl>
                                          <p:spTgt spid="65"/>
                                        </p:tgtEl>
                                        <p:attrNameLst>
                                          <p:attrName>ppt_y</p:attrName>
                                        </p:attrNameLst>
                                      </p:cBhvr>
                                      <p:tavLst>
                                        <p:tav tm="0">
                                          <p:val>
                                            <p:strVal val="0-#ppt_h/2"/>
                                          </p:val>
                                        </p:tav>
                                        <p:tav tm="100000">
                                          <p:val>
                                            <p:strVal val="#ppt_y"/>
                                          </p:val>
                                        </p:tav>
                                      </p:tavLst>
                                    </p:anim>
                                  </p:childTnLst>
                                </p:cTn>
                              </p:par>
                              <p:par>
                                <p:cTn id="96" presetID="2" presetClass="entr" presetSubtype="1" decel="100000" fill="hold" grpId="0" nodeType="withEffect">
                                  <p:stCondLst>
                                    <p:cond delay="0"/>
                                  </p:stCondLst>
                                  <p:childTnLst>
                                    <p:set>
                                      <p:cBhvr>
                                        <p:cTn id="97" dur="1" fill="hold">
                                          <p:stCondLst>
                                            <p:cond delay="0"/>
                                          </p:stCondLst>
                                        </p:cTn>
                                        <p:tgtEl>
                                          <p:spTgt spid="66"/>
                                        </p:tgtEl>
                                        <p:attrNameLst>
                                          <p:attrName>style.visibility</p:attrName>
                                        </p:attrNameLst>
                                      </p:cBhvr>
                                      <p:to>
                                        <p:strVal val="visible"/>
                                      </p:to>
                                    </p:set>
                                    <p:anim calcmode="lin" valueType="num">
                                      <p:cBhvr additive="base">
                                        <p:cTn id="98" dur="1250" fill="hold"/>
                                        <p:tgtEl>
                                          <p:spTgt spid="66"/>
                                        </p:tgtEl>
                                        <p:attrNameLst>
                                          <p:attrName>ppt_x</p:attrName>
                                        </p:attrNameLst>
                                      </p:cBhvr>
                                      <p:tavLst>
                                        <p:tav tm="0">
                                          <p:val>
                                            <p:strVal val="#ppt_x"/>
                                          </p:val>
                                        </p:tav>
                                        <p:tav tm="100000">
                                          <p:val>
                                            <p:strVal val="#ppt_x"/>
                                          </p:val>
                                        </p:tav>
                                      </p:tavLst>
                                    </p:anim>
                                    <p:anim calcmode="lin" valueType="num">
                                      <p:cBhvr additive="base">
                                        <p:cTn id="99" dur="1250" fill="hold"/>
                                        <p:tgtEl>
                                          <p:spTgt spid="66"/>
                                        </p:tgtEl>
                                        <p:attrNameLst>
                                          <p:attrName>ppt_y</p:attrName>
                                        </p:attrNameLst>
                                      </p:cBhvr>
                                      <p:tavLst>
                                        <p:tav tm="0">
                                          <p:val>
                                            <p:strVal val="0-#ppt_h/2"/>
                                          </p:val>
                                        </p:tav>
                                        <p:tav tm="100000">
                                          <p:val>
                                            <p:strVal val="#ppt_y"/>
                                          </p:val>
                                        </p:tav>
                                      </p:tavLst>
                                    </p:anim>
                                  </p:childTnLst>
                                </p:cTn>
                              </p:par>
                              <p:par>
                                <p:cTn id="100" presetID="22" presetClass="entr" presetSubtype="8" fill="hold" grpId="1" nodeType="with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wipe(left)">
                                      <p:cBhvr>
                                        <p:cTn id="102" dur="1250"/>
                                        <p:tgtEl>
                                          <p:spTgt spid="66"/>
                                        </p:tgtEl>
                                      </p:cBhvr>
                                    </p:animEffect>
                                  </p:childTnLst>
                                </p:cTn>
                              </p:par>
                              <p:par>
                                <p:cTn id="103" presetID="2" presetClass="entr" presetSubtype="1" decel="10000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1250" fill="hold"/>
                                        <p:tgtEl>
                                          <p:spTgt spid="71"/>
                                        </p:tgtEl>
                                        <p:attrNameLst>
                                          <p:attrName>ppt_x</p:attrName>
                                        </p:attrNameLst>
                                      </p:cBhvr>
                                      <p:tavLst>
                                        <p:tav tm="0">
                                          <p:val>
                                            <p:strVal val="#ppt_x"/>
                                          </p:val>
                                        </p:tav>
                                        <p:tav tm="100000">
                                          <p:val>
                                            <p:strVal val="#ppt_x"/>
                                          </p:val>
                                        </p:tav>
                                      </p:tavLst>
                                    </p:anim>
                                    <p:anim calcmode="lin" valueType="num">
                                      <p:cBhvr additive="base">
                                        <p:cTn id="106" dur="1250" fill="hold"/>
                                        <p:tgtEl>
                                          <p:spTgt spid="71"/>
                                        </p:tgtEl>
                                        <p:attrNameLst>
                                          <p:attrName>ppt_y</p:attrName>
                                        </p:attrNameLst>
                                      </p:cBhvr>
                                      <p:tavLst>
                                        <p:tav tm="0">
                                          <p:val>
                                            <p:strVal val="0-#ppt_h/2"/>
                                          </p:val>
                                        </p:tav>
                                        <p:tav tm="100000">
                                          <p:val>
                                            <p:strVal val="#ppt_y"/>
                                          </p:val>
                                        </p:tav>
                                      </p:tavLst>
                                    </p:anim>
                                  </p:childTnLst>
                                </p:cTn>
                              </p:par>
                              <p:par>
                                <p:cTn id="107" presetID="2" presetClass="entr" presetSubtype="1" decel="100000" fill="hold" grpId="0" nodeType="withEffect">
                                  <p:stCondLst>
                                    <p:cond delay="0"/>
                                  </p:stCondLst>
                                  <p:childTnLst>
                                    <p:set>
                                      <p:cBhvr>
                                        <p:cTn id="108" dur="1" fill="hold">
                                          <p:stCondLst>
                                            <p:cond delay="0"/>
                                          </p:stCondLst>
                                        </p:cTn>
                                        <p:tgtEl>
                                          <p:spTgt spid="61">
                                            <p:txEl>
                                              <p:pRg st="0" end="0"/>
                                            </p:txEl>
                                          </p:spTgt>
                                        </p:tgtEl>
                                        <p:attrNameLst>
                                          <p:attrName>style.visibility</p:attrName>
                                        </p:attrNameLst>
                                      </p:cBhvr>
                                      <p:to>
                                        <p:strVal val="visible"/>
                                      </p:to>
                                    </p:set>
                                    <p:anim calcmode="lin" valueType="num">
                                      <p:cBhvr additive="base">
                                        <p:cTn id="109" dur="1250" fill="hold"/>
                                        <p:tgtEl>
                                          <p:spTgt spid="61">
                                            <p:txEl>
                                              <p:pRg st="0" end="0"/>
                                            </p:txEl>
                                          </p:spTgt>
                                        </p:tgtEl>
                                        <p:attrNameLst>
                                          <p:attrName>ppt_x</p:attrName>
                                        </p:attrNameLst>
                                      </p:cBhvr>
                                      <p:tavLst>
                                        <p:tav tm="0">
                                          <p:val>
                                            <p:strVal val="#ppt_x"/>
                                          </p:val>
                                        </p:tav>
                                        <p:tav tm="100000">
                                          <p:val>
                                            <p:strVal val="#ppt_x"/>
                                          </p:val>
                                        </p:tav>
                                      </p:tavLst>
                                    </p:anim>
                                    <p:anim calcmode="lin" valueType="num">
                                      <p:cBhvr additive="base">
                                        <p:cTn id="110" dur="1250" fill="hold"/>
                                        <p:tgtEl>
                                          <p:spTgt spid="61">
                                            <p:txEl>
                                              <p:pRg st="0" end="0"/>
                                            </p:txEl>
                                          </p:spTgt>
                                        </p:tgtEl>
                                        <p:attrNameLst>
                                          <p:attrName>ppt_y</p:attrName>
                                        </p:attrNameLst>
                                      </p:cBhvr>
                                      <p:tavLst>
                                        <p:tav tm="0">
                                          <p:val>
                                            <p:strVal val="0-#ppt_h/2"/>
                                          </p:val>
                                        </p:tav>
                                        <p:tav tm="100000">
                                          <p:val>
                                            <p:strVal val="#ppt_y"/>
                                          </p:val>
                                        </p:tav>
                                      </p:tavLst>
                                    </p:anim>
                                  </p:childTnLst>
                                </p:cTn>
                              </p:par>
                              <p:par>
                                <p:cTn id="111" presetID="22" presetClass="entr" presetSubtype="2" fill="hold" grpId="1" nodeType="withEffect">
                                  <p:stCondLst>
                                    <p:cond delay="0"/>
                                  </p:stCondLst>
                                  <p:childTnLst>
                                    <p:set>
                                      <p:cBhvr>
                                        <p:cTn id="112" dur="1" fill="hold">
                                          <p:stCondLst>
                                            <p:cond delay="0"/>
                                          </p:stCondLst>
                                        </p:cTn>
                                        <p:tgtEl>
                                          <p:spTgt spid="61">
                                            <p:txEl>
                                              <p:pRg st="0" end="0"/>
                                            </p:txEl>
                                          </p:spTgt>
                                        </p:tgtEl>
                                        <p:attrNameLst>
                                          <p:attrName>style.visibility</p:attrName>
                                        </p:attrNameLst>
                                      </p:cBhvr>
                                      <p:to>
                                        <p:strVal val="visible"/>
                                      </p:to>
                                    </p:set>
                                    <p:animEffect transition="in" filter="wipe(right)">
                                      <p:cBhvr>
                                        <p:cTn id="113" dur="1000"/>
                                        <p:tgtEl>
                                          <p:spTgt spid="61">
                                            <p:txEl>
                                              <p:pRg st="0" end="0"/>
                                            </p:txEl>
                                          </p:spTgt>
                                        </p:tgtEl>
                                      </p:cBhvr>
                                    </p:animEffect>
                                  </p:childTnLst>
                                </p:cTn>
                              </p:par>
                              <p:par>
                                <p:cTn id="114" presetID="2" presetClass="entr" presetSubtype="1" decel="100000" fill="hold" grpId="0" nodeType="withEffect">
                                  <p:stCondLst>
                                    <p:cond delay="0"/>
                                  </p:stCondLst>
                                  <p:childTnLst>
                                    <p:set>
                                      <p:cBhvr>
                                        <p:cTn id="115" dur="1" fill="hold">
                                          <p:stCondLst>
                                            <p:cond delay="0"/>
                                          </p:stCondLst>
                                        </p:cTn>
                                        <p:tgtEl>
                                          <p:spTgt spid="30"/>
                                        </p:tgtEl>
                                        <p:attrNameLst>
                                          <p:attrName>style.visibility</p:attrName>
                                        </p:attrNameLst>
                                      </p:cBhvr>
                                      <p:to>
                                        <p:strVal val="visible"/>
                                      </p:to>
                                    </p:set>
                                    <p:anim calcmode="lin" valueType="num">
                                      <p:cBhvr additive="base">
                                        <p:cTn id="116" dur="1250" fill="hold"/>
                                        <p:tgtEl>
                                          <p:spTgt spid="30"/>
                                        </p:tgtEl>
                                        <p:attrNameLst>
                                          <p:attrName>ppt_x</p:attrName>
                                        </p:attrNameLst>
                                      </p:cBhvr>
                                      <p:tavLst>
                                        <p:tav tm="0">
                                          <p:val>
                                            <p:strVal val="#ppt_x"/>
                                          </p:val>
                                        </p:tav>
                                        <p:tav tm="100000">
                                          <p:val>
                                            <p:strVal val="#ppt_x"/>
                                          </p:val>
                                        </p:tav>
                                      </p:tavLst>
                                    </p:anim>
                                    <p:anim calcmode="lin" valueType="num">
                                      <p:cBhvr additive="base">
                                        <p:cTn id="117" dur="1250" fill="hold"/>
                                        <p:tgtEl>
                                          <p:spTgt spid="30"/>
                                        </p:tgtEl>
                                        <p:attrNameLst>
                                          <p:attrName>ppt_y</p:attrName>
                                        </p:attrNameLst>
                                      </p:cBhvr>
                                      <p:tavLst>
                                        <p:tav tm="0">
                                          <p:val>
                                            <p:strVal val="0-#ppt_h/2"/>
                                          </p:val>
                                        </p:tav>
                                        <p:tav tm="100000">
                                          <p:val>
                                            <p:strVal val="#ppt_y"/>
                                          </p:val>
                                        </p:tav>
                                      </p:tavLst>
                                    </p:anim>
                                  </p:childTnLst>
                                </p:cTn>
                              </p:par>
                              <p:par>
                                <p:cTn id="118" presetID="22" presetClass="entr" presetSubtype="2" fill="hold" grpId="1" nodeType="withEffect">
                                  <p:stCondLst>
                                    <p:cond delay="0"/>
                                  </p:stCondLst>
                                  <p:childTnLst>
                                    <p:set>
                                      <p:cBhvr>
                                        <p:cTn id="119" dur="1" fill="hold">
                                          <p:stCondLst>
                                            <p:cond delay="0"/>
                                          </p:stCondLst>
                                        </p:cTn>
                                        <p:tgtEl>
                                          <p:spTgt spid="30"/>
                                        </p:tgtEl>
                                        <p:attrNameLst>
                                          <p:attrName>style.visibility</p:attrName>
                                        </p:attrNameLst>
                                      </p:cBhvr>
                                      <p:to>
                                        <p:strVal val="visible"/>
                                      </p:to>
                                    </p:set>
                                    <p:animEffect transition="in" filter="wipe(right)">
                                      <p:cBhvr>
                                        <p:cTn id="120" dur="1250"/>
                                        <p:tgtEl>
                                          <p:spTgt spid="30"/>
                                        </p:tgtEl>
                                      </p:cBhvr>
                                    </p:animEffect>
                                  </p:childTnLst>
                                </p:cTn>
                              </p:par>
                              <p:par>
                                <p:cTn id="121" presetID="2" presetClass="entr" presetSubtype="2" decel="100000" fill="hold" grpId="0" nodeType="withEffect">
                                  <p:stCondLst>
                                    <p:cond delay="500"/>
                                  </p:stCondLst>
                                  <p:childTnLst>
                                    <p:set>
                                      <p:cBhvr>
                                        <p:cTn id="122" dur="1" fill="hold">
                                          <p:stCondLst>
                                            <p:cond delay="0"/>
                                          </p:stCondLst>
                                        </p:cTn>
                                        <p:tgtEl>
                                          <p:spTgt spid="75">
                                            <p:txEl>
                                              <p:pRg st="0" end="0"/>
                                            </p:txEl>
                                          </p:spTgt>
                                        </p:tgtEl>
                                        <p:attrNameLst>
                                          <p:attrName>style.visibility</p:attrName>
                                        </p:attrNameLst>
                                      </p:cBhvr>
                                      <p:to>
                                        <p:strVal val="visible"/>
                                      </p:to>
                                    </p:set>
                                    <p:anim calcmode="lin" valueType="num">
                                      <p:cBhvr additive="base">
                                        <p:cTn id="123" dur="1000" fill="hold"/>
                                        <p:tgtEl>
                                          <p:spTgt spid="75">
                                            <p:txEl>
                                              <p:pRg st="0" end="0"/>
                                            </p:txEl>
                                          </p:spTgt>
                                        </p:tgtEl>
                                        <p:attrNameLst>
                                          <p:attrName>ppt_x</p:attrName>
                                        </p:attrNameLst>
                                      </p:cBhvr>
                                      <p:tavLst>
                                        <p:tav tm="0">
                                          <p:val>
                                            <p:strVal val="1+#ppt_w/2"/>
                                          </p:val>
                                        </p:tav>
                                        <p:tav tm="100000">
                                          <p:val>
                                            <p:strVal val="#ppt_x"/>
                                          </p:val>
                                        </p:tav>
                                      </p:tavLst>
                                    </p:anim>
                                    <p:anim calcmode="lin" valueType="num">
                                      <p:cBhvr additive="base">
                                        <p:cTn id="124" dur="1000" fill="hold"/>
                                        <p:tgtEl>
                                          <p:spTgt spid="75">
                                            <p:txEl>
                                              <p:pRg st="0" end="0"/>
                                            </p:txEl>
                                          </p:spTgt>
                                        </p:tgtEl>
                                        <p:attrNameLst>
                                          <p:attrName>ppt_y</p:attrName>
                                        </p:attrNameLst>
                                      </p:cBhvr>
                                      <p:tavLst>
                                        <p:tav tm="0">
                                          <p:val>
                                            <p:strVal val="#ppt_y"/>
                                          </p:val>
                                        </p:tav>
                                        <p:tav tm="100000">
                                          <p:val>
                                            <p:strVal val="#ppt_y"/>
                                          </p:val>
                                        </p:tav>
                                      </p:tavLst>
                                    </p:anim>
                                  </p:childTnLst>
                                </p:cTn>
                              </p:par>
                            </p:childTnLst>
                          </p:cTn>
                        </p:par>
                        <p:par>
                          <p:cTn id="125" fill="hold">
                            <p:stCondLst>
                              <p:cond delay="6750"/>
                            </p:stCondLst>
                            <p:childTnLst>
                              <p:par>
                                <p:cTn id="126" presetID="2" presetClass="entr" presetSubtype="1" decel="100000" fill="hold" grpId="0" nodeType="afterEffect">
                                  <p:stCondLst>
                                    <p:cond delay="0"/>
                                  </p:stCondLst>
                                  <p:childTnLst>
                                    <p:set>
                                      <p:cBhvr>
                                        <p:cTn id="127" dur="1" fill="hold">
                                          <p:stCondLst>
                                            <p:cond delay="0"/>
                                          </p:stCondLst>
                                        </p:cTn>
                                        <p:tgtEl>
                                          <p:spTgt spid="70"/>
                                        </p:tgtEl>
                                        <p:attrNameLst>
                                          <p:attrName>style.visibility</p:attrName>
                                        </p:attrNameLst>
                                      </p:cBhvr>
                                      <p:to>
                                        <p:strVal val="visible"/>
                                      </p:to>
                                    </p:set>
                                    <p:anim calcmode="lin" valueType="num">
                                      <p:cBhvr additive="base">
                                        <p:cTn id="128" dur="1250" fill="hold"/>
                                        <p:tgtEl>
                                          <p:spTgt spid="70"/>
                                        </p:tgtEl>
                                        <p:attrNameLst>
                                          <p:attrName>ppt_x</p:attrName>
                                        </p:attrNameLst>
                                      </p:cBhvr>
                                      <p:tavLst>
                                        <p:tav tm="0">
                                          <p:val>
                                            <p:strVal val="#ppt_x"/>
                                          </p:val>
                                        </p:tav>
                                        <p:tav tm="100000">
                                          <p:val>
                                            <p:strVal val="#ppt_x"/>
                                          </p:val>
                                        </p:tav>
                                      </p:tavLst>
                                    </p:anim>
                                    <p:anim calcmode="lin" valueType="num">
                                      <p:cBhvr additive="base">
                                        <p:cTn id="129" dur="1250" fill="hold"/>
                                        <p:tgtEl>
                                          <p:spTgt spid="70"/>
                                        </p:tgtEl>
                                        <p:attrNameLst>
                                          <p:attrName>ppt_y</p:attrName>
                                        </p:attrNameLst>
                                      </p:cBhvr>
                                      <p:tavLst>
                                        <p:tav tm="0">
                                          <p:val>
                                            <p:strVal val="0-#ppt_h/2"/>
                                          </p:val>
                                        </p:tav>
                                        <p:tav tm="100000">
                                          <p:val>
                                            <p:strVal val="#ppt_y"/>
                                          </p:val>
                                        </p:tav>
                                      </p:tavLst>
                                    </p:anim>
                                  </p:childTnLst>
                                </p:cTn>
                              </p:par>
                              <p:par>
                                <p:cTn id="130" presetID="2" presetClass="entr" presetSubtype="1" decel="100000" fill="hold" grpId="0" nodeType="withEffect">
                                  <p:stCondLst>
                                    <p:cond delay="0"/>
                                  </p:stCondLst>
                                  <p:childTnLst>
                                    <p:set>
                                      <p:cBhvr>
                                        <p:cTn id="131" dur="1" fill="hold">
                                          <p:stCondLst>
                                            <p:cond delay="0"/>
                                          </p:stCondLst>
                                        </p:cTn>
                                        <p:tgtEl>
                                          <p:spTgt spid="59">
                                            <p:txEl>
                                              <p:pRg st="0" end="0"/>
                                            </p:txEl>
                                          </p:spTgt>
                                        </p:tgtEl>
                                        <p:attrNameLst>
                                          <p:attrName>style.visibility</p:attrName>
                                        </p:attrNameLst>
                                      </p:cBhvr>
                                      <p:to>
                                        <p:strVal val="visible"/>
                                      </p:to>
                                    </p:set>
                                    <p:anim calcmode="lin" valueType="num">
                                      <p:cBhvr additive="base">
                                        <p:cTn id="132" dur="125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133" dur="1250" fill="hold"/>
                                        <p:tgtEl>
                                          <p:spTgt spid="59">
                                            <p:txEl>
                                              <p:pRg st="0" end="0"/>
                                            </p:txEl>
                                          </p:spTgt>
                                        </p:tgtEl>
                                        <p:attrNameLst>
                                          <p:attrName>ppt_y</p:attrName>
                                        </p:attrNameLst>
                                      </p:cBhvr>
                                      <p:tavLst>
                                        <p:tav tm="0">
                                          <p:val>
                                            <p:strVal val="0-#ppt_h/2"/>
                                          </p:val>
                                        </p:tav>
                                        <p:tav tm="100000">
                                          <p:val>
                                            <p:strVal val="#ppt_y"/>
                                          </p:val>
                                        </p:tav>
                                      </p:tavLst>
                                    </p:anim>
                                  </p:childTnLst>
                                </p:cTn>
                              </p:par>
                              <p:par>
                                <p:cTn id="134" presetID="22" presetClass="entr" presetSubtype="2" fill="hold" grpId="1" nodeType="withEffect">
                                  <p:stCondLst>
                                    <p:cond delay="0"/>
                                  </p:stCondLst>
                                  <p:childTnLst>
                                    <p:set>
                                      <p:cBhvr>
                                        <p:cTn id="135" dur="1" fill="hold">
                                          <p:stCondLst>
                                            <p:cond delay="0"/>
                                          </p:stCondLst>
                                        </p:cTn>
                                        <p:tgtEl>
                                          <p:spTgt spid="59">
                                            <p:txEl>
                                              <p:pRg st="0" end="0"/>
                                            </p:txEl>
                                          </p:spTgt>
                                        </p:tgtEl>
                                        <p:attrNameLst>
                                          <p:attrName>style.visibility</p:attrName>
                                        </p:attrNameLst>
                                      </p:cBhvr>
                                      <p:to>
                                        <p:strVal val="visible"/>
                                      </p:to>
                                    </p:set>
                                    <p:animEffect transition="in" filter="wipe(right)">
                                      <p:cBhvr>
                                        <p:cTn id="136" dur="1000"/>
                                        <p:tgtEl>
                                          <p:spTgt spid="59">
                                            <p:txEl>
                                              <p:pRg st="0" end="0"/>
                                            </p:txEl>
                                          </p:spTgt>
                                        </p:tgtEl>
                                      </p:cBhvr>
                                    </p:animEffect>
                                  </p:childTnLst>
                                </p:cTn>
                              </p:par>
                              <p:par>
                                <p:cTn id="137" presetID="2" presetClass="entr" presetSubtype="1" decel="10000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additive="base">
                                        <p:cTn id="139" dur="1250" fill="hold"/>
                                        <p:tgtEl>
                                          <p:spTgt spid="78"/>
                                        </p:tgtEl>
                                        <p:attrNameLst>
                                          <p:attrName>ppt_x</p:attrName>
                                        </p:attrNameLst>
                                      </p:cBhvr>
                                      <p:tavLst>
                                        <p:tav tm="0">
                                          <p:val>
                                            <p:strVal val="#ppt_x"/>
                                          </p:val>
                                        </p:tav>
                                        <p:tav tm="100000">
                                          <p:val>
                                            <p:strVal val="#ppt_x"/>
                                          </p:val>
                                        </p:tav>
                                      </p:tavLst>
                                    </p:anim>
                                    <p:anim calcmode="lin" valueType="num">
                                      <p:cBhvr additive="base">
                                        <p:cTn id="140" dur="1250" fill="hold"/>
                                        <p:tgtEl>
                                          <p:spTgt spid="78"/>
                                        </p:tgtEl>
                                        <p:attrNameLst>
                                          <p:attrName>ppt_y</p:attrName>
                                        </p:attrNameLst>
                                      </p:cBhvr>
                                      <p:tavLst>
                                        <p:tav tm="0">
                                          <p:val>
                                            <p:strVal val="0-#ppt_h/2"/>
                                          </p:val>
                                        </p:tav>
                                        <p:tav tm="100000">
                                          <p:val>
                                            <p:strVal val="#ppt_y"/>
                                          </p:val>
                                        </p:tav>
                                      </p:tavLst>
                                    </p:anim>
                                  </p:childTnLst>
                                </p:cTn>
                              </p:par>
                              <p:par>
                                <p:cTn id="141" presetID="22" presetClass="entr" presetSubtype="2" fill="hold" grpId="1" nodeType="withEffect">
                                  <p:stCondLst>
                                    <p:cond delay="0"/>
                                  </p:stCondLst>
                                  <p:childTnLst>
                                    <p:set>
                                      <p:cBhvr>
                                        <p:cTn id="142" dur="1" fill="hold">
                                          <p:stCondLst>
                                            <p:cond delay="0"/>
                                          </p:stCondLst>
                                        </p:cTn>
                                        <p:tgtEl>
                                          <p:spTgt spid="78"/>
                                        </p:tgtEl>
                                        <p:attrNameLst>
                                          <p:attrName>style.visibility</p:attrName>
                                        </p:attrNameLst>
                                      </p:cBhvr>
                                      <p:to>
                                        <p:strVal val="visible"/>
                                      </p:to>
                                    </p:set>
                                    <p:animEffect transition="in" filter="wipe(right)">
                                      <p:cBhvr>
                                        <p:cTn id="143" dur="1250"/>
                                        <p:tgtEl>
                                          <p:spTgt spid="78"/>
                                        </p:tgtEl>
                                      </p:cBhvr>
                                    </p:animEffect>
                                  </p:childTnLst>
                                </p:cTn>
                              </p:par>
                              <p:par>
                                <p:cTn id="144" presetID="2" presetClass="entr" presetSubtype="1" decel="100000" fill="hold" grpId="0" nodeType="withEffect">
                                  <p:stCondLst>
                                    <p:cond delay="0"/>
                                  </p:stCondLst>
                                  <p:childTnLst>
                                    <p:set>
                                      <p:cBhvr>
                                        <p:cTn id="145" dur="1" fill="hold">
                                          <p:stCondLst>
                                            <p:cond delay="0"/>
                                          </p:stCondLst>
                                        </p:cTn>
                                        <p:tgtEl>
                                          <p:spTgt spid="15"/>
                                        </p:tgtEl>
                                        <p:attrNameLst>
                                          <p:attrName>style.visibility</p:attrName>
                                        </p:attrNameLst>
                                      </p:cBhvr>
                                      <p:to>
                                        <p:strVal val="visible"/>
                                      </p:to>
                                    </p:set>
                                    <p:anim calcmode="lin" valueType="num">
                                      <p:cBhvr additive="base">
                                        <p:cTn id="146" dur="1250" fill="hold"/>
                                        <p:tgtEl>
                                          <p:spTgt spid="15"/>
                                        </p:tgtEl>
                                        <p:attrNameLst>
                                          <p:attrName>ppt_x</p:attrName>
                                        </p:attrNameLst>
                                      </p:cBhvr>
                                      <p:tavLst>
                                        <p:tav tm="0">
                                          <p:val>
                                            <p:strVal val="#ppt_x"/>
                                          </p:val>
                                        </p:tav>
                                        <p:tav tm="100000">
                                          <p:val>
                                            <p:strVal val="#ppt_x"/>
                                          </p:val>
                                        </p:tav>
                                      </p:tavLst>
                                    </p:anim>
                                    <p:anim calcmode="lin" valueType="num">
                                      <p:cBhvr additive="base">
                                        <p:cTn id="147" dur="1250" fill="hold"/>
                                        <p:tgtEl>
                                          <p:spTgt spid="15"/>
                                        </p:tgtEl>
                                        <p:attrNameLst>
                                          <p:attrName>ppt_y</p:attrName>
                                        </p:attrNameLst>
                                      </p:cBhvr>
                                      <p:tavLst>
                                        <p:tav tm="0">
                                          <p:val>
                                            <p:strVal val="0-#ppt_h/2"/>
                                          </p:val>
                                        </p:tav>
                                        <p:tav tm="100000">
                                          <p:val>
                                            <p:strVal val="#ppt_y"/>
                                          </p:val>
                                        </p:tav>
                                      </p:tavLst>
                                    </p:anim>
                                  </p:childTnLst>
                                </p:cTn>
                              </p:par>
                              <p:par>
                                <p:cTn id="148" presetID="2" presetClass="entr" presetSubtype="1" decel="100000" fill="hold" grpId="0" nodeType="withEffect">
                                  <p:stCondLst>
                                    <p:cond delay="0"/>
                                  </p:stCondLst>
                                  <p:childTnLst>
                                    <p:set>
                                      <p:cBhvr>
                                        <p:cTn id="149" dur="1" fill="hold">
                                          <p:stCondLst>
                                            <p:cond delay="0"/>
                                          </p:stCondLst>
                                        </p:cTn>
                                        <p:tgtEl>
                                          <p:spTgt spid="68"/>
                                        </p:tgtEl>
                                        <p:attrNameLst>
                                          <p:attrName>style.visibility</p:attrName>
                                        </p:attrNameLst>
                                      </p:cBhvr>
                                      <p:to>
                                        <p:strVal val="visible"/>
                                      </p:to>
                                    </p:set>
                                    <p:anim calcmode="lin" valueType="num">
                                      <p:cBhvr additive="base">
                                        <p:cTn id="150" dur="1250" fill="hold"/>
                                        <p:tgtEl>
                                          <p:spTgt spid="68"/>
                                        </p:tgtEl>
                                        <p:attrNameLst>
                                          <p:attrName>ppt_x</p:attrName>
                                        </p:attrNameLst>
                                      </p:cBhvr>
                                      <p:tavLst>
                                        <p:tav tm="0">
                                          <p:val>
                                            <p:strVal val="#ppt_x"/>
                                          </p:val>
                                        </p:tav>
                                        <p:tav tm="100000">
                                          <p:val>
                                            <p:strVal val="#ppt_x"/>
                                          </p:val>
                                        </p:tav>
                                      </p:tavLst>
                                    </p:anim>
                                    <p:anim calcmode="lin" valueType="num">
                                      <p:cBhvr additive="base">
                                        <p:cTn id="151" dur="1250" fill="hold"/>
                                        <p:tgtEl>
                                          <p:spTgt spid="68"/>
                                        </p:tgtEl>
                                        <p:attrNameLst>
                                          <p:attrName>ppt_y</p:attrName>
                                        </p:attrNameLst>
                                      </p:cBhvr>
                                      <p:tavLst>
                                        <p:tav tm="0">
                                          <p:val>
                                            <p:strVal val="0-#ppt_h/2"/>
                                          </p:val>
                                        </p:tav>
                                        <p:tav tm="100000">
                                          <p:val>
                                            <p:strVal val="#ppt_y"/>
                                          </p:val>
                                        </p:tav>
                                      </p:tavLst>
                                    </p:anim>
                                  </p:childTnLst>
                                </p:cTn>
                              </p:par>
                              <p:par>
                                <p:cTn id="152" presetID="22" presetClass="entr" presetSubtype="8" fill="hold" grpId="1"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left)">
                                      <p:cBhvr>
                                        <p:cTn id="154" dur="1250"/>
                                        <p:tgtEl>
                                          <p:spTgt spid="68"/>
                                        </p:tgtEl>
                                      </p:cBhvr>
                                    </p:animEffect>
                                  </p:childTnLst>
                                </p:cTn>
                              </p:par>
                              <p:par>
                                <p:cTn id="155" presetID="2" presetClass="entr" presetSubtype="2" decel="100000" fill="hold" grpId="0" nodeType="withEffect">
                                  <p:stCondLst>
                                    <p:cond delay="500"/>
                                  </p:stCondLst>
                                  <p:childTnLst>
                                    <p:set>
                                      <p:cBhvr>
                                        <p:cTn id="156" dur="1" fill="hold">
                                          <p:stCondLst>
                                            <p:cond delay="0"/>
                                          </p:stCondLst>
                                        </p:cTn>
                                        <p:tgtEl>
                                          <p:spTgt spid="74">
                                            <p:txEl>
                                              <p:pRg st="0" end="0"/>
                                            </p:txEl>
                                          </p:spTgt>
                                        </p:tgtEl>
                                        <p:attrNameLst>
                                          <p:attrName>style.visibility</p:attrName>
                                        </p:attrNameLst>
                                      </p:cBhvr>
                                      <p:to>
                                        <p:strVal val="visible"/>
                                      </p:to>
                                    </p:set>
                                    <p:anim calcmode="lin" valueType="num">
                                      <p:cBhvr additive="base">
                                        <p:cTn id="157" dur="1000" fill="hold"/>
                                        <p:tgtEl>
                                          <p:spTgt spid="74">
                                            <p:txEl>
                                              <p:pRg st="0" end="0"/>
                                            </p:txEl>
                                          </p:spTgt>
                                        </p:tgtEl>
                                        <p:attrNameLst>
                                          <p:attrName>ppt_x</p:attrName>
                                        </p:attrNameLst>
                                      </p:cBhvr>
                                      <p:tavLst>
                                        <p:tav tm="0">
                                          <p:val>
                                            <p:strVal val="1+#ppt_w/2"/>
                                          </p:val>
                                        </p:tav>
                                        <p:tav tm="100000">
                                          <p:val>
                                            <p:strVal val="#ppt_x"/>
                                          </p:val>
                                        </p:tav>
                                      </p:tavLst>
                                    </p:anim>
                                    <p:anim calcmode="lin" valueType="num">
                                      <p:cBhvr additive="base">
                                        <p:cTn id="158" dur="1000" fill="hold"/>
                                        <p:tgtEl>
                                          <p:spTgt spid="7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8" grpId="1" animBg="1"/>
      <p:bldP spid="68" grpId="0" animBg="1"/>
      <p:bldP spid="68" grpId="1" animBg="1"/>
      <p:bldP spid="36" grpId="0" animBg="1"/>
      <p:bldP spid="36" grpId="1" animBg="1"/>
      <p:bldP spid="30" grpId="0" animBg="1"/>
      <p:bldP spid="30" grpId="1" animBg="1"/>
      <p:bldP spid="33" grpId="0" animBg="1"/>
      <p:bldP spid="33" grpId="1" animBg="1"/>
      <p:bldP spid="66" grpId="0" animBg="1"/>
      <p:bldP spid="66" grpId="1" animBg="1"/>
      <p:bldP spid="63" grpId="0" animBg="1"/>
      <p:bldP spid="63" grpId="1" animBg="1"/>
      <p:bldP spid="59" grpId="0" build="p">
        <p:tmplLst>
          <p:tmpl lvl="1">
            <p:tnLst>
              <p:par>
                <p:cTn presetID="2" presetClass="entr" presetSubtype="1" decel="10000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250" fill="hold"/>
                        <p:tgtEl>
                          <p:spTgt spid="59"/>
                        </p:tgtEl>
                        <p:attrNameLst>
                          <p:attrName>ppt_x</p:attrName>
                        </p:attrNameLst>
                      </p:cBhvr>
                      <p:tavLst>
                        <p:tav tm="0">
                          <p:val>
                            <p:strVal val="#ppt_x"/>
                          </p:val>
                        </p:tav>
                        <p:tav tm="100000">
                          <p:val>
                            <p:strVal val="#ppt_x"/>
                          </p:val>
                        </p:tav>
                      </p:tavLst>
                    </p:anim>
                    <p:anim calcmode="lin" valueType="num">
                      <p:cBhvr additive="base">
                        <p:cTn dur="1250" fill="hold"/>
                        <p:tgtEl>
                          <p:spTgt spid="59"/>
                        </p:tgtEl>
                        <p:attrNameLst>
                          <p:attrName>ppt_y</p:attrName>
                        </p:attrNameLst>
                      </p:cBhvr>
                      <p:tavLst>
                        <p:tav tm="0">
                          <p:val>
                            <p:strVal val="0-#ppt_h/2"/>
                          </p:val>
                        </p:tav>
                        <p:tav tm="100000">
                          <p:val>
                            <p:strVal val="#ppt_y"/>
                          </p:val>
                        </p:tav>
                      </p:tavLst>
                    </p:anim>
                  </p:childTnLst>
                </p:cTn>
              </p:par>
            </p:tnLst>
          </p:tmpl>
        </p:tmplLst>
      </p:bldP>
      <p:bldP spid="59" grpId="1" build="p">
        <p:tmplLst>
          <p:tmpl lvl="1">
            <p:tnLst>
              <p:par>
                <p:cTn presetID="22" presetClass="entr" presetSubtype="2"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right)">
                      <p:cBhvr>
                        <p:cTn dur="1000"/>
                        <p:tgtEl>
                          <p:spTgt spid="59"/>
                        </p:tgtEl>
                      </p:cBhvr>
                    </p:animEffect>
                  </p:childTnLst>
                </p:cTn>
              </p:par>
            </p:tnLst>
          </p:tmpl>
        </p:tmplLst>
      </p:bldP>
      <p:bldP spid="61" grpId="0" build="p">
        <p:tmplLst>
          <p:tmpl lvl="1">
            <p:tnLst>
              <p:par>
                <p:cTn presetID="2" presetClass="entr" presetSubtype="1" decel="10000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1250" fill="hold"/>
                        <p:tgtEl>
                          <p:spTgt spid="61"/>
                        </p:tgtEl>
                        <p:attrNameLst>
                          <p:attrName>ppt_x</p:attrName>
                        </p:attrNameLst>
                      </p:cBhvr>
                      <p:tavLst>
                        <p:tav tm="0">
                          <p:val>
                            <p:strVal val="#ppt_x"/>
                          </p:val>
                        </p:tav>
                        <p:tav tm="100000">
                          <p:val>
                            <p:strVal val="#ppt_x"/>
                          </p:val>
                        </p:tav>
                      </p:tavLst>
                    </p:anim>
                    <p:anim calcmode="lin" valueType="num">
                      <p:cBhvr additive="base">
                        <p:cTn dur="1250" fill="hold"/>
                        <p:tgtEl>
                          <p:spTgt spid="61"/>
                        </p:tgtEl>
                        <p:attrNameLst>
                          <p:attrName>ppt_y</p:attrName>
                        </p:attrNameLst>
                      </p:cBhvr>
                      <p:tavLst>
                        <p:tav tm="0">
                          <p:val>
                            <p:strVal val="0-#ppt_h/2"/>
                          </p:val>
                        </p:tav>
                        <p:tav tm="100000">
                          <p:val>
                            <p:strVal val="#ppt_y"/>
                          </p:val>
                        </p:tav>
                      </p:tavLst>
                    </p:anim>
                  </p:childTnLst>
                </p:cTn>
              </p:par>
            </p:tnLst>
          </p:tmpl>
        </p:tmplLst>
      </p:bldP>
      <p:bldP spid="61" grpId="1" build="p">
        <p:tmplLst>
          <p:tmpl lvl="1">
            <p:tnLst>
              <p:par>
                <p:cTn presetID="22" presetClass="entr" presetSubtype="2"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right)">
                      <p:cBhvr>
                        <p:cTn dur="1000"/>
                        <p:tgtEl>
                          <p:spTgt spid="61"/>
                        </p:tgtEl>
                      </p:cBhvr>
                    </p:animEffect>
                  </p:childTnLst>
                </p:cTn>
              </p:par>
            </p:tnLst>
          </p:tmpl>
        </p:tmplLst>
      </p:bldP>
      <p:bldP spid="62" grpId="0" build="p">
        <p:tmplLst>
          <p:tmpl lvl="1">
            <p:tnLst>
              <p:par>
                <p:cTn presetID="2" presetClass="entr" presetSubtype="1" decel="10000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1250" fill="hold"/>
                        <p:tgtEl>
                          <p:spTgt spid="62"/>
                        </p:tgtEl>
                        <p:attrNameLst>
                          <p:attrName>ppt_x</p:attrName>
                        </p:attrNameLst>
                      </p:cBhvr>
                      <p:tavLst>
                        <p:tav tm="0">
                          <p:val>
                            <p:strVal val="#ppt_x"/>
                          </p:val>
                        </p:tav>
                        <p:tav tm="100000">
                          <p:val>
                            <p:strVal val="#ppt_x"/>
                          </p:val>
                        </p:tav>
                      </p:tavLst>
                    </p:anim>
                    <p:anim calcmode="lin" valueType="num">
                      <p:cBhvr additive="base">
                        <p:cTn dur="1250" fill="hold"/>
                        <p:tgtEl>
                          <p:spTgt spid="62"/>
                        </p:tgtEl>
                        <p:attrNameLst>
                          <p:attrName>ppt_y</p:attrName>
                        </p:attrNameLst>
                      </p:cBhvr>
                      <p:tavLst>
                        <p:tav tm="0">
                          <p:val>
                            <p:strVal val="0-#ppt_h/2"/>
                          </p:val>
                        </p:tav>
                        <p:tav tm="100000">
                          <p:val>
                            <p:strVal val="#ppt_y"/>
                          </p:val>
                        </p:tav>
                      </p:tavLst>
                    </p:anim>
                  </p:childTnLst>
                </p:cTn>
              </p:par>
            </p:tnLst>
          </p:tmpl>
        </p:tmplLst>
      </p:bldP>
      <p:bldP spid="62" grpId="1" build="p">
        <p:tmplLst>
          <p:tmpl lvl="1">
            <p:tnLst>
              <p:par>
                <p:cTn presetID="22" presetClass="entr" presetSubtype="2"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1000"/>
                        <p:tgtEl>
                          <p:spTgt spid="62"/>
                        </p:tgtEl>
                      </p:cBhvr>
                    </p:animEffect>
                  </p:childTnLst>
                </p:cTn>
              </p:par>
            </p:tnLst>
          </p:tmpl>
        </p:tmplLst>
      </p:bldP>
      <p:bldP spid="64" grpId="0" build="p">
        <p:tmplLst>
          <p:tmpl lvl="1">
            <p:tnLst>
              <p:par>
                <p:cTn presetID="2" presetClass="entr" presetSubtype="1" decel="10000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1250" fill="hold"/>
                        <p:tgtEl>
                          <p:spTgt spid="64"/>
                        </p:tgtEl>
                        <p:attrNameLst>
                          <p:attrName>ppt_x</p:attrName>
                        </p:attrNameLst>
                      </p:cBhvr>
                      <p:tavLst>
                        <p:tav tm="0">
                          <p:val>
                            <p:strVal val="#ppt_x"/>
                          </p:val>
                        </p:tav>
                        <p:tav tm="100000">
                          <p:val>
                            <p:strVal val="#ppt_x"/>
                          </p:val>
                        </p:tav>
                      </p:tavLst>
                    </p:anim>
                    <p:anim calcmode="lin" valueType="num">
                      <p:cBhvr additive="base">
                        <p:cTn dur="1250" fill="hold"/>
                        <p:tgtEl>
                          <p:spTgt spid="64"/>
                        </p:tgtEl>
                        <p:attrNameLst>
                          <p:attrName>ppt_y</p:attrName>
                        </p:attrNameLst>
                      </p:cBhvr>
                      <p:tavLst>
                        <p:tav tm="0">
                          <p:val>
                            <p:strVal val="0-#ppt_h/2"/>
                          </p:val>
                        </p:tav>
                        <p:tav tm="100000">
                          <p:val>
                            <p:strVal val="#ppt_y"/>
                          </p:val>
                        </p:tav>
                      </p:tavLst>
                    </p:anim>
                  </p:childTnLst>
                </p:cTn>
              </p:par>
            </p:tnLst>
          </p:tmpl>
        </p:tmplLst>
      </p:bldP>
      <p:bldP spid="64" grpId="1" build="p">
        <p:tmplLst>
          <p:tmpl lvl="1">
            <p:tnLst>
              <p:par>
                <p:cTn presetID="22" presetClass="entr" presetSubtype="2"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1000"/>
                        <p:tgtEl>
                          <p:spTgt spid="64"/>
                        </p:tgtEl>
                      </p:cBhvr>
                    </p:animEffect>
                  </p:childTnLst>
                </p:cTn>
              </p:par>
            </p:tnLst>
          </p:tmpl>
        </p:tmplLst>
      </p:bldP>
      <p:bldP spid="15" grpId="0"/>
      <p:bldP spid="65" grpId="0"/>
      <p:bldP spid="67" grpId="0"/>
      <p:bldP spid="69" grpId="0"/>
      <p:bldP spid="70" grpId="0"/>
      <p:bldP spid="71" grpId="0"/>
      <p:bldP spid="72" grpId="0"/>
      <p:bldP spid="73" grpId="0"/>
      <p:bldP spid="74" grpId="0" build="p">
        <p:tmplLst>
          <p:tmpl lvl="1">
            <p:tnLst>
              <p:par>
                <p:cTn presetID="2" presetClass="entr" presetSubtype="2" decel="100000" fill="hold" nodeType="withEffect">
                  <p:stCondLst>
                    <p:cond delay="50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fill="hold"/>
                        <p:tgtEl>
                          <p:spTgt spid="74"/>
                        </p:tgtEl>
                        <p:attrNameLst>
                          <p:attrName>ppt_x</p:attrName>
                        </p:attrNameLst>
                      </p:cBhvr>
                      <p:tavLst>
                        <p:tav tm="0">
                          <p:val>
                            <p:strVal val="1+#ppt_w/2"/>
                          </p:val>
                        </p:tav>
                        <p:tav tm="100000">
                          <p:val>
                            <p:strVal val="#ppt_x"/>
                          </p:val>
                        </p:tav>
                      </p:tavLst>
                    </p:anim>
                    <p:anim calcmode="lin" valueType="num">
                      <p:cBhvr additive="base">
                        <p:cTn dur="1000" fill="hold"/>
                        <p:tgtEl>
                          <p:spTgt spid="74"/>
                        </p:tgtEl>
                        <p:attrNameLst>
                          <p:attrName>ppt_y</p:attrName>
                        </p:attrNameLst>
                      </p:cBhvr>
                      <p:tavLst>
                        <p:tav tm="0">
                          <p:val>
                            <p:strVal val="#ppt_y"/>
                          </p:val>
                        </p:tav>
                        <p:tav tm="100000">
                          <p:val>
                            <p:strVal val="#ppt_y"/>
                          </p:val>
                        </p:tav>
                      </p:tavLst>
                    </p:anim>
                  </p:childTnLst>
                </p:cTn>
              </p:par>
            </p:tnLst>
          </p:tmpl>
        </p:tmplLst>
      </p:bldP>
      <p:bldP spid="75" grpId="0" build="p">
        <p:tmplLst>
          <p:tmpl lvl="1">
            <p:tnLst>
              <p:par>
                <p:cTn presetID="2" presetClass="entr" presetSubtype="2" decel="100000" fill="hold" nodeType="withEffect">
                  <p:stCondLst>
                    <p:cond delay="50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1000" fill="hold"/>
                        <p:tgtEl>
                          <p:spTgt spid="75"/>
                        </p:tgtEl>
                        <p:attrNameLst>
                          <p:attrName>ppt_x</p:attrName>
                        </p:attrNameLst>
                      </p:cBhvr>
                      <p:tavLst>
                        <p:tav tm="0">
                          <p:val>
                            <p:strVal val="1+#ppt_w/2"/>
                          </p:val>
                        </p:tav>
                        <p:tav tm="100000">
                          <p:val>
                            <p:strVal val="#ppt_x"/>
                          </p:val>
                        </p:tav>
                      </p:tavLst>
                    </p:anim>
                    <p:anim calcmode="lin" valueType="num">
                      <p:cBhvr additive="base">
                        <p:cTn dur="1000" fill="hold"/>
                        <p:tgtEl>
                          <p:spTgt spid="75"/>
                        </p:tgtEl>
                        <p:attrNameLst>
                          <p:attrName>ppt_y</p:attrName>
                        </p:attrNameLst>
                      </p:cBhvr>
                      <p:tavLst>
                        <p:tav tm="0">
                          <p:val>
                            <p:strVal val="#ppt_y"/>
                          </p:val>
                        </p:tav>
                        <p:tav tm="100000">
                          <p:val>
                            <p:strVal val="#ppt_y"/>
                          </p:val>
                        </p:tav>
                      </p:tavLst>
                    </p:anim>
                  </p:childTnLst>
                </p:cTn>
              </p:par>
            </p:tnLst>
          </p:tmpl>
        </p:tmplLst>
      </p:bldP>
      <p:bldP spid="76" grpId="0" build="p">
        <p:tmplLst>
          <p:tmpl lvl="1">
            <p:tnLst>
              <p:par>
                <p:cTn presetID="2" presetClass="entr" presetSubtype="2" decel="100000" fill="hold" nodeType="withEffect">
                  <p:stCondLst>
                    <p:cond delay="50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1000" fill="hold"/>
                        <p:tgtEl>
                          <p:spTgt spid="76"/>
                        </p:tgtEl>
                        <p:attrNameLst>
                          <p:attrName>ppt_x</p:attrName>
                        </p:attrNameLst>
                      </p:cBhvr>
                      <p:tavLst>
                        <p:tav tm="0">
                          <p:val>
                            <p:strVal val="1+#ppt_w/2"/>
                          </p:val>
                        </p:tav>
                        <p:tav tm="100000">
                          <p:val>
                            <p:strVal val="#ppt_x"/>
                          </p:val>
                        </p:tav>
                      </p:tavLst>
                    </p:anim>
                    <p:anim calcmode="lin" valueType="num">
                      <p:cBhvr additive="base">
                        <p:cTn dur="1000" fill="hold"/>
                        <p:tgtEl>
                          <p:spTgt spid="76"/>
                        </p:tgtEl>
                        <p:attrNameLst>
                          <p:attrName>ppt_y</p:attrName>
                        </p:attrNameLst>
                      </p:cBhvr>
                      <p:tavLst>
                        <p:tav tm="0">
                          <p:val>
                            <p:strVal val="#ppt_y"/>
                          </p:val>
                        </p:tav>
                        <p:tav tm="100000">
                          <p:val>
                            <p:strVal val="#ppt_y"/>
                          </p:val>
                        </p:tav>
                      </p:tavLst>
                    </p:anim>
                  </p:childTnLst>
                </p:cTn>
              </p:par>
            </p:tnLst>
          </p:tmpl>
        </p:tmplLst>
      </p:bldP>
      <p:bldP spid="77" grpId="0" build="p">
        <p:tmplLst>
          <p:tmpl lvl="1">
            <p:tnLst>
              <p:par>
                <p:cTn presetID="2" presetClass="entr" presetSubtype="2" decel="100000" fill="hold" nodeType="withEffect">
                  <p:stCondLst>
                    <p:cond delay="500"/>
                  </p:stCondLst>
                  <p:childTnLst>
                    <p:set>
                      <p:cBhvr>
                        <p:cTn dur="1" fill="hold">
                          <p:stCondLst>
                            <p:cond delay="0"/>
                          </p:stCondLst>
                        </p:cTn>
                        <p:tgtEl>
                          <p:spTgt spid="77"/>
                        </p:tgtEl>
                        <p:attrNameLst>
                          <p:attrName>style.visibility</p:attrName>
                        </p:attrNameLst>
                      </p:cBhvr>
                      <p:to>
                        <p:strVal val="visible"/>
                      </p:to>
                    </p:set>
                    <p:anim calcmode="lin" valueType="num">
                      <p:cBhvr additive="base">
                        <p:cTn dur="1000" fill="hold"/>
                        <p:tgtEl>
                          <p:spTgt spid="77"/>
                        </p:tgtEl>
                        <p:attrNameLst>
                          <p:attrName>ppt_x</p:attrName>
                        </p:attrNameLst>
                      </p:cBhvr>
                      <p:tavLst>
                        <p:tav tm="0">
                          <p:val>
                            <p:strVal val="1+#ppt_w/2"/>
                          </p:val>
                        </p:tav>
                        <p:tav tm="100000">
                          <p:val>
                            <p:strVal val="#ppt_x"/>
                          </p:val>
                        </p:tav>
                      </p:tavLst>
                    </p:anim>
                    <p:anim calcmode="lin" valueType="num">
                      <p:cBhvr additive="base">
                        <p:cTn dur="1000" fill="hold"/>
                        <p:tgtEl>
                          <p:spTgt spid="77"/>
                        </p:tgtEl>
                        <p:attrNameLst>
                          <p:attrName>ppt_y</p:attrName>
                        </p:attrNameLst>
                      </p:cBhvr>
                      <p:tavLst>
                        <p:tav tm="0">
                          <p:val>
                            <p:strVal val="#ppt_y"/>
                          </p:val>
                        </p:tav>
                        <p:tav tm="100000">
                          <p:val>
                            <p:strVal val="#ppt_y"/>
                          </p:val>
                        </p:tav>
                      </p:tavLst>
                    </p:anim>
                  </p:childTnLst>
                </p:cTn>
              </p:par>
            </p:tnLst>
          </p:tmpl>
        </p:tmplLst>
      </p:bldP>
      <p:bldP spid="82" grpId="0"/>
      <p:bldP spid="83" grpId="0" build="p">
        <p:tmplLst>
          <p:tmpl lvl="1">
            <p:tnLst>
              <p:par>
                <p:cTn presetID="22" presetClass="entr" presetSubtype="8"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wipe(left)">
                      <p:cBhvr>
                        <p:cTn dur="500"/>
                        <p:tgtEl>
                          <p:spTgt spid="83"/>
                        </p:tgtEl>
                      </p:cBhvr>
                    </p:animEffect>
                  </p:childTnLst>
                </p:cTn>
              </p:par>
            </p:tnLst>
          </p:tmpl>
        </p:tmplLst>
      </p:bldP>
      <p:bldP spid="84" grpId="0" animBg="1"/>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 Simple List">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2656478" y="2844325"/>
            <a:ext cx="659206" cy="6592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endParaRPr kumimoji="1" lang="ja-JP" altLang="en-US" dirty="0"/>
          </a:p>
        </p:txBody>
      </p:sp>
      <p:sp>
        <p:nvSpPr>
          <p:cNvPr id="7" name="円/楕円 6"/>
          <p:cNvSpPr/>
          <p:nvPr userDrawn="1"/>
        </p:nvSpPr>
        <p:spPr>
          <a:xfrm>
            <a:off x="2656478" y="4184103"/>
            <a:ext cx="659206" cy="6592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a:t>
            </a:r>
          </a:p>
        </p:txBody>
      </p:sp>
      <p:sp>
        <p:nvSpPr>
          <p:cNvPr id="8" name="テキスト プレースホルダー 6"/>
          <p:cNvSpPr>
            <a:spLocks noGrp="1"/>
          </p:cNvSpPr>
          <p:nvPr>
            <p:ph type="body" sz="quarter" idx="28" hasCustomPrompt="1"/>
          </p:nvPr>
        </p:nvSpPr>
        <p:spPr>
          <a:xfrm>
            <a:off x="3562010" y="2735836"/>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9" name="テキスト プレースホルダー 6"/>
          <p:cNvSpPr>
            <a:spLocks noGrp="1"/>
          </p:cNvSpPr>
          <p:nvPr>
            <p:ph type="body" sz="quarter" idx="29" hasCustomPrompt="1"/>
          </p:nvPr>
        </p:nvSpPr>
        <p:spPr>
          <a:xfrm>
            <a:off x="3562010" y="4075614"/>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0" name="円/楕円 9"/>
          <p:cNvSpPr/>
          <p:nvPr userDrawn="1"/>
        </p:nvSpPr>
        <p:spPr>
          <a:xfrm>
            <a:off x="2656478" y="5523881"/>
            <a:ext cx="659206" cy="6592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a:t>
            </a:r>
            <a:endParaRPr kumimoji="1" lang="ja-JP" altLang="en-US" dirty="0"/>
          </a:p>
        </p:txBody>
      </p:sp>
      <p:sp>
        <p:nvSpPr>
          <p:cNvPr id="11" name="テキスト プレースホルダー 6"/>
          <p:cNvSpPr>
            <a:spLocks noGrp="1"/>
          </p:cNvSpPr>
          <p:nvPr>
            <p:ph type="body" sz="quarter" idx="31" hasCustomPrompt="1"/>
          </p:nvPr>
        </p:nvSpPr>
        <p:spPr>
          <a:xfrm>
            <a:off x="3562010" y="5415392"/>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2" name="円/楕円 11"/>
          <p:cNvSpPr/>
          <p:nvPr userDrawn="1"/>
        </p:nvSpPr>
        <p:spPr>
          <a:xfrm>
            <a:off x="2656478" y="6863659"/>
            <a:ext cx="659206" cy="6592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4</a:t>
            </a:r>
          </a:p>
        </p:txBody>
      </p:sp>
      <p:sp>
        <p:nvSpPr>
          <p:cNvPr id="13" name="テキスト プレースホルダー 6"/>
          <p:cNvSpPr>
            <a:spLocks noGrp="1"/>
          </p:cNvSpPr>
          <p:nvPr>
            <p:ph type="body" sz="quarter" idx="33" hasCustomPrompt="1"/>
          </p:nvPr>
        </p:nvSpPr>
        <p:spPr>
          <a:xfrm>
            <a:off x="3562010" y="6755170"/>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4" name="円/楕円 13"/>
          <p:cNvSpPr/>
          <p:nvPr userDrawn="1"/>
        </p:nvSpPr>
        <p:spPr>
          <a:xfrm>
            <a:off x="2656478" y="8203437"/>
            <a:ext cx="659206" cy="6592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5</a:t>
            </a:r>
            <a:endParaRPr kumimoji="1" lang="ja-JP" altLang="en-US" dirty="0"/>
          </a:p>
        </p:txBody>
      </p:sp>
      <p:sp>
        <p:nvSpPr>
          <p:cNvPr id="15" name="テキスト プレースホルダー 6"/>
          <p:cNvSpPr>
            <a:spLocks noGrp="1"/>
          </p:cNvSpPr>
          <p:nvPr>
            <p:ph type="body" sz="quarter" idx="35" hasCustomPrompt="1"/>
          </p:nvPr>
        </p:nvSpPr>
        <p:spPr>
          <a:xfrm>
            <a:off x="3562010" y="8094948"/>
            <a:ext cx="12310972" cy="892146"/>
          </a:xfrm>
        </p:spPr>
        <p:txBody>
          <a:bodyPr anchor="ctr">
            <a:noAutofit/>
          </a:bodyPr>
          <a:lstStyle>
            <a:lvl1pPr algn="l">
              <a:defRPr sz="2000" i="0" baseline="0">
                <a:solidFill>
                  <a:schemeClr val="tx2"/>
                </a:solidFill>
                <a:latin typeface="+mn-lt"/>
              </a:defRPr>
            </a:lvl1pPr>
          </a:lstStyle>
          <a:p>
            <a:pPr lvl="0"/>
            <a:r>
              <a:rPr kumimoji="1" lang="en-US" altLang="ja-JP" dirty="0"/>
              <a:t>Text goes here</a:t>
            </a:r>
            <a:endParaRPr kumimoji="1" lang="ja-JP" altLang="en-US" dirty="0"/>
          </a:p>
        </p:txBody>
      </p:sp>
      <p:sp>
        <p:nvSpPr>
          <p:cNvPr id="16" name="正方形/長方形 15"/>
          <p:cNvSpPr/>
          <p:nvPr userDrawn="1"/>
        </p:nvSpPr>
        <p:spPr>
          <a:xfrm>
            <a:off x="0" y="0"/>
            <a:ext cx="18286413" cy="20174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タイトル 1"/>
          <p:cNvSpPr>
            <a:spLocks noGrp="1"/>
          </p:cNvSpPr>
          <p:nvPr>
            <p:ph type="title" hasCustomPrompt="1"/>
          </p:nvPr>
        </p:nvSpPr>
        <p:spPr>
          <a:xfrm>
            <a:off x="884799" y="457199"/>
            <a:ext cx="16516812" cy="1161143"/>
          </a:xfrm>
        </p:spPr>
        <p:txBody>
          <a:bodyPr>
            <a:noAutofit/>
          </a:bodyPr>
          <a:lstStyle>
            <a:lvl1pPr algn="ctr">
              <a:defRPr sz="6600">
                <a:solidFill>
                  <a:schemeClr val="bg1"/>
                </a:solidFill>
                <a:latin typeface="Route 159 UltraLight" pitchFamily="50" charset="0"/>
              </a:defRPr>
            </a:lvl1pPr>
          </a:lstStyle>
          <a:p>
            <a:r>
              <a:rPr kumimoji="1" lang="en-US" altLang="ja-JP" dirty="0"/>
              <a:t>Text</a:t>
            </a:r>
            <a:endParaRPr kumimoji="1" lang="ja-JP" altLang="en-US" dirty="0"/>
          </a:p>
        </p:txBody>
      </p:sp>
    </p:spTree>
    <p:extLst>
      <p:ext uri="{BB962C8B-B14F-4D97-AF65-F5344CB8AC3E}">
        <p14:creationId xmlns:p14="http://schemas.microsoft.com/office/powerpoint/2010/main" val="151640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decel="100000" fill="hold" grpId="0" nodeType="afterEffect">
                                  <p:stCondLst>
                                    <p:cond delay="50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500"/>
                            </p:stCondLst>
                            <p:childTnLst>
                              <p:par>
                                <p:cTn id="23" presetID="2" presetClass="entr" presetSubtype="1" decel="10000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3500"/>
                            </p:stCondLst>
                            <p:childTnLst>
                              <p:par>
                                <p:cTn id="32" presetID="2" presetClass="entr" presetSubtype="1" decel="10000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 presetClass="entr" presetSubtype="1" decel="10000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13">
                                            <p:txEl>
                                              <p:pRg st="0" end="0"/>
                                            </p:txEl>
                                          </p:spTgt>
                                        </p:tgtEl>
                                        <p:attrNameLst>
                                          <p:attrName>style.visibility</p:attrName>
                                        </p:attrNameLst>
                                      </p:cBhvr>
                                      <p:to>
                                        <p:strVal val="visible"/>
                                      </p:to>
                                    </p:set>
                                    <p:animEffect transition="in" filter="wipe(left)">
                                      <p:cBhvr>
                                        <p:cTn id="48" dur="500"/>
                                        <p:tgtEl>
                                          <p:spTgt spid="13">
                                            <p:txEl>
                                              <p:pRg st="0" end="0"/>
                                            </p:txEl>
                                          </p:spTgt>
                                        </p:tgtEl>
                                      </p:cBhvr>
                                    </p:animEffect>
                                  </p:childTnLst>
                                </p:cTn>
                              </p:par>
                            </p:childTnLst>
                          </p:cTn>
                        </p:par>
                        <p:par>
                          <p:cTn id="49" fill="hold">
                            <p:stCondLst>
                              <p:cond delay="5500"/>
                            </p:stCondLst>
                            <p:childTnLst>
                              <p:par>
                                <p:cTn id="50" presetID="2" presetClass="entr" presetSubtype="1" decel="10000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0-#ppt_h/2"/>
                                          </p:val>
                                        </p:tav>
                                        <p:tav tm="100000">
                                          <p:val>
                                            <p:strVal val="#ppt_y"/>
                                          </p:val>
                                        </p:tav>
                                      </p:tavLst>
                                    </p:anim>
                                  </p:childTnLst>
                                </p:cTn>
                              </p:par>
                            </p:childTnLst>
                          </p:cTn>
                        </p:par>
                        <p:par>
                          <p:cTn id="54" fill="hold">
                            <p:stCondLst>
                              <p:cond delay="6000"/>
                            </p:stCondLst>
                            <p:childTnLst>
                              <p:par>
                                <p:cTn id="55" presetID="22" presetClass="entr" presetSubtype="8" fill="hold" grpId="0" nodeType="afterEffect">
                                  <p:stCondLst>
                                    <p:cond delay="0"/>
                                  </p:stCondLst>
                                  <p:childTnLst>
                                    <p:set>
                                      <p:cBhvr>
                                        <p:cTn id="56" dur="1" fill="hold">
                                          <p:stCondLst>
                                            <p:cond delay="0"/>
                                          </p:stCondLst>
                                        </p:cTn>
                                        <p:tgtEl>
                                          <p:spTgt spid="15">
                                            <p:txEl>
                                              <p:pRg st="0" end="0"/>
                                            </p:txEl>
                                          </p:spTgt>
                                        </p:tgtEl>
                                        <p:attrNameLst>
                                          <p:attrName>style.visibility</p:attrName>
                                        </p:attrNameLst>
                                      </p:cBhvr>
                                      <p:to>
                                        <p:strVal val="visible"/>
                                      </p:to>
                                    </p:set>
                                    <p:animEffect transition="in" filter="wipe(left)">
                                      <p:cBhvr>
                                        <p:cTn id="57"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animBg="1"/>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animBg="1"/>
      <p:bldP spid="17"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5" name="正方形/長方形 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71510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8095828"/>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 name="円/楕円 3"/>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8406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000"/>
                            </p:stCondLst>
                            <p:childTnLst>
                              <p:par>
                                <p:cTn id="18" presetID="2" presetClass="entr" presetSubtype="2" decel="100000" fill="hold" grpId="0" nodeType="afterEffect">
                                  <p:stCondLst>
                                    <p:cond delay="0"/>
                                  </p:stCondLst>
                                  <p:iterate type="wd">
                                    <p:tmPct val="10000"/>
                                  </p:iterate>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iterate type="lt">
                                    <p:tmPct val="10000"/>
                                  </p:iterate>
                                  <p:childTnLst>
                                    <p:set>
                                      <p:cBhvr>
                                        <p:cTn id="23" dur="1" fill="hold">
                                          <p:stCondLst>
                                            <p:cond delay="0"/>
                                          </p:stCondLst>
                                        </p:cTn>
                                        <p:tgtEl>
                                          <p:spTgt spid="2"/>
                                        </p:tgtEl>
                                        <p:attrNameLst>
                                          <p:attrName>style.visibility</p:attrName>
                                        </p:attrNameLst>
                                      </p:cBhvr>
                                      <p:to>
                                        <p:strVal val="visible"/>
                                      </p:to>
                                    </p:set>
                                    <p:anim calcmode="lin" valueType="num">
                                      <p:cBhvr additive="base">
                                        <p:cTn id="24" dur="750" fill="hold"/>
                                        <p:tgtEl>
                                          <p:spTgt spid="2"/>
                                        </p:tgtEl>
                                        <p:attrNameLst>
                                          <p:attrName>ppt_x</p:attrName>
                                        </p:attrNameLst>
                                      </p:cBhvr>
                                      <p:tavLst>
                                        <p:tav tm="0">
                                          <p:val>
                                            <p:strVal val="0-#ppt_w/2"/>
                                          </p:val>
                                        </p:tav>
                                        <p:tav tm="100000">
                                          <p:val>
                                            <p:strVal val="#ppt_x"/>
                                          </p:val>
                                        </p:tav>
                                      </p:tavLst>
                                    </p:anim>
                                    <p:anim calcmode="lin" valueType="num">
                                      <p:cBhvr additive="base">
                                        <p:cTn id="25" dur="75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3950"/>
                            </p:stCondLst>
                            <p:childTnLst>
                              <p:par>
                                <p:cTn id="27" presetID="10" presetClass="entr" presetSubtype="0" fill="hold" nodeType="afterEffect">
                                  <p:stCondLst>
                                    <p:cond delay="5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par>
                          <p:cTn id="30" fill="hold">
                            <p:stCondLst>
                              <p:cond delay="4950"/>
                            </p:stCondLst>
                            <p:childTnLst>
                              <p:par>
                                <p:cTn id="31" presetID="10" presetClass="entr" presetSubtype="0" fill="hold" grpId="0" nodeType="after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4" grpId="0" animBg="1"/>
      <p:bldP spid="12" grpId="0" animBg="1"/>
      <p:bldP spid="13" grpId="0" animBg="1"/>
      <p:bldP spid="1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1193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6" y="336206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5835460"/>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9" name="アーチ 38"/>
          <p:cNvSpPr/>
          <p:nvPr userDrawn="1"/>
        </p:nvSpPr>
        <p:spPr>
          <a:xfrm rot="6618510">
            <a:off x="1282259" y="5952048"/>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6070930"/>
            <a:ext cx="71193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6" y="677710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9371957" y="2423471"/>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0" name="アーチ 19"/>
          <p:cNvSpPr/>
          <p:nvPr userDrawn="1"/>
        </p:nvSpPr>
        <p:spPr>
          <a:xfrm rot="6618510">
            <a:off x="9488545" y="2540059"/>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10229336" y="2658941"/>
            <a:ext cx="71193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10915352" y="3365118"/>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23" name="アーチ 22"/>
          <p:cNvSpPr/>
          <p:nvPr userDrawn="1"/>
        </p:nvSpPr>
        <p:spPr>
          <a:xfrm rot="3600000">
            <a:off x="9371957" y="5838510"/>
            <a:ext cx="1492195" cy="1492195"/>
          </a:xfrm>
          <a:prstGeom prst="blockArc">
            <a:avLst>
              <a:gd name="adj1" fmla="val 18941412"/>
              <a:gd name="adj2" fmla="val 11732646"/>
              <a:gd name="adj3" fmla="val 4340"/>
            </a:avLst>
          </a:prstGeom>
          <a:solidFill>
            <a:schemeClr val="accent4">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4" name="アーチ 23"/>
          <p:cNvSpPr/>
          <p:nvPr userDrawn="1"/>
        </p:nvSpPr>
        <p:spPr>
          <a:xfrm rot="6618510">
            <a:off x="9488545" y="5955098"/>
            <a:ext cx="1259018" cy="1259018"/>
          </a:xfrm>
          <a:prstGeom prst="blockArc">
            <a:avLst>
              <a:gd name="adj1" fmla="val 19452122"/>
              <a:gd name="adj2" fmla="val 11742259"/>
              <a:gd name="adj3" fmla="val 4894"/>
            </a:avLst>
          </a:prstGeom>
          <a:solidFill>
            <a:schemeClr val="accent4"/>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5" name="テキスト プレースホルダー 6"/>
          <p:cNvSpPr>
            <a:spLocks noGrp="1"/>
          </p:cNvSpPr>
          <p:nvPr>
            <p:ph type="body" sz="quarter" idx="20" hasCustomPrompt="1"/>
          </p:nvPr>
        </p:nvSpPr>
        <p:spPr>
          <a:xfrm>
            <a:off x="10229336" y="6073980"/>
            <a:ext cx="7119363" cy="790352"/>
          </a:xfrm>
        </p:spPr>
        <p:txBody>
          <a:bodyPr anchor="b">
            <a:noAutofit/>
          </a:bodyPr>
          <a:lstStyle>
            <a:lvl1pPr algn="l">
              <a:defRPr sz="360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1" hasCustomPrompt="1"/>
          </p:nvPr>
        </p:nvSpPr>
        <p:spPr>
          <a:xfrm>
            <a:off x="10915352" y="6780157"/>
            <a:ext cx="6433348" cy="2221750"/>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4238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96" fill="hold">
                            <p:stCondLst>
                              <p:cond delay="6050"/>
                            </p:stCondLst>
                            <p:childTnLst>
                              <p:par>
                                <p:cTn id="97" presetID="2" presetClass="entr" presetSubtype="4" decel="100000" fill="hold" grpId="0" nodeType="after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additive="base">
                                        <p:cTn id="99" dur="750" fill="hold"/>
                                        <p:tgtEl>
                                          <p:spTgt spid="24"/>
                                        </p:tgtEl>
                                        <p:attrNameLst>
                                          <p:attrName>ppt_x</p:attrName>
                                        </p:attrNameLst>
                                      </p:cBhvr>
                                      <p:tavLst>
                                        <p:tav tm="0">
                                          <p:val>
                                            <p:strVal val="#ppt_x"/>
                                          </p:val>
                                        </p:tav>
                                        <p:tav tm="100000">
                                          <p:val>
                                            <p:strVal val="#ppt_x"/>
                                          </p:val>
                                        </p:tav>
                                      </p:tavLst>
                                    </p:anim>
                                    <p:anim calcmode="lin" valueType="num">
                                      <p:cBhvr additive="base">
                                        <p:cTn id="100" dur="750" fill="hold"/>
                                        <p:tgtEl>
                                          <p:spTgt spid="24"/>
                                        </p:tgtEl>
                                        <p:attrNameLst>
                                          <p:attrName>ppt_y</p:attrName>
                                        </p:attrNameLst>
                                      </p:cBhvr>
                                      <p:tavLst>
                                        <p:tav tm="0">
                                          <p:val>
                                            <p:strVal val="1+#ppt_h/2"/>
                                          </p:val>
                                        </p:tav>
                                        <p:tav tm="100000">
                                          <p:val>
                                            <p:strVal val="#ppt_y"/>
                                          </p:val>
                                        </p:tav>
                                      </p:tavLst>
                                    </p:anim>
                                  </p:childTnLst>
                                </p:cTn>
                              </p:par>
                              <p:par>
                                <p:cTn id="101" presetID="2" presetClass="entr" presetSubtype="8" decel="10000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750" fill="hold"/>
                                        <p:tgtEl>
                                          <p:spTgt spid="23"/>
                                        </p:tgtEl>
                                        <p:attrNameLst>
                                          <p:attrName>ppt_x</p:attrName>
                                        </p:attrNameLst>
                                      </p:cBhvr>
                                      <p:tavLst>
                                        <p:tav tm="0">
                                          <p:val>
                                            <p:strVal val="0-#ppt_w/2"/>
                                          </p:val>
                                        </p:tav>
                                        <p:tav tm="100000">
                                          <p:val>
                                            <p:strVal val="#ppt_x"/>
                                          </p:val>
                                        </p:tav>
                                      </p:tavLst>
                                    </p:anim>
                                    <p:anim calcmode="lin" valueType="num">
                                      <p:cBhvr additive="base">
                                        <p:cTn id="104" dur="750" fill="hold"/>
                                        <p:tgtEl>
                                          <p:spTgt spid="23"/>
                                        </p:tgtEl>
                                        <p:attrNameLst>
                                          <p:attrName>ppt_y</p:attrName>
                                        </p:attrNameLst>
                                      </p:cBhvr>
                                      <p:tavLst>
                                        <p:tav tm="0">
                                          <p:val>
                                            <p:strVal val="#ppt_y"/>
                                          </p:val>
                                        </p:tav>
                                        <p:tav tm="100000">
                                          <p:val>
                                            <p:strVal val="#ppt_y"/>
                                          </p:val>
                                        </p:tav>
                                      </p:tavLst>
                                    </p:anim>
                                  </p:childTnLst>
                                </p:cTn>
                              </p:par>
                              <p:par>
                                <p:cTn id="105" presetID="45" presetClass="entr" presetSubtype="0" fill="hold" grpId="1" nodeType="with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750"/>
                                        <p:tgtEl>
                                          <p:spTgt spid="24"/>
                                        </p:tgtEl>
                                      </p:cBhvr>
                                    </p:animEffect>
                                    <p:anim calcmode="lin" valueType="num">
                                      <p:cBhvr>
                                        <p:cTn id="108" dur="750" fill="hold"/>
                                        <p:tgtEl>
                                          <p:spTgt spid="24"/>
                                        </p:tgtEl>
                                        <p:attrNameLst>
                                          <p:attrName>ppt_w</p:attrName>
                                        </p:attrNameLst>
                                      </p:cBhvr>
                                      <p:tavLst>
                                        <p:tav tm="0" fmla="#ppt_w*sin(2.5*pi*$)">
                                          <p:val>
                                            <p:fltVal val="0"/>
                                          </p:val>
                                        </p:tav>
                                        <p:tav tm="100000">
                                          <p:val>
                                            <p:fltVal val="1"/>
                                          </p:val>
                                        </p:tav>
                                      </p:tavLst>
                                    </p:anim>
                                    <p:anim calcmode="lin" valueType="num">
                                      <p:cBhvr>
                                        <p:cTn id="109" dur="750" fill="hold"/>
                                        <p:tgtEl>
                                          <p:spTgt spid="24"/>
                                        </p:tgtEl>
                                        <p:attrNameLst>
                                          <p:attrName>ppt_h</p:attrName>
                                        </p:attrNameLst>
                                      </p:cBhvr>
                                      <p:tavLst>
                                        <p:tav tm="0">
                                          <p:val>
                                            <p:strVal val="#ppt_h"/>
                                          </p:val>
                                        </p:tav>
                                        <p:tav tm="100000">
                                          <p:val>
                                            <p:strVal val="#ppt_h"/>
                                          </p:val>
                                        </p:tav>
                                      </p:tavLst>
                                    </p:anim>
                                  </p:childTnLst>
                                </p:cTn>
                              </p:par>
                              <p:par>
                                <p:cTn id="110" presetID="45" presetClass="entr" presetSubtype="0" fill="hold" grpId="1" nodeType="with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fade">
                                      <p:cBhvr>
                                        <p:cTn id="112" dur="750"/>
                                        <p:tgtEl>
                                          <p:spTgt spid="23"/>
                                        </p:tgtEl>
                                      </p:cBhvr>
                                    </p:animEffect>
                                    <p:anim calcmode="lin" valueType="num">
                                      <p:cBhvr>
                                        <p:cTn id="113" dur="750" fill="hold"/>
                                        <p:tgtEl>
                                          <p:spTgt spid="23"/>
                                        </p:tgtEl>
                                        <p:attrNameLst>
                                          <p:attrName>ppt_w</p:attrName>
                                        </p:attrNameLst>
                                      </p:cBhvr>
                                      <p:tavLst>
                                        <p:tav tm="0" fmla="#ppt_w*sin(2.5*pi*$)">
                                          <p:val>
                                            <p:fltVal val="0"/>
                                          </p:val>
                                        </p:tav>
                                        <p:tav tm="100000">
                                          <p:val>
                                            <p:fltVal val="1"/>
                                          </p:val>
                                        </p:tav>
                                      </p:tavLst>
                                    </p:anim>
                                    <p:anim calcmode="lin" valueType="num">
                                      <p:cBhvr>
                                        <p:cTn id="114" dur="750" fill="hold"/>
                                        <p:tgtEl>
                                          <p:spTgt spid="23"/>
                                        </p:tgtEl>
                                        <p:attrNameLst>
                                          <p:attrName>ppt_h</p:attrName>
                                        </p:attrNameLst>
                                      </p:cBhvr>
                                      <p:tavLst>
                                        <p:tav tm="0">
                                          <p:val>
                                            <p:strVal val="#ppt_h"/>
                                          </p:val>
                                        </p:tav>
                                        <p:tav tm="100000">
                                          <p:val>
                                            <p:strVal val="#ppt_h"/>
                                          </p:val>
                                        </p:tav>
                                      </p:tavLst>
                                    </p:anim>
                                  </p:childTnLst>
                                </p:cTn>
                              </p:par>
                              <p:par>
                                <p:cTn id="115" presetID="2" presetClass="entr" presetSubtype="9" decel="100000" fill="hold" grpId="0" nodeType="withEffect">
                                  <p:stCondLst>
                                    <p:cond delay="500"/>
                                  </p:stCondLst>
                                  <p:iterate type="wd">
                                    <p:tmPct val="10000"/>
                                  </p:iterate>
                                  <p:childTnLst>
                                    <p:set>
                                      <p:cBhvr>
                                        <p:cTn id="116" dur="1" fill="hold">
                                          <p:stCondLst>
                                            <p:cond delay="0"/>
                                          </p:stCondLst>
                                        </p:cTn>
                                        <p:tgtEl>
                                          <p:spTgt spid="25">
                                            <p:txEl>
                                              <p:pRg st="0" end="0"/>
                                            </p:txEl>
                                          </p:spTgt>
                                        </p:tgtEl>
                                        <p:attrNameLst>
                                          <p:attrName>style.visibility</p:attrName>
                                        </p:attrNameLst>
                                      </p:cBhvr>
                                      <p:to>
                                        <p:strVal val="visible"/>
                                      </p:to>
                                    </p:set>
                                    <p:anim calcmode="lin" valueType="num">
                                      <p:cBhvr additive="base">
                                        <p:cTn id="117"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118" dur="500" fill="hold"/>
                                        <p:tgtEl>
                                          <p:spTgt spid="25">
                                            <p:txEl>
                                              <p:pRg st="0" end="0"/>
                                            </p:txEl>
                                          </p:spTgt>
                                        </p:tgtEl>
                                        <p:attrNameLst>
                                          <p:attrName>ppt_y</p:attrName>
                                        </p:attrNameLst>
                                      </p:cBhvr>
                                      <p:tavLst>
                                        <p:tav tm="0">
                                          <p:val>
                                            <p:strVal val="0-#ppt_h/2"/>
                                          </p:val>
                                        </p:tav>
                                        <p:tav tm="100000">
                                          <p:val>
                                            <p:strVal val="#ppt_y"/>
                                          </p:val>
                                        </p:tav>
                                      </p:tavLst>
                                    </p:anim>
                                  </p:childTnLst>
                                </p:cTn>
                              </p:par>
                            </p:childTnLst>
                          </p:cTn>
                        </p:par>
                        <p:par>
                          <p:cTn id="119" fill="hold">
                            <p:stCondLst>
                              <p:cond delay="7150"/>
                            </p:stCondLst>
                            <p:childTnLst>
                              <p:par>
                                <p:cTn id="120" presetID="2" presetClass="entr" presetSubtype="2" decel="100000" fill="hold" grpId="0" nodeType="afterEffect">
                                  <p:stCondLst>
                                    <p:cond delay="250"/>
                                  </p:stCondLst>
                                  <p:childTnLst>
                                    <p:set>
                                      <p:cBhvr>
                                        <p:cTn id="121" dur="1" fill="hold">
                                          <p:stCondLst>
                                            <p:cond delay="0"/>
                                          </p:stCondLst>
                                        </p:cTn>
                                        <p:tgtEl>
                                          <p:spTgt spid="26">
                                            <p:txEl>
                                              <p:pRg st="0" end="0"/>
                                            </p:txEl>
                                          </p:spTgt>
                                        </p:tgtEl>
                                        <p:attrNameLst>
                                          <p:attrName>style.visibility</p:attrName>
                                        </p:attrNameLst>
                                      </p:cBhvr>
                                      <p:to>
                                        <p:strVal val="visible"/>
                                      </p:to>
                                    </p:set>
                                    <p:anim calcmode="lin" valueType="num">
                                      <p:cBhvr additive="base">
                                        <p:cTn id="122"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123"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3" grpId="0" animBg="1"/>
      <p:bldP spid="23" grpId="1" animBg="1"/>
      <p:bldP spid="24" grpId="0" animBg="1"/>
      <p:bldP spid="24" grpId="1" animBg="1"/>
      <p:bldP spid="2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0-#ppt_w/2"/>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6"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nimated Title">
    <p:spTree>
      <p:nvGrpSpPr>
        <p:cNvPr id="1" name=""/>
        <p:cNvGrpSpPr/>
        <p:nvPr/>
      </p:nvGrpSpPr>
      <p:grpSpPr>
        <a:xfrm>
          <a:off x="0" y="0"/>
          <a:ext cx="0" cy="0"/>
          <a:chOff x="0" y="0"/>
          <a:chExt cx="0" cy="0"/>
        </a:xfrm>
      </p:grpSpPr>
      <p:sp>
        <p:nvSpPr>
          <p:cNvPr id="4" name="正方形/長方形 3"/>
          <p:cNvSpPr/>
          <p:nvPr userDrawn="1"/>
        </p:nvSpPr>
        <p:spPr>
          <a:xfrm rot="21066044">
            <a:off x="-9553475" y="-4938712"/>
            <a:ext cx="3541109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userDrawn="1"/>
        </p:nvSpPr>
        <p:spPr>
          <a:xfrm rot="21066044">
            <a:off x="-7789278" y="5016998"/>
            <a:ext cx="35401862" cy="10287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userDrawn="1"/>
        </p:nvSpPr>
        <p:spPr>
          <a:xfrm rot="21066044">
            <a:off x="-9553475" y="-4938712"/>
            <a:ext cx="3541109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rot="21066044">
            <a:off x="-7789278" y="5016998"/>
            <a:ext cx="35401862" cy="10287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rot="21066044">
            <a:off x="-9553475" y="-4938712"/>
            <a:ext cx="3541109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rot="21066044">
            <a:off x="-7789278" y="5016998"/>
            <a:ext cx="35401862" cy="10287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userDrawn="1"/>
        </p:nvSpPr>
        <p:spPr>
          <a:xfrm rot="21066044">
            <a:off x="-9553475" y="-4938712"/>
            <a:ext cx="3541109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userDrawn="1"/>
        </p:nvSpPr>
        <p:spPr>
          <a:xfrm rot="21066044">
            <a:off x="-7789278" y="5016998"/>
            <a:ext cx="35401862" cy="10287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p:cNvGrpSpPr/>
          <p:nvPr userDrawn="1"/>
        </p:nvGrpSpPr>
        <p:grpSpPr>
          <a:xfrm rot="17100000">
            <a:off x="6622413" y="2420092"/>
            <a:ext cx="5040000" cy="5040000"/>
            <a:chOff x="6682240" y="2680152"/>
            <a:chExt cx="5040000" cy="5040000"/>
          </a:xfrm>
        </p:grpSpPr>
        <p:sp>
          <p:nvSpPr>
            <p:cNvPr id="15" name="円/楕円 14"/>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アーチ 15"/>
            <p:cNvSpPr/>
            <p:nvPr userDrawn="1"/>
          </p:nvSpPr>
          <p:spPr>
            <a:xfrm>
              <a:off x="6682240" y="2680152"/>
              <a:ext cx="5040000" cy="5040000"/>
            </a:xfrm>
            <a:prstGeom prst="blockArc">
              <a:avLst>
                <a:gd name="adj1" fmla="val 10800000"/>
                <a:gd name="adj2" fmla="val 3801423"/>
                <a:gd name="adj3" fmla="val 148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17" name="グループ化 16"/>
          <p:cNvGrpSpPr>
            <a:grpSpLocks noChangeAspect="1"/>
          </p:cNvGrpSpPr>
          <p:nvPr userDrawn="1"/>
        </p:nvGrpSpPr>
        <p:grpSpPr>
          <a:xfrm rot="11994079">
            <a:off x="6442413" y="2240092"/>
            <a:ext cx="5400000" cy="5400000"/>
            <a:chOff x="6682240" y="2680152"/>
            <a:chExt cx="5040000" cy="5040000"/>
          </a:xfrm>
        </p:grpSpPr>
        <p:sp>
          <p:nvSpPr>
            <p:cNvPr id="18" name="円/楕円 17"/>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アーチ 18"/>
            <p:cNvSpPr/>
            <p:nvPr userDrawn="1"/>
          </p:nvSpPr>
          <p:spPr>
            <a:xfrm>
              <a:off x="6682240" y="2680152"/>
              <a:ext cx="5040000" cy="5040000"/>
            </a:xfrm>
            <a:prstGeom prst="blockArc">
              <a:avLst>
                <a:gd name="adj1" fmla="val 10800000"/>
                <a:gd name="adj2" fmla="val 3829372"/>
                <a:gd name="adj3" fmla="val 1485"/>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0" name="グループ化 19"/>
          <p:cNvGrpSpPr>
            <a:grpSpLocks noChangeAspect="1"/>
          </p:cNvGrpSpPr>
          <p:nvPr userDrawn="1"/>
        </p:nvGrpSpPr>
        <p:grpSpPr>
          <a:xfrm rot="3600000">
            <a:off x="6262413" y="2060092"/>
            <a:ext cx="5760000" cy="5760000"/>
            <a:chOff x="6682240" y="2680152"/>
            <a:chExt cx="5040000" cy="5040000"/>
          </a:xfrm>
        </p:grpSpPr>
        <p:sp>
          <p:nvSpPr>
            <p:cNvPr id="21" name="円/楕円 20"/>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アーチ 21"/>
            <p:cNvSpPr/>
            <p:nvPr userDrawn="1"/>
          </p:nvSpPr>
          <p:spPr>
            <a:xfrm>
              <a:off x="6682240" y="2680152"/>
              <a:ext cx="5040000" cy="5040000"/>
            </a:xfrm>
            <a:prstGeom prst="blockArc">
              <a:avLst>
                <a:gd name="adj1" fmla="val 10800000"/>
                <a:gd name="adj2" fmla="val 3790965"/>
                <a:gd name="adj3" fmla="val 141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3" name="グループ化 22"/>
          <p:cNvGrpSpPr>
            <a:grpSpLocks noChangeAspect="1"/>
          </p:cNvGrpSpPr>
          <p:nvPr userDrawn="1"/>
        </p:nvGrpSpPr>
        <p:grpSpPr>
          <a:xfrm rot="18000000">
            <a:off x="6082413" y="1880092"/>
            <a:ext cx="6120000" cy="6120000"/>
            <a:chOff x="6682240" y="2680152"/>
            <a:chExt cx="5040000" cy="5040000"/>
          </a:xfrm>
        </p:grpSpPr>
        <p:sp>
          <p:nvSpPr>
            <p:cNvPr id="24" name="円/楕円 23"/>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アーチ 24"/>
            <p:cNvSpPr/>
            <p:nvPr userDrawn="1"/>
          </p:nvSpPr>
          <p:spPr>
            <a:xfrm>
              <a:off x="6682240" y="2680152"/>
              <a:ext cx="5040000" cy="5040000"/>
            </a:xfrm>
            <a:prstGeom prst="blockArc">
              <a:avLst>
                <a:gd name="adj1" fmla="val 10800000"/>
                <a:gd name="adj2" fmla="val 3781764"/>
                <a:gd name="adj3" fmla="val 13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6" name="グループ化 25"/>
          <p:cNvGrpSpPr>
            <a:grpSpLocks noChangeAspect="1"/>
          </p:cNvGrpSpPr>
          <p:nvPr userDrawn="1"/>
        </p:nvGrpSpPr>
        <p:grpSpPr>
          <a:xfrm rot="7511662">
            <a:off x="5902413" y="1700092"/>
            <a:ext cx="6480000" cy="6480000"/>
            <a:chOff x="6682240" y="2680152"/>
            <a:chExt cx="5040000" cy="5040000"/>
          </a:xfrm>
        </p:grpSpPr>
        <p:sp>
          <p:nvSpPr>
            <p:cNvPr id="27" name="円/楕円 26"/>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アーチ 27"/>
            <p:cNvSpPr/>
            <p:nvPr userDrawn="1"/>
          </p:nvSpPr>
          <p:spPr>
            <a:xfrm>
              <a:off x="6682240" y="2680152"/>
              <a:ext cx="5040000" cy="5040000"/>
            </a:xfrm>
            <a:prstGeom prst="blockArc">
              <a:avLst>
                <a:gd name="adj1" fmla="val 10800000"/>
                <a:gd name="adj2" fmla="val 3755127"/>
                <a:gd name="adj3" fmla="val 124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29" name="グループ化 28"/>
          <p:cNvGrpSpPr>
            <a:grpSpLocks noChangeAspect="1"/>
          </p:cNvGrpSpPr>
          <p:nvPr userDrawn="1"/>
        </p:nvGrpSpPr>
        <p:grpSpPr>
          <a:xfrm rot="10993309">
            <a:off x="5722413" y="1520092"/>
            <a:ext cx="6840000" cy="6840000"/>
            <a:chOff x="6682240" y="2680152"/>
            <a:chExt cx="5040000" cy="5040000"/>
          </a:xfrm>
        </p:grpSpPr>
        <p:sp>
          <p:nvSpPr>
            <p:cNvPr id="30" name="円/楕円 29"/>
            <p:cNvSpPr/>
            <p:nvPr userDrawn="1"/>
          </p:nvSpPr>
          <p:spPr>
            <a:xfrm>
              <a:off x="6682240" y="2680152"/>
              <a:ext cx="5038725" cy="503872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アーチ 30"/>
            <p:cNvSpPr/>
            <p:nvPr userDrawn="1"/>
          </p:nvSpPr>
          <p:spPr>
            <a:xfrm>
              <a:off x="6682240" y="2680152"/>
              <a:ext cx="5040000" cy="5040000"/>
            </a:xfrm>
            <a:prstGeom prst="blockArc">
              <a:avLst>
                <a:gd name="adj1" fmla="val 10800000"/>
                <a:gd name="adj2" fmla="val 3748913"/>
                <a:gd name="adj3" fmla="val 110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1"/>
                </a:solidFill>
                <a:latin typeface="Route 159 UltraLight" pitchFamily="50" charset="0"/>
              </a:defRPr>
            </a:lvl1pPr>
          </a:lstStyle>
          <a:p>
            <a:r>
              <a:rPr kumimoji="1" lang="en-US" altLang="ja-JP" dirty="0"/>
              <a:t>YOUR TITLE GOES HERE</a:t>
            </a:r>
            <a:endParaRPr kumimoji="1" lang="ja-JP" altLang="en-US" dirty="0"/>
          </a:p>
        </p:txBody>
      </p:sp>
      <p:sp>
        <p:nvSpPr>
          <p:cNvPr id="33"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sp>
        <p:nvSpPr>
          <p:cNvPr id="34" name="サブタイトル 2"/>
          <p:cNvSpPr>
            <a:spLocks noGrp="1"/>
          </p:cNvSpPr>
          <p:nvPr>
            <p:ph type="subTitle" idx="1" hasCustomPrompt="1"/>
          </p:nvPr>
        </p:nvSpPr>
        <p:spPr>
          <a:xfrm>
            <a:off x="1366342" y="8527876"/>
            <a:ext cx="15553728" cy="1512168"/>
          </a:xfrm>
        </p:spPr>
        <p:txBody>
          <a:bodyPr>
            <a:normAutofit/>
          </a:bodyPr>
          <a:lstStyle>
            <a:lvl1pPr marL="0" indent="0" algn="ctr">
              <a:buNone/>
              <a:defRPr sz="2000">
                <a:solidFill>
                  <a:schemeClr val="tx1">
                    <a:tint val="75000"/>
                  </a:schemeClr>
                </a:solidFill>
                <a:latin typeface="+mj-lt"/>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grpSp>
        <p:nvGrpSpPr>
          <p:cNvPr id="35" name="グループ化 34"/>
          <p:cNvGrpSpPr/>
          <p:nvPr userDrawn="1"/>
        </p:nvGrpSpPr>
        <p:grpSpPr>
          <a:xfrm>
            <a:off x="8595214" y="8095828"/>
            <a:ext cx="1088138" cy="188527"/>
            <a:chOff x="8595214" y="6592642"/>
            <a:chExt cx="1088138" cy="188527"/>
          </a:xfrm>
        </p:grpSpPr>
        <p:sp>
          <p:nvSpPr>
            <p:cNvPr id="36" name="円/楕円 35"/>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9" name="円/楕円 38"/>
          <p:cNvSpPr/>
          <p:nvPr userDrawn="1"/>
        </p:nvSpPr>
        <p:spPr>
          <a:xfrm>
            <a:off x="7039260" y="2492117"/>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53859" y="2492117"/>
            <a:ext cx="864096" cy="864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9268458" y="2492117"/>
            <a:ext cx="864096" cy="8640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10383056" y="2492117"/>
            <a:ext cx="864096" cy="8640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1318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4" ac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9" accel="100000" fill="hold" grpId="0" nodeType="withEffect">
                                  <p:stCondLst>
                                    <p:cond delay="25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0-#ppt_w/2"/>
                                          </p:val>
                                        </p:tav>
                                        <p:tav tm="100000">
                                          <p:val>
                                            <p:strVal val="#ppt_x"/>
                                          </p:val>
                                        </p:tav>
                                      </p:tavLst>
                                    </p:anim>
                                    <p:anim calcmode="lin" valueType="num">
                                      <p:cBhvr additive="base">
                                        <p:cTn id="16" dur="75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accel="100000" fill="hold" grpId="0" nodeType="withEffect">
                                  <p:stCondLst>
                                    <p:cond delay="25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750" fill="hold"/>
                                        <p:tgtEl>
                                          <p:spTgt spid="9"/>
                                        </p:tgtEl>
                                        <p:attrNameLst>
                                          <p:attrName>ppt_x</p:attrName>
                                        </p:attrNameLst>
                                      </p:cBhvr>
                                      <p:tavLst>
                                        <p:tav tm="0">
                                          <p:val>
                                            <p:strVal val="#ppt_x"/>
                                          </p:val>
                                        </p:tav>
                                        <p:tav tm="100000">
                                          <p:val>
                                            <p:strVal val="#ppt_x"/>
                                          </p:val>
                                        </p:tav>
                                      </p:tavLst>
                                    </p:anim>
                                    <p:anim calcmode="lin" valueType="num">
                                      <p:cBhvr additive="base">
                                        <p:cTn id="20" dur="75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9" accel="100000" fill="hold" grpId="0" nodeType="withEffect">
                                  <p:stCondLst>
                                    <p:cond delay="5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0-#ppt_w/2"/>
                                          </p:val>
                                        </p:tav>
                                        <p:tav tm="100000">
                                          <p:val>
                                            <p:strVal val="#ppt_x"/>
                                          </p:val>
                                        </p:tav>
                                      </p:tavLst>
                                    </p:anim>
                                    <p:anim calcmode="lin" valueType="num">
                                      <p:cBhvr additive="base">
                                        <p:cTn id="24" dur="750" fill="hold"/>
                                        <p:tgtEl>
                                          <p:spTgt spid="10"/>
                                        </p:tgtEl>
                                        <p:attrNameLst>
                                          <p:attrName>ppt_y</p:attrName>
                                        </p:attrNameLst>
                                      </p:cBhvr>
                                      <p:tavLst>
                                        <p:tav tm="0">
                                          <p:val>
                                            <p:strVal val="0-#ppt_h/2"/>
                                          </p:val>
                                        </p:tav>
                                        <p:tav tm="100000">
                                          <p:val>
                                            <p:strVal val="#ppt_y"/>
                                          </p:val>
                                        </p:tav>
                                      </p:tavLst>
                                    </p:anim>
                                  </p:childTnLst>
                                </p:cTn>
                              </p:par>
                              <p:par>
                                <p:cTn id="25" presetID="2" presetClass="entr" presetSubtype="4" accel="100000" fill="hold" grpId="0" nodeType="withEffect">
                                  <p:stCondLst>
                                    <p:cond delay="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9" accel="100000" fill="hold" grpId="0" nodeType="withEffect">
                                  <p:stCondLst>
                                    <p:cond delay="75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750" fill="hold"/>
                                        <p:tgtEl>
                                          <p:spTgt spid="12"/>
                                        </p:tgtEl>
                                        <p:attrNameLst>
                                          <p:attrName>ppt_x</p:attrName>
                                        </p:attrNameLst>
                                      </p:cBhvr>
                                      <p:tavLst>
                                        <p:tav tm="0">
                                          <p:val>
                                            <p:strVal val="0-#ppt_w/2"/>
                                          </p:val>
                                        </p:tav>
                                        <p:tav tm="100000">
                                          <p:val>
                                            <p:strVal val="#ppt_x"/>
                                          </p:val>
                                        </p:tav>
                                      </p:tavLst>
                                    </p:anim>
                                    <p:anim calcmode="lin" valueType="num">
                                      <p:cBhvr additive="base">
                                        <p:cTn id="32" dur="750" fill="hold"/>
                                        <p:tgtEl>
                                          <p:spTgt spid="12"/>
                                        </p:tgtEl>
                                        <p:attrNameLst>
                                          <p:attrName>ppt_y</p:attrName>
                                        </p:attrNameLst>
                                      </p:cBhvr>
                                      <p:tavLst>
                                        <p:tav tm="0">
                                          <p:val>
                                            <p:strVal val="0-#ppt_h/2"/>
                                          </p:val>
                                        </p:tav>
                                        <p:tav tm="100000">
                                          <p:val>
                                            <p:strVal val="#ppt_y"/>
                                          </p:val>
                                        </p:tav>
                                      </p:tavLst>
                                    </p:anim>
                                  </p:childTnLst>
                                </p:cTn>
                              </p:par>
                              <p:par>
                                <p:cTn id="33" presetID="2" presetClass="entr" presetSubtype="4" accel="100000" fill="hold" grpId="0" nodeType="withEffect">
                                  <p:stCondLst>
                                    <p:cond delay="75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750" fill="hold"/>
                                        <p:tgtEl>
                                          <p:spTgt spid="13"/>
                                        </p:tgtEl>
                                        <p:attrNameLst>
                                          <p:attrName>ppt_x</p:attrName>
                                        </p:attrNameLst>
                                      </p:cBhvr>
                                      <p:tavLst>
                                        <p:tav tm="0">
                                          <p:val>
                                            <p:strVal val="#ppt_x"/>
                                          </p:val>
                                        </p:tav>
                                        <p:tav tm="100000">
                                          <p:val>
                                            <p:strVal val="#ppt_x"/>
                                          </p:val>
                                        </p:tav>
                                      </p:tavLst>
                                    </p:anim>
                                    <p:anim calcmode="lin" valueType="num">
                                      <p:cBhvr additive="base">
                                        <p:cTn id="36" dur="750" fill="hold"/>
                                        <p:tgtEl>
                                          <p:spTgt spid="13"/>
                                        </p:tgtEl>
                                        <p:attrNameLst>
                                          <p:attrName>ppt_y</p:attrName>
                                        </p:attrNameLst>
                                      </p:cBhvr>
                                      <p:tavLst>
                                        <p:tav tm="0">
                                          <p:val>
                                            <p:strVal val="1+#ppt_h/2"/>
                                          </p:val>
                                        </p:tav>
                                        <p:tav tm="100000">
                                          <p:val>
                                            <p:strVal val="#ppt_y"/>
                                          </p:val>
                                        </p:tav>
                                      </p:tavLst>
                                    </p:anim>
                                  </p:childTnLst>
                                </p:cTn>
                              </p:par>
                            </p:childTnLst>
                          </p:cTn>
                        </p:par>
                        <p:par>
                          <p:cTn id="37" fill="hold">
                            <p:stCondLst>
                              <p:cond delay="1500"/>
                            </p:stCondLst>
                            <p:childTnLst>
                              <p:par>
                                <p:cTn id="38" presetID="2" presetClass="entr" presetSubtype="4" decel="10000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750" fill="hold"/>
                                        <p:tgtEl>
                                          <p:spTgt spid="14"/>
                                        </p:tgtEl>
                                        <p:attrNameLst>
                                          <p:attrName>ppt_x</p:attrName>
                                        </p:attrNameLst>
                                      </p:cBhvr>
                                      <p:tavLst>
                                        <p:tav tm="0">
                                          <p:val>
                                            <p:strVal val="#ppt_x"/>
                                          </p:val>
                                        </p:tav>
                                        <p:tav tm="100000">
                                          <p:val>
                                            <p:strVal val="#ppt_x"/>
                                          </p:val>
                                        </p:tav>
                                      </p:tavLst>
                                    </p:anim>
                                    <p:anim calcmode="lin" valueType="num">
                                      <p:cBhvr additive="base">
                                        <p:cTn id="41" dur="7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12" decel="100000" fill="hold" nodeType="withEffect">
                                  <p:stCondLst>
                                    <p:cond delay="100"/>
                                  </p:stCondLst>
                                  <p:childTnLst>
                                    <p:set>
                                      <p:cBhvr>
                                        <p:cTn id="43" dur="1" fill="hold">
                                          <p:stCondLst>
                                            <p:cond delay="0"/>
                                          </p:stCondLst>
                                        </p:cTn>
                                        <p:tgtEl>
                                          <p:spTgt spid="17"/>
                                        </p:tgtEl>
                                        <p:attrNameLst>
                                          <p:attrName>style.visibility</p:attrName>
                                        </p:attrNameLst>
                                      </p:cBhvr>
                                      <p:to>
                                        <p:strVal val="visible"/>
                                      </p:to>
                                    </p:set>
                                    <p:anim calcmode="lin" valueType="num">
                                      <p:cBhvr additive="base">
                                        <p:cTn id="44" dur="750" fill="hold"/>
                                        <p:tgtEl>
                                          <p:spTgt spid="17"/>
                                        </p:tgtEl>
                                        <p:attrNameLst>
                                          <p:attrName>ppt_x</p:attrName>
                                        </p:attrNameLst>
                                      </p:cBhvr>
                                      <p:tavLst>
                                        <p:tav tm="0">
                                          <p:val>
                                            <p:strVal val="0-#ppt_w/2"/>
                                          </p:val>
                                        </p:tav>
                                        <p:tav tm="100000">
                                          <p:val>
                                            <p:strVal val="#ppt_x"/>
                                          </p:val>
                                        </p:tav>
                                      </p:tavLst>
                                    </p:anim>
                                    <p:anim calcmode="lin" valueType="num">
                                      <p:cBhvr additive="base">
                                        <p:cTn id="45" dur="750" fill="hold"/>
                                        <p:tgtEl>
                                          <p:spTgt spid="17"/>
                                        </p:tgtEl>
                                        <p:attrNameLst>
                                          <p:attrName>ppt_y</p:attrName>
                                        </p:attrNameLst>
                                      </p:cBhvr>
                                      <p:tavLst>
                                        <p:tav tm="0">
                                          <p:val>
                                            <p:strVal val="1+#ppt_h/2"/>
                                          </p:val>
                                        </p:tav>
                                        <p:tav tm="100000">
                                          <p:val>
                                            <p:strVal val="#ppt_y"/>
                                          </p:val>
                                        </p:tav>
                                      </p:tavLst>
                                    </p:anim>
                                  </p:childTnLst>
                                </p:cTn>
                              </p:par>
                              <p:par>
                                <p:cTn id="46" presetID="2" presetClass="entr" presetSubtype="8" decel="100000" fill="hold" nodeType="withEffect">
                                  <p:stCondLst>
                                    <p:cond delay="20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750" fill="hold"/>
                                        <p:tgtEl>
                                          <p:spTgt spid="20"/>
                                        </p:tgtEl>
                                        <p:attrNameLst>
                                          <p:attrName>ppt_x</p:attrName>
                                        </p:attrNameLst>
                                      </p:cBhvr>
                                      <p:tavLst>
                                        <p:tav tm="0">
                                          <p:val>
                                            <p:strVal val="0-#ppt_w/2"/>
                                          </p:val>
                                        </p:tav>
                                        <p:tav tm="100000">
                                          <p:val>
                                            <p:strVal val="#ppt_x"/>
                                          </p:val>
                                        </p:tav>
                                      </p:tavLst>
                                    </p:anim>
                                    <p:anim calcmode="lin" valueType="num">
                                      <p:cBhvr additive="base">
                                        <p:cTn id="49" dur="750" fill="hold"/>
                                        <p:tgtEl>
                                          <p:spTgt spid="20"/>
                                        </p:tgtEl>
                                        <p:attrNameLst>
                                          <p:attrName>ppt_y</p:attrName>
                                        </p:attrNameLst>
                                      </p:cBhvr>
                                      <p:tavLst>
                                        <p:tav tm="0">
                                          <p:val>
                                            <p:strVal val="#ppt_y"/>
                                          </p:val>
                                        </p:tav>
                                        <p:tav tm="100000">
                                          <p:val>
                                            <p:strVal val="#ppt_y"/>
                                          </p:val>
                                        </p:tav>
                                      </p:tavLst>
                                    </p:anim>
                                  </p:childTnLst>
                                </p:cTn>
                              </p:par>
                              <p:par>
                                <p:cTn id="50" presetID="2" presetClass="entr" presetSubtype="3" decel="100000" fill="hold" nodeType="withEffect">
                                  <p:stCondLst>
                                    <p:cond delay="30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750" fill="hold"/>
                                        <p:tgtEl>
                                          <p:spTgt spid="23"/>
                                        </p:tgtEl>
                                        <p:attrNameLst>
                                          <p:attrName>ppt_x</p:attrName>
                                        </p:attrNameLst>
                                      </p:cBhvr>
                                      <p:tavLst>
                                        <p:tav tm="0">
                                          <p:val>
                                            <p:strVal val="1+#ppt_w/2"/>
                                          </p:val>
                                        </p:tav>
                                        <p:tav tm="100000">
                                          <p:val>
                                            <p:strVal val="#ppt_x"/>
                                          </p:val>
                                        </p:tav>
                                      </p:tavLst>
                                    </p:anim>
                                    <p:anim calcmode="lin" valueType="num">
                                      <p:cBhvr additive="base">
                                        <p:cTn id="53" dur="750" fill="hold"/>
                                        <p:tgtEl>
                                          <p:spTgt spid="23"/>
                                        </p:tgtEl>
                                        <p:attrNameLst>
                                          <p:attrName>ppt_y</p:attrName>
                                        </p:attrNameLst>
                                      </p:cBhvr>
                                      <p:tavLst>
                                        <p:tav tm="0">
                                          <p:val>
                                            <p:strVal val="0-#ppt_h/2"/>
                                          </p:val>
                                        </p:tav>
                                        <p:tav tm="100000">
                                          <p:val>
                                            <p:strVal val="#ppt_y"/>
                                          </p:val>
                                        </p:tav>
                                      </p:tavLst>
                                    </p:anim>
                                  </p:childTnLst>
                                </p:cTn>
                              </p:par>
                              <p:par>
                                <p:cTn id="54" presetID="2" presetClass="entr" presetSubtype="6" decel="100000" fill="hold" nodeType="withEffect">
                                  <p:stCondLst>
                                    <p:cond delay="40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750" fill="hold"/>
                                        <p:tgtEl>
                                          <p:spTgt spid="26"/>
                                        </p:tgtEl>
                                        <p:attrNameLst>
                                          <p:attrName>ppt_x</p:attrName>
                                        </p:attrNameLst>
                                      </p:cBhvr>
                                      <p:tavLst>
                                        <p:tav tm="0">
                                          <p:val>
                                            <p:strVal val="1+#ppt_w/2"/>
                                          </p:val>
                                        </p:tav>
                                        <p:tav tm="100000">
                                          <p:val>
                                            <p:strVal val="#ppt_x"/>
                                          </p:val>
                                        </p:tav>
                                      </p:tavLst>
                                    </p:anim>
                                    <p:anim calcmode="lin" valueType="num">
                                      <p:cBhvr additive="base">
                                        <p:cTn id="57" dur="750" fill="hold"/>
                                        <p:tgtEl>
                                          <p:spTgt spid="26"/>
                                        </p:tgtEl>
                                        <p:attrNameLst>
                                          <p:attrName>ppt_y</p:attrName>
                                        </p:attrNameLst>
                                      </p:cBhvr>
                                      <p:tavLst>
                                        <p:tav tm="0">
                                          <p:val>
                                            <p:strVal val="1+#ppt_h/2"/>
                                          </p:val>
                                        </p:tav>
                                        <p:tav tm="100000">
                                          <p:val>
                                            <p:strVal val="#ppt_y"/>
                                          </p:val>
                                        </p:tav>
                                      </p:tavLst>
                                    </p:anim>
                                  </p:childTnLst>
                                </p:cTn>
                              </p:par>
                              <p:par>
                                <p:cTn id="58" presetID="2" presetClass="entr" presetSubtype="2" decel="100000" fill="hold" nodeType="withEffect">
                                  <p:stCondLst>
                                    <p:cond delay="500"/>
                                  </p:stCondLst>
                                  <p:childTnLst>
                                    <p:set>
                                      <p:cBhvr>
                                        <p:cTn id="59" dur="1" fill="hold">
                                          <p:stCondLst>
                                            <p:cond delay="0"/>
                                          </p:stCondLst>
                                        </p:cTn>
                                        <p:tgtEl>
                                          <p:spTgt spid="29"/>
                                        </p:tgtEl>
                                        <p:attrNameLst>
                                          <p:attrName>style.visibility</p:attrName>
                                        </p:attrNameLst>
                                      </p:cBhvr>
                                      <p:to>
                                        <p:strVal val="visible"/>
                                      </p:to>
                                    </p:set>
                                    <p:anim calcmode="lin" valueType="num">
                                      <p:cBhvr additive="base">
                                        <p:cTn id="60" dur="750" fill="hold"/>
                                        <p:tgtEl>
                                          <p:spTgt spid="29"/>
                                        </p:tgtEl>
                                        <p:attrNameLst>
                                          <p:attrName>ppt_x</p:attrName>
                                        </p:attrNameLst>
                                      </p:cBhvr>
                                      <p:tavLst>
                                        <p:tav tm="0">
                                          <p:val>
                                            <p:strVal val="1+#ppt_w/2"/>
                                          </p:val>
                                        </p:tav>
                                        <p:tav tm="100000">
                                          <p:val>
                                            <p:strVal val="#ppt_x"/>
                                          </p:val>
                                        </p:tav>
                                      </p:tavLst>
                                    </p:anim>
                                    <p:anim calcmode="lin" valueType="num">
                                      <p:cBhvr additive="base">
                                        <p:cTn id="61" dur="750" fill="hold"/>
                                        <p:tgtEl>
                                          <p:spTgt spid="29"/>
                                        </p:tgtEl>
                                        <p:attrNameLst>
                                          <p:attrName>ppt_y</p:attrName>
                                        </p:attrNameLst>
                                      </p:cBhvr>
                                      <p:tavLst>
                                        <p:tav tm="0">
                                          <p:val>
                                            <p:strVal val="#ppt_y"/>
                                          </p:val>
                                        </p:tav>
                                        <p:tav tm="100000">
                                          <p:val>
                                            <p:strVal val="#ppt_y"/>
                                          </p:val>
                                        </p:tav>
                                      </p:tavLst>
                                    </p:anim>
                                  </p:childTnLst>
                                </p:cTn>
                              </p:par>
                              <p:par>
                                <p:cTn id="62" presetID="21" presetClass="entr" presetSubtype="1"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heel(1)">
                                      <p:cBhvr>
                                        <p:cTn id="64" dur="750"/>
                                        <p:tgtEl>
                                          <p:spTgt spid="14"/>
                                        </p:tgtEl>
                                      </p:cBhvr>
                                    </p:animEffect>
                                  </p:childTnLst>
                                </p:cTn>
                              </p:par>
                              <p:par>
                                <p:cTn id="65" presetID="21" presetClass="entr" presetSubtype="1" fill="hold" nodeType="withEffect">
                                  <p:stCondLst>
                                    <p:cond delay="100"/>
                                  </p:stCondLst>
                                  <p:childTnLst>
                                    <p:set>
                                      <p:cBhvr>
                                        <p:cTn id="66" dur="1" fill="hold">
                                          <p:stCondLst>
                                            <p:cond delay="0"/>
                                          </p:stCondLst>
                                        </p:cTn>
                                        <p:tgtEl>
                                          <p:spTgt spid="17"/>
                                        </p:tgtEl>
                                        <p:attrNameLst>
                                          <p:attrName>style.visibility</p:attrName>
                                        </p:attrNameLst>
                                      </p:cBhvr>
                                      <p:to>
                                        <p:strVal val="visible"/>
                                      </p:to>
                                    </p:set>
                                    <p:animEffect transition="in" filter="wheel(1)">
                                      <p:cBhvr>
                                        <p:cTn id="67" dur="750"/>
                                        <p:tgtEl>
                                          <p:spTgt spid="17"/>
                                        </p:tgtEl>
                                      </p:cBhvr>
                                    </p:animEffect>
                                  </p:childTnLst>
                                </p:cTn>
                              </p:par>
                              <p:par>
                                <p:cTn id="68" presetID="21" presetClass="entr" presetSubtype="1" fill="hold" nodeType="withEffect">
                                  <p:stCondLst>
                                    <p:cond delay="200"/>
                                  </p:stCondLst>
                                  <p:childTnLst>
                                    <p:set>
                                      <p:cBhvr>
                                        <p:cTn id="69" dur="1" fill="hold">
                                          <p:stCondLst>
                                            <p:cond delay="0"/>
                                          </p:stCondLst>
                                        </p:cTn>
                                        <p:tgtEl>
                                          <p:spTgt spid="20"/>
                                        </p:tgtEl>
                                        <p:attrNameLst>
                                          <p:attrName>style.visibility</p:attrName>
                                        </p:attrNameLst>
                                      </p:cBhvr>
                                      <p:to>
                                        <p:strVal val="visible"/>
                                      </p:to>
                                    </p:set>
                                    <p:animEffect transition="in" filter="wheel(1)">
                                      <p:cBhvr>
                                        <p:cTn id="70" dur="750"/>
                                        <p:tgtEl>
                                          <p:spTgt spid="20"/>
                                        </p:tgtEl>
                                      </p:cBhvr>
                                    </p:animEffect>
                                  </p:childTnLst>
                                </p:cTn>
                              </p:par>
                              <p:par>
                                <p:cTn id="71" presetID="21" presetClass="entr" presetSubtype="1" fill="hold" nodeType="withEffect">
                                  <p:stCondLst>
                                    <p:cond delay="300"/>
                                  </p:stCondLst>
                                  <p:childTnLst>
                                    <p:set>
                                      <p:cBhvr>
                                        <p:cTn id="72" dur="1" fill="hold">
                                          <p:stCondLst>
                                            <p:cond delay="0"/>
                                          </p:stCondLst>
                                        </p:cTn>
                                        <p:tgtEl>
                                          <p:spTgt spid="23"/>
                                        </p:tgtEl>
                                        <p:attrNameLst>
                                          <p:attrName>style.visibility</p:attrName>
                                        </p:attrNameLst>
                                      </p:cBhvr>
                                      <p:to>
                                        <p:strVal val="visible"/>
                                      </p:to>
                                    </p:set>
                                    <p:animEffect transition="in" filter="wheel(1)">
                                      <p:cBhvr>
                                        <p:cTn id="73" dur="750"/>
                                        <p:tgtEl>
                                          <p:spTgt spid="23"/>
                                        </p:tgtEl>
                                      </p:cBhvr>
                                    </p:animEffect>
                                  </p:childTnLst>
                                </p:cTn>
                              </p:par>
                              <p:par>
                                <p:cTn id="74" presetID="21" presetClass="entr" presetSubtype="1" fill="hold" nodeType="withEffect">
                                  <p:stCondLst>
                                    <p:cond delay="400"/>
                                  </p:stCondLst>
                                  <p:childTnLst>
                                    <p:set>
                                      <p:cBhvr>
                                        <p:cTn id="75" dur="1" fill="hold">
                                          <p:stCondLst>
                                            <p:cond delay="0"/>
                                          </p:stCondLst>
                                        </p:cTn>
                                        <p:tgtEl>
                                          <p:spTgt spid="26"/>
                                        </p:tgtEl>
                                        <p:attrNameLst>
                                          <p:attrName>style.visibility</p:attrName>
                                        </p:attrNameLst>
                                      </p:cBhvr>
                                      <p:to>
                                        <p:strVal val="visible"/>
                                      </p:to>
                                    </p:set>
                                    <p:animEffect transition="in" filter="wheel(1)">
                                      <p:cBhvr>
                                        <p:cTn id="76" dur="750"/>
                                        <p:tgtEl>
                                          <p:spTgt spid="26"/>
                                        </p:tgtEl>
                                      </p:cBhvr>
                                    </p:animEffect>
                                  </p:childTnLst>
                                </p:cTn>
                              </p:par>
                              <p:par>
                                <p:cTn id="77" presetID="21" presetClass="entr" presetSubtype="1" fill="hold" nodeType="withEffect">
                                  <p:stCondLst>
                                    <p:cond delay="500"/>
                                  </p:stCondLst>
                                  <p:childTnLst>
                                    <p:set>
                                      <p:cBhvr>
                                        <p:cTn id="78" dur="1" fill="hold">
                                          <p:stCondLst>
                                            <p:cond delay="0"/>
                                          </p:stCondLst>
                                        </p:cTn>
                                        <p:tgtEl>
                                          <p:spTgt spid="29"/>
                                        </p:tgtEl>
                                        <p:attrNameLst>
                                          <p:attrName>style.visibility</p:attrName>
                                        </p:attrNameLst>
                                      </p:cBhvr>
                                      <p:to>
                                        <p:strVal val="visible"/>
                                      </p:to>
                                    </p:set>
                                    <p:animEffect transition="in" filter="wheel(1)">
                                      <p:cBhvr>
                                        <p:cTn id="79" dur="750"/>
                                        <p:tgtEl>
                                          <p:spTgt spid="29"/>
                                        </p:tgtEl>
                                      </p:cBhvr>
                                    </p:animEffect>
                                  </p:childTnLst>
                                </p:cTn>
                              </p:par>
                              <p:par>
                                <p:cTn id="80" presetID="49" presetClass="entr" presetSubtype="0" decel="100000" fill="hold" nodeType="withEffect">
                                  <p:stCondLst>
                                    <p:cond delay="0"/>
                                  </p:stCondLst>
                                  <p:childTnLst>
                                    <p:set>
                                      <p:cBhvr>
                                        <p:cTn id="81" dur="1" fill="hold">
                                          <p:stCondLst>
                                            <p:cond delay="0"/>
                                          </p:stCondLst>
                                        </p:cTn>
                                        <p:tgtEl>
                                          <p:spTgt spid="14"/>
                                        </p:tgtEl>
                                        <p:attrNameLst>
                                          <p:attrName>style.visibility</p:attrName>
                                        </p:attrNameLst>
                                      </p:cBhvr>
                                      <p:to>
                                        <p:strVal val="visible"/>
                                      </p:to>
                                    </p:set>
                                    <p:anim calcmode="lin" valueType="num">
                                      <p:cBhvr>
                                        <p:cTn id="82" dur="750" fill="hold"/>
                                        <p:tgtEl>
                                          <p:spTgt spid="14"/>
                                        </p:tgtEl>
                                        <p:attrNameLst>
                                          <p:attrName>ppt_w</p:attrName>
                                        </p:attrNameLst>
                                      </p:cBhvr>
                                      <p:tavLst>
                                        <p:tav tm="0">
                                          <p:val>
                                            <p:fltVal val="0"/>
                                          </p:val>
                                        </p:tav>
                                        <p:tav tm="100000">
                                          <p:val>
                                            <p:strVal val="#ppt_w"/>
                                          </p:val>
                                        </p:tav>
                                      </p:tavLst>
                                    </p:anim>
                                    <p:anim calcmode="lin" valueType="num">
                                      <p:cBhvr>
                                        <p:cTn id="83" dur="750" fill="hold"/>
                                        <p:tgtEl>
                                          <p:spTgt spid="14"/>
                                        </p:tgtEl>
                                        <p:attrNameLst>
                                          <p:attrName>ppt_h</p:attrName>
                                        </p:attrNameLst>
                                      </p:cBhvr>
                                      <p:tavLst>
                                        <p:tav tm="0">
                                          <p:val>
                                            <p:fltVal val="0"/>
                                          </p:val>
                                        </p:tav>
                                        <p:tav tm="100000">
                                          <p:val>
                                            <p:strVal val="#ppt_h"/>
                                          </p:val>
                                        </p:tav>
                                      </p:tavLst>
                                    </p:anim>
                                    <p:anim calcmode="lin" valueType="num">
                                      <p:cBhvr>
                                        <p:cTn id="84" dur="750" fill="hold"/>
                                        <p:tgtEl>
                                          <p:spTgt spid="14"/>
                                        </p:tgtEl>
                                        <p:attrNameLst>
                                          <p:attrName>style.rotation</p:attrName>
                                        </p:attrNameLst>
                                      </p:cBhvr>
                                      <p:tavLst>
                                        <p:tav tm="0">
                                          <p:val>
                                            <p:fltVal val="360"/>
                                          </p:val>
                                        </p:tav>
                                        <p:tav tm="100000">
                                          <p:val>
                                            <p:fltVal val="0"/>
                                          </p:val>
                                        </p:tav>
                                      </p:tavLst>
                                    </p:anim>
                                    <p:animEffect transition="in" filter="fade">
                                      <p:cBhvr>
                                        <p:cTn id="85" dur="750"/>
                                        <p:tgtEl>
                                          <p:spTgt spid="14"/>
                                        </p:tgtEl>
                                      </p:cBhvr>
                                    </p:animEffect>
                                  </p:childTnLst>
                                </p:cTn>
                              </p:par>
                              <p:par>
                                <p:cTn id="86" presetID="49" presetClass="entr" presetSubtype="0" decel="100000" fill="hold" nodeType="withEffect">
                                  <p:stCondLst>
                                    <p:cond delay="100"/>
                                  </p:stCondLst>
                                  <p:childTnLst>
                                    <p:set>
                                      <p:cBhvr>
                                        <p:cTn id="87" dur="1" fill="hold">
                                          <p:stCondLst>
                                            <p:cond delay="0"/>
                                          </p:stCondLst>
                                        </p:cTn>
                                        <p:tgtEl>
                                          <p:spTgt spid="17"/>
                                        </p:tgtEl>
                                        <p:attrNameLst>
                                          <p:attrName>style.visibility</p:attrName>
                                        </p:attrNameLst>
                                      </p:cBhvr>
                                      <p:to>
                                        <p:strVal val="visible"/>
                                      </p:to>
                                    </p:set>
                                    <p:anim calcmode="lin" valueType="num">
                                      <p:cBhvr>
                                        <p:cTn id="88" dur="750" fill="hold"/>
                                        <p:tgtEl>
                                          <p:spTgt spid="17"/>
                                        </p:tgtEl>
                                        <p:attrNameLst>
                                          <p:attrName>ppt_w</p:attrName>
                                        </p:attrNameLst>
                                      </p:cBhvr>
                                      <p:tavLst>
                                        <p:tav tm="0">
                                          <p:val>
                                            <p:fltVal val="0"/>
                                          </p:val>
                                        </p:tav>
                                        <p:tav tm="100000">
                                          <p:val>
                                            <p:strVal val="#ppt_w"/>
                                          </p:val>
                                        </p:tav>
                                      </p:tavLst>
                                    </p:anim>
                                    <p:anim calcmode="lin" valueType="num">
                                      <p:cBhvr>
                                        <p:cTn id="89" dur="750" fill="hold"/>
                                        <p:tgtEl>
                                          <p:spTgt spid="17"/>
                                        </p:tgtEl>
                                        <p:attrNameLst>
                                          <p:attrName>ppt_h</p:attrName>
                                        </p:attrNameLst>
                                      </p:cBhvr>
                                      <p:tavLst>
                                        <p:tav tm="0">
                                          <p:val>
                                            <p:fltVal val="0"/>
                                          </p:val>
                                        </p:tav>
                                        <p:tav tm="100000">
                                          <p:val>
                                            <p:strVal val="#ppt_h"/>
                                          </p:val>
                                        </p:tav>
                                      </p:tavLst>
                                    </p:anim>
                                    <p:anim calcmode="lin" valueType="num">
                                      <p:cBhvr>
                                        <p:cTn id="90" dur="750" fill="hold"/>
                                        <p:tgtEl>
                                          <p:spTgt spid="17"/>
                                        </p:tgtEl>
                                        <p:attrNameLst>
                                          <p:attrName>style.rotation</p:attrName>
                                        </p:attrNameLst>
                                      </p:cBhvr>
                                      <p:tavLst>
                                        <p:tav tm="0">
                                          <p:val>
                                            <p:fltVal val="360"/>
                                          </p:val>
                                        </p:tav>
                                        <p:tav tm="100000">
                                          <p:val>
                                            <p:fltVal val="0"/>
                                          </p:val>
                                        </p:tav>
                                      </p:tavLst>
                                    </p:anim>
                                    <p:animEffect transition="in" filter="fade">
                                      <p:cBhvr>
                                        <p:cTn id="91" dur="750"/>
                                        <p:tgtEl>
                                          <p:spTgt spid="17"/>
                                        </p:tgtEl>
                                      </p:cBhvr>
                                    </p:animEffect>
                                  </p:childTnLst>
                                </p:cTn>
                              </p:par>
                              <p:par>
                                <p:cTn id="92" presetID="49" presetClass="entr" presetSubtype="0" decel="100000" fill="hold" nodeType="withEffect">
                                  <p:stCondLst>
                                    <p:cond delay="200"/>
                                  </p:stCondLst>
                                  <p:childTnLst>
                                    <p:set>
                                      <p:cBhvr>
                                        <p:cTn id="93" dur="1" fill="hold">
                                          <p:stCondLst>
                                            <p:cond delay="0"/>
                                          </p:stCondLst>
                                        </p:cTn>
                                        <p:tgtEl>
                                          <p:spTgt spid="20"/>
                                        </p:tgtEl>
                                        <p:attrNameLst>
                                          <p:attrName>style.visibility</p:attrName>
                                        </p:attrNameLst>
                                      </p:cBhvr>
                                      <p:to>
                                        <p:strVal val="visible"/>
                                      </p:to>
                                    </p:set>
                                    <p:anim calcmode="lin" valueType="num">
                                      <p:cBhvr>
                                        <p:cTn id="94" dur="750" fill="hold"/>
                                        <p:tgtEl>
                                          <p:spTgt spid="20"/>
                                        </p:tgtEl>
                                        <p:attrNameLst>
                                          <p:attrName>ppt_w</p:attrName>
                                        </p:attrNameLst>
                                      </p:cBhvr>
                                      <p:tavLst>
                                        <p:tav tm="0">
                                          <p:val>
                                            <p:fltVal val="0"/>
                                          </p:val>
                                        </p:tav>
                                        <p:tav tm="100000">
                                          <p:val>
                                            <p:strVal val="#ppt_w"/>
                                          </p:val>
                                        </p:tav>
                                      </p:tavLst>
                                    </p:anim>
                                    <p:anim calcmode="lin" valueType="num">
                                      <p:cBhvr>
                                        <p:cTn id="95" dur="750" fill="hold"/>
                                        <p:tgtEl>
                                          <p:spTgt spid="20"/>
                                        </p:tgtEl>
                                        <p:attrNameLst>
                                          <p:attrName>ppt_h</p:attrName>
                                        </p:attrNameLst>
                                      </p:cBhvr>
                                      <p:tavLst>
                                        <p:tav tm="0">
                                          <p:val>
                                            <p:fltVal val="0"/>
                                          </p:val>
                                        </p:tav>
                                        <p:tav tm="100000">
                                          <p:val>
                                            <p:strVal val="#ppt_h"/>
                                          </p:val>
                                        </p:tav>
                                      </p:tavLst>
                                    </p:anim>
                                    <p:anim calcmode="lin" valueType="num">
                                      <p:cBhvr>
                                        <p:cTn id="96" dur="750" fill="hold"/>
                                        <p:tgtEl>
                                          <p:spTgt spid="20"/>
                                        </p:tgtEl>
                                        <p:attrNameLst>
                                          <p:attrName>style.rotation</p:attrName>
                                        </p:attrNameLst>
                                      </p:cBhvr>
                                      <p:tavLst>
                                        <p:tav tm="0">
                                          <p:val>
                                            <p:fltVal val="360"/>
                                          </p:val>
                                        </p:tav>
                                        <p:tav tm="100000">
                                          <p:val>
                                            <p:fltVal val="0"/>
                                          </p:val>
                                        </p:tav>
                                      </p:tavLst>
                                    </p:anim>
                                    <p:animEffect transition="in" filter="fade">
                                      <p:cBhvr>
                                        <p:cTn id="97" dur="750"/>
                                        <p:tgtEl>
                                          <p:spTgt spid="20"/>
                                        </p:tgtEl>
                                      </p:cBhvr>
                                    </p:animEffect>
                                  </p:childTnLst>
                                </p:cTn>
                              </p:par>
                              <p:par>
                                <p:cTn id="98" presetID="49" presetClass="entr" presetSubtype="0" decel="100000" fill="hold" nodeType="withEffect">
                                  <p:stCondLst>
                                    <p:cond delay="300"/>
                                  </p:stCondLst>
                                  <p:childTnLst>
                                    <p:set>
                                      <p:cBhvr>
                                        <p:cTn id="99" dur="1" fill="hold">
                                          <p:stCondLst>
                                            <p:cond delay="0"/>
                                          </p:stCondLst>
                                        </p:cTn>
                                        <p:tgtEl>
                                          <p:spTgt spid="23"/>
                                        </p:tgtEl>
                                        <p:attrNameLst>
                                          <p:attrName>style.visibility</p:attrName>
                                        </p:attrNameLst>
                                      </p:cBhvr>
                                      <p:to>
                                        <p:strVal val="visible"/>
                                      </p:to>
                                    </p:set>
                                    <p:anim calcmode="lin" valueType="num">
                                      <p:cBhvr>
                                        <p:cTn id="100" dur="750" fill="hold"/>
                                        <p:tgtEl>
                                          <p:spTgt spid="23"/>
                                        </p:tgtEl>
                                        <p:attrNameLst>
                                          <p:attrName>ppt_w</p:attrName>
                                        </p:attrNameLst>
                                      </p:cBhvr>
                                      <p:tavLst>
                                        <p:tav tm="0">
                                          <p:val>
                                            <p:fltVal val="0"/>
                                          </p:val>
                                        </p:tav>
                                        <p:tav tm="100000">
                                          <p:val>
                                            <p:strVal val="#ppt_w"/>
                                          </p:val>
                                        </p:tav>
                                      </p:tavLst>
                                    </p:anim>
                                    <p:anim calcmode="lin" valueType="num">
                                      <p:cBhvr>
                                        <p:cTn id="101" dur="750" fill="hold"/>
                                        <p:tgtEl>
                                          <p:spTgt spid="23"/>
                                        </p:tgtEl>
                                        <p:attrNameLst>
                                          <p:attrName>ppt_h</p:attrName>
                                        </p:attrNameLst>
                                      </p:cBhvr>
                                      <p:tavLst>
                                        <p:tav tm="0">
                                          <p:val>
                                            <p:fltVal val="0"/>
                                          </p:val>
                                        </p:tav>
                                        <p:tav tm="100000">
                                          <p:val>
                                            <p:strVal val="#ppt_h"/>
                                          </p:val>
                                        </p:tav>
                                      </p:tavLst>
                                    </p:anim>
                                    <p:anim calcmode="lin" valueType="num">
                                      <p:cBhvr>
                                        <p:cTn id="102" dur="750" fill="hold"/>
                                        <p:tgtEl>
                                          <p:spTgt spid="23"/>
                                        </p:tgtEl>
                                        <p:attrNameLst>
                                          <p:attrName>style.rotation</p:attrName>
                                        </p:attrNameLst>
                                      </p:cBhvr>
                                      <p:tavLst>
                                        <p:tav tm="0">
                                          <p:val>
                                            <p:fltVal val="360"/>
                                          </p:val>
                                        </p:tav>
                                        <p:tav tm="100000">
                                          <p:val>
                                            <p:fltVal val="0"/>
                                          </p:val>
                                        </p:tav>
                                      </p:tavLst>
                                    </p:anim>
                                    <p:animEffect transition="in" filter="fade">
                                      <p:cBhvr>
                                        <p:cTn id="103" dur="750"/>
                                        <p:tgtEl>
                                          <p:spTgt spid="23"/>
                                        </p:tgtEl>
                                      </p:cBhvr>
                                    </p:animEffect>
                                  </p:childTnLst>
                                </p:cTn>
                              </p:par>
                              <p:par>
                                <p:cTn id="104" presetID="49" presetClass="entr" presetSubtype="0" decel="100000" fill="hold" nodeType="withEffect">
                                  <p:stCondLst>
                                    <p:cond delay="400"/>
                                  </p:stCondLst>
                                  <p:childTnLst>
                                    <p:set>
                                      <p:cBhvr>
                                        <p:cTn id="105" dur="1" fill="hold">
                                          <p:stCondLst>
                                            <p:cond delay="0"/>
                                          </p:stCondLst>
                                        </p:cTn>
                                        <p:tgtEl>
                                          <p:spTgt spid="26"/>
                                        </p:tgtEl>
                                        <p:attrNameLst>
                                          <p:attrName>style.visibility</p:attrName>
                                        </p:attrNameLst>
                                      </p:cBhvr>
                                      <p:to>
                                        <p:strVal val="visible"/>
                                      </p:to>
                                    </p:set>
                                    <p:anim calcmode="lin" valueType="num">
                                      <p:cBhvr>
                                        <p:cTn id="106" dur="750" fill="hold"/>
                                        <p:tgtEl>
                                          <p:spTgt spid="26"/>
                                        </p:tgtEl>
                                        <p:attrNameLst>
                                          <p:attrName>ppt_w</p:attrName>
                                        </p:attrNameLst>
                                      </p:cBhvr>
                                      <p:tavLst>
                                        <p:tav tm="0">
                                          <p:val>
                                            <p:fltVal val="0"/>
                                          </p:val>
                                        </p:tav>
                                        <p:tav tm="100000">
                                          <p:val>
                                            <p:strVal val="#ppt_w"/>
                                          </p:val>
                                        </p:tav>
                                      </p:tavLst>
                                    </p:anim>
                                    <p:anim calcmode="lin" valueType="num">
                                      <p:cBhvr>
                                        <p:cTn id="107" dur="750" fill="hold"/>
                                        <p:tgtEl>
                                          <p:spTgt spid="26"/>
                                        </p:tgtEl>
                                        <p:attrNameLst>
                                          <p:attrName>ppt_h</p:attrName>
                                        </p:attrNameLst>
                                      </p:cBhvr>
                                      <p:tavLst>
                                        <p:tav tm="0">
                                          <p:val>
                                            <p:fltVal val="0"/>
                                          </p:val>
                                        </p:tav>
                                        <p:tav tm="100000">
                                          <p:val>
                                            <p:strVal val="#ppt_h"/>
                                          </p:val>
                                        </p:tav>
                                      </p:tavLst>
                                    </p:anim>
                                    <p:anim calcmode="lin" valueType="num">
                                      <p:cBhvr>
                                        <p:cTn id="108" dur="750" fill="hold"/>
                                        <p:tgtEl>
                                          <p:spTgt spid="26"/>
                                        </p:tgtEl>
                                        <p:attrNameLst>
                                          <p:attrName>style.rotation</p:attrName>
                                        </p:attrNameLst>
                                      </p:cBhvr>
                                      <p:tavLst>
                                        <p:tav tm="0">
                                          <p:val>
                                            <p:fltVal val="360"/>
                                          </p:val>
                                        </p:tav>
                                        <p:tav tm="100000">
                                          <p:val>
                                            <p:fltVal val="0"/>
                                          </p:val>
                                        </p:tav>
                                      </p:tavLst>
                                    </p:anim>
                                    <p:animEffect transition="in" filter="fade">
                                      <p:cBhvr>
                                        <p:cTn id="109" dur="750"/>
                                        <p:tgtEl>
                                          <p:spTgt spid="26"/>
                                        </p:tgtEl>
                                      </p:cBhvr>
                                    </p:animEffect>
                                  </p:childTnLst>
                                </p:cTn>
                              </p:par>
                              <p:par>
                                <p:cTn id="110" presetID="49" presetClass="entr" presetSubtype="0" decel="100000" fill="hold" nodeType="withEffect">
                                  <p:stCondLst>
                                    <p:cond delay="500"/>
                                  </p:stCondLst>
                                  <p:childTnLst>
                                    <p:set>
                                      <p:cBhvr>
                                        <p:cTn id="111" dur="1" fill="hold">
                                          <p:stCondLst>
                                            <p:cond delay="0"/>
                                          </p:stCondLst>
                                        </p:cTn>
                                        <p:tgtEl>
                                          <p:spTgt spid="29"/>
                                        </p:tgtEl>
                                        <p:attrNameLst>
                                          <p:attrName>style.visibility</p:attrName>
                                        </p:attrNameLst>
                                      </p:cBhvr>
                                      <p:to>
                                        <p:strVal val="visible"/>
                                      </p:to>
                                    </p:set>
                                    <p:anim calcmode="lin" valueType="num">
                                      <p:cBhvr>
                                        <p:cTn id="112" dur="750" fill="hold"/>
                                        <p:tgtEl>
                                          <p:spTgt spid="29"/>
                                        </p:tgtEl>
                                        <p:attrNameLst>
                                          <p:attrName>ppt_w</p:attrName>
                                        </p:attrNameLst>
                                      </p:cBhvr>
                                      <p:tavLst>
                                        <p:tav tm="0">
                                          <p:val>
                                            <p:fltVal val="0"/>
                                          </p:val>
                                        </p:tav>
                                        <p:tav tm="100000">
                                          <p:val>
                                            <p:strVal val="#ppt_w"/>
                                          </p:val>
                                        </p:tav>
                                      </p:tavLst>
                                    </p:anim>
                                    <p:anim calcmode="lin" valueType="num">
                                      <p:cBhvr>
                                        <p:cTn id="113" dur="750" fill="hold"/>
                                        <p:tgtEl>
                                          <p:spTgt spid="29"/>
                                        </p:tgtEl>
                                        <p:attrNameLst>
                                          <p:attrName>ppt_h</p:attrName>
                                        </p:attrNameLst>
                                      </p:cBhvr>
                                      <p:tavLst>
                                        <p:tav tm="0">
                                          <p:val>
                                            <p:fltVal val="0"/>
                                          </p:val>
                                        </p:tav>
                                        <p:tav tm="100000">
                                          <p:val>
                                            <p:strVal val="#ppt_h"/>
                                          </p:val>
                                        </p:tav>
                                      </p:tavLst>
                                    </p:anim>
                                    <p:anim calcmode="lin" valueType="num">
                                      <p:cBhvr>
                                        <p:cTn id="114" dur="750" fill="hold"/>
                                        <p:tgtEl>
                                          <p:spTgt spid="29"/>
                                        </p:tgtEl>
                                        <p:attrNameLst>
                                          <p:attrName>style.rotation</p:attrName>
                                        </p:attrNameLst>
                                      </p:cBhvr>
                                      <p:tavLst>
                                        <p:tav tm="0">
                                          <p:val>
                                            <p:fltVal val="360"/>
                                          </p:val>
                                        </p:tav>
                                        <p:tav tm="100000">
                                          <p:val>
                                            <p:fltVal val="0"/>
                                          </p:val>
                                        </p:tav>
                                      </p:tavLst>
                                    </p:anim>
                                    <p:animEffect transition="in" filter="fade">
                                      <p:cBhvr>
                                        <p:cTn id="115" dur="750"/>
                                        <p:tgtEl>
                                          <p:spTgt spid="29"/>
                                        </p:tgtEl>
                                      </p:cBhvr>
                                    </p:animEffect>
                                  </p:childTnLst>
                                </p:cTn>
                              </p:par>
                              <p:par>
                                <p:cTn id="116" presetID="45" presetClass="exit" presetSubtype="0" fill="hold" nodeType="withEffect">
                                  <p:stCondLst>
                                    <p:cond delay="1000"/>
                                  </p:stCondLst>
                                  <p:childTnLst>
                                    <p:animEffect transition="out" filter="fade">
                                      <p:cBhvr>
                                        <p:cTn id="117" dur="750"/>
                                        <p:tgtEl>
                                          <p:spTgt spid="14"/>
                                        </p:tgtEl>
                                      </p:cBhvr>
                                    </p:animEffect>
                                    <p:anim calcmode="lin" valueType="num">
                                      <p:cBhvr>
                                        <p:cTn id="118" dur="750"/>
                                        <p:tgtEl>
                                          <p:spTgt spid="1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9" dur="750"/>
                                        <p:tgtEl>
                                          <p:spTgt spid="14"/>
                                        </p:tgtEl>
                                        <p:attrNameLst>
                                          <p:attrName>ppt_h</p:attrName>
                                        </p:attrNameLst>
                                      </p:cBhvr>
                                      <p:tavLst>
                                        <p:tav tm="0">
                                          <p:val>
                                            <p:strVal val="ppt_h"/>
                                          </p:val>
                                        </p:tav>
                                        <p:tav tm="100000">
                                          <p:val>
                                            <p:strVal val="ppt_h"/>
                                          </p:val>
                                        </p:tav>
                                      </p:tavLst>
                                    </p:anim>
                                    <p:set>
                                      <p:cBhvr>
                                        <p:cTn id="120" dur="1" fill="hold">
                                          <p:stCondLst>
                                            <p:cond delay="749"/>
                                          </p:stCondLst>
                                        </p:cTn>
                                        <p:tgtEl>
                                          <p:spTgt spid="14"/>
                                        </p:tgtEl>
                                        <p:attrNameLst>
                                          <p:attrName>style.visibility</p:attrName>
                                        </p:attrNameLst>
                                      </p:cBhvr>
                                      <p:to>
                                        <p:strVal val="hidden"/>
                                      </p:to>
                                    </p:set>
                                  </p:childTnLst>
                                </p:cTn>
                              </p:par>
                              <p:par>
                                <p:cTn id="121" presetID="45" presetClass="exit" presetSubtype="0" fill="hold" nodeType="withEffect">
                                  <p:stCondLst>
                                    <p:cond delay="1100"/>
                                  </p:stCondLst>
                                  <p:childTnLst>
                                    <p:animEffect transition="out" filter="fade">
                                      <p:cBhvr>
                                        <p:cTn id="122" dur="750"/>
                                        <p:tgtEl>
                                          <p:spTgt spid="17"/>
                                        </p:tgtEl>
                                      </p:cBhvr>
                                    </p:animEffect>
                                    <p:anim calcmode="lin" valueType="num">
                                      <p:cBhvr>
                                        <p:cTn id="123" dur="750"/>
                                        <p:tgtEl>
                                          <p:spTgt spid="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4" dur="750"/>
                                        <p:tgtEl>
                                          <p:spTgt spid="17"/>
                                        </p:tgtEl>
                                        <p:attrNameLst>
                                          <p:attrName>ppt_h</p:attrName>
                                        </p:attrNameLst>
                                      </p:cBhvr>
                                      <p:tavLst>
                                        <p:tav tm="0">
                                          <p:val>
                                            <p:strVal val="ppt_h"/>
                                          </p:val>
                                        </p:tav>
                                        <p:tav tm="100000">
                                          <p:val>
                                            <p:strVal val="ppt_h"/>
                                          </p:val>
                                        </p:tav>
                                      </p:tavLst>
                                    </p:anim>
                                    <p:set>
                                      <p:cBhvr>
                                        <p:cTn id="125" dur="1" fill="hold">
                                          <p:stCondLst>
                                            <p:cond delay="749"/>
                                          </p:stCondLst>
                                        </p:cTn>
                                        <p:tgtEl>
                                          <p:spTgt spid="17"/>
                                        </p:tgtEl>
                                        <p:attrNameLst>
                                          <p:attrName>style.visibility</p:attrName>
                                        </p:attrNameLst>
                                      </p:cBhvr>
                                      <p:to>
                                        <p:strVal val="hidden"/>
                                      </p:to>
                                    </p:set>
                                  </p:childTnLst>
                                </p:cTn>
                              </p:par>
                              <p:par>
                                <p:cTn id="126" presetID="45" presetClass="exit" presetSubtype="0" fill="hold" nodeType="withEffect">
                                  <p:stCondLst>
                                    <p:cond delay="1200"/>
                                  </p:stCondLst>
                                  <p:childTnLst>
                                    <p:animEffect transition="out" filter="fade">
                                      <p:cBhvr>
                                        <p:cTn id="127" dur="750"/>
                                        <p:tgtEl>
                                          <p:spTgt spid="20"/>
                                        </p:tgtEl>
                                      </p:cBhvr>
                                    </p:animEffect>
                                    <p:anim calcmode="lin" valueType="num">
                                      <p:cBhvr>
                                        <p:cTn id="128" dur="750"/>
                                        <p:tgtEl>
                                          <p:spTgt spid="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9" dur="750"/>
                                        <p:tgtEl>
                                          <p:spTgt spid="20"/>
                                        </p:tgtEl>
                                        <p:attrNameLst>
                                          <p:attrName>ppt_h</p:attrName>
                                        </p:attrNameLst>
                                      </p:cBhvr>
                                      <p:tavLst>
                                        <p:tav tm="0">
                                          <p:val>
                                            <p:strVal val="ppt_h"/>
                                          </p:val>
                                        </p:tav>
                                        <p:tav tm="100000">
                                          <p:val>
                                            <p:strVal val="ppt_h"/>
                                          </p:val>
                                        </p:tav>
                                      </p:tavLst>
                                    </p:anim>
                                    <p:set>
                                      <p:cBhvr>
                                        <p:cTn id="130" dur="1" fill="hold">
                                          <p:stCondLst>
                                            <p:cond delay="749"/>
                                          </p:stCondLst>
                                        </p:cTn>
                                        <p:tgtEl>
                                          <p:spTgt spid="20"/>
                                        </p:tgtEl>
                                        <p:attrNameLst>
                                          <p:attrName>style.visibility</p:attrName>
                                        </p:attrNameLst>
                                      </p:cBhvr>
                                      <p:to>
                                        <p:strVal val="hidden"/>
                                      </p:to>
                                    </p:set>
                                  </p:childTnLst>
                                </p:cTn>
                              </p:par>
                              <p:par>
                                <p:cTn id="131" presetID="45" presetClass="exit" presetSubtype="0" fill="hold" nodeType="withEffect">
                                  <p:stCondLst>
                                    <p:cond delay="1300"/>
                                  </p:stCondLst>
                                  <p:childTnLst>
                                    <p:animEffect transition="out" filter="fade">
                                      <p:cBhvr>
                                        <p:cTn id="132" dur="750"/>
                                        <p:tgtEl>
                                          <p:spTgt spid="23"/>
                                        </p:tgtEl>
                                      </p:cBhvr>
                                    </p:animEffect>
                                    <p:anim calcmode="lin" valueType="num">
                                      <p:cBhvr>
                                        <p:cTn id="133" dur="750"/>
                                        <p:tgtEl>
                                          <p:spTgt spid="2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4" dur="750"/>
                                        <p:tgtEl>
                                          <p:spTgt spid="23"/>
                                        </p:tgtEl>
                                        <p:attrNameLst>
                                          <p:attrName>ppt_h</p:attrName>
                                        </p:attrNameLst>
                                      </p:cBhvr>
                                      <p:tavLst>
                                        <p:tav tm="0">
                                          <p:val>
                                            <p:strVal val="ppt_h"/>
                                          </p:val>
                                        </p:tav>
                                        <p:tav tm="100000">
                                          <p:val>
                                            <p:strVal val="ppt_h"/>
                                          </p:val>
                                        </p:tav>
                                      </p:tavLst>
                                    </p:anim>
                                    <p:set>
                                      <p:cBhvr>
                                        <p:cTn id="135" dur="1" fill="hold">
                                          <p:stCondLst>
                                            <p:cond delay="749"/>
                                          </p:stCondLst>
                                        </p:cTn>
                                        <p:tgtEl>
                                          <p:spTgt spid="23"/>
                                        </p:tgtEl>
                                        <p:attrNameLst>
                                          <p:attrName>style.visibility</p:attrName>
                                        </p:attrNameLst>
                                      </p:cBhvr>
                                      <p:to>
                                        <p:strVal val="hidden"/>
                                      </p:to>
                                    </p:set>
                                  </p:childTnLst>
                                </p:cTn>
                              </p:par>
                              <p:par>
                                <p:cTn id="136" presetID="45" presetClass="exit" presetSubtype="0" fill="hold" nodeType="withEffect">
                                  <p:stCondLst>
                                    <p:cond delay="1400"/>
                                  </p:stCondLst>
                                  <p:childTnLst>
                                    <p:animEffect transition="out" filter="fade">
                                      <p:cBhvr>
                                        <p:cTn id="137" dur="750"/>
                                        <p:tgtEl>
                                          <p:spTgt spid="26"/>
                                        </p:tgtEl>
                                      </p:cBhvr>
                                    </p:animEffect>
                                    <p:anim calcmode="lin" valueType="num">
                                      <p:cBhvr>
                                        <p:cTn id="138" dur="750"/>
                                        <p:tgtEl>
                                          <p:spTgt spid="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9" dur="750"/>
                                        <p:tgtEl>
                                          <p:spTgt spid="26"/>
                                        </p:tgtEl>
                                        <p:attrNameLst>
                                          <p:attrName>ppt_h</p:attrName>
                                        </p:attrNameLst>
                                      </p:cBhvr>
                                      <p:tavLst>
                                        <p:tav tm="0">
                                          <p:val>
                                            <p:strVal val="ppt_h"/>
                                          </p:val>
                                        </p:tav>
                                        <p:tav tm="100000">
                                          <p:val>
                                            <p:strVal val="ppt_h"/>
                                          </p:val>
                                        </p:tav>
                                      </p:tavLst>
                                    </p:anim>
                                    <p:set>
                                      <p:cBhvr>
                                        <p:cTn id="140" dur="1" fill="hold">
                                          <p:stCondLst>
                                            <p:cond delay="749"/>
                                          </p:stCondLst>
                                        </p:cTn>
                                        <p:tgtEl>
                                          <p:spTgt spid="26"/>
                                        </p:tgtEl>
                                        <p:attrNameLst>
                                          <p:attrName>style.visibility</p:attrName>
                                        </p:attrNameLst>
                                      </p:cBhvr>
                                      <p:to>
                                        <p:strVal val="hidden"/>
                                      </p:to>
                                    </p:set>
                                  </p:childTnLst>
                                </p:cTn>
                              </p:par>
                              <p:par>
                                <p:cTn id="141" presetID="45" presetClass="exit" presetSubtype="0" fill="hold" nodeType="withEffect">
                                  <p:stCondLst>
                                    <p:cond delay="1500"/>
                                  </p:stCondLst>
                                  <p:childTnLst>
                                    <p:animEffect transition="out" filter="fade">
                                      <p:cBhvr>
                                        <p:cTn id="142" dur="750"/>
                                        <p:tgtEl>
                                          <p:spTgt spid="29"/>
                                        </p:tgtEl>
                                      </p:cBhvr>
                                    </p:animEffect>
                                    <p:anim calcmode="lin" valueType="num">
                                      <p:cBhvr>
                                        <p:cTn id="143" dur="750"/>
                                        <p:tgtEl>
                                          <p:spTgt spid="2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4" dur="750"/>
                                        <p:tgtEl>
                                          <p:spTgt spid="29"/>
                                        </p:tgtEl>
                                        <p:attrNameLst>
                                          <p:attrName>ppt_h</p:attrName>
                                        </p:attrNameLst>
                                      </p:cBhvr>
                                      <p:tavLst>
                                        <p:tav tm="0">
                                          <p:val>
                                            <p:strVal val="ppt_h"/>
                                          </p:val>
                                        </p:tav>
                                        <p:tav tm="100000">
                                          <p:val>
                                            <p:strVal val="ppt_h"/>
                                          </p:val>
                                        </p:tav>
                                      </p:tavLst>
                                    </p:anim>
                                    <p:set>
                                      <p:cBhvr>
                                        <p:cTn id="145" dur="1" fill="hold">
                                          <p:stCondLst>
                                            <p:cond delay="749"/>
                                          </p:stCondLst>
                                        </p:cTn>
                                        <p:tgtEl>
                                          <p:spTgt spid="29"/>
                                        </p:tgtEl>
                                        <p:attrNameLst>
                                          <p:attrName>style.visibility</p:attrName>
                                        </p:attrNameLst>
                                      </p:cBhvr>
                                      <p:to>
                                        <p:strVal val="hidden"/>
                                      </p:to>
                                    </p:set>
                                  </p:childTnLst>
                                </p:cTn>
                              </p:par>
                              <p:par>
                                <p:cTn id="146" presetID="2" presetClass="entr" presetSubtype="2" decel="100000" fill="hold" grpId="0" nodeType="withEffect">
                                  <p:stCondLst>
                                    <p:cond delay="1500"/>
                                  </p:stCondLst>
                                  <p:iterate type="wd">
                                    <p:tmPct val="10000"/>
                                  </p:iterate>
                                  <p:childTnLst>
                                    <p:set>
                                      <p:cBhvr>
                                        <p:cTn id="147" dur="1" fill="hold">
                                          <p:stCondLst>
                                            <p:cond delay="0"/>
                                          </p:stCondLst>
                                        </p:cTn>
                                        <p:tgtEl>
                                          <p:spTgt spid="33">
                                            <p:txEl>
                                              <p:pRg st="0" end="0"/>
                                            </p:txEl>
                                          </p:spTgt>
                                        </p:tgtEl>
                                        <p:attrNameLst>
                                          <p:attrName>style.visibility</p:attrName>
                                        </p:attrNameLst>
                                      </p:cBhvr>
                                      <p:to>
                                        <p:strVal val="visible"/>
                                      </p:to>
                                    </p:set>
                                    <p:anim calcmode="lin" valueType="num">
                                      <p:cBhvr additive="base">
                                        <p:cTn id="148"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149" dur="750" fill="hold"/>
                                        <p:tgtEl>
                                          <p:spTgt spid="33">
                                            <p:txEl>
                                              <p:pRg st="0" end="0"/>
                                            </p:txEl>
                                          </p:spTgt>
                                        </p:tgtEl>
                                        <p:attrNameLst>
                                          <p:attrName>ppt_y</p:attrName>
                                        </p:attrNameLst>
                                      </p:cBhvr>
                                      <p:tavLst>
                                        <p:tav tm="0">
                                          <p:val>
                                            <p:strVal val="#ppt_y"/>
                                          </p:val>
                                        </p:tav>
                                        <p:tav tm="100000">
                                          <p:val>
                                            <p:strVal val="#ppt_y"/>
                                          </p:val>
                                        </p:tav>
                                      </p:tavLst>
                                    </p:anim>
                                  </p:childTnLst>
                                </p:cTn>
                              </p:par>
                              <p:par>
                                <p:cTn id="150" presetID="2" presetClass="entr" presetSubtype="8" decel="100000" fill="hold" grpId="0" nodeType="withEffect">
                                  <p:stCondLst>
                                    <p:cond delay="1500"/>
                                  </p:stCondLst>
                                  <p:iterate type="lt">
                                    <p:tmPct val="10000"/>
                                  </p:iterate>
                                  <p:childTnLst>
                                    <p:set>
                                      <p:cBhvr>
                                        <p:cTn id="151" dur="1" fill="hold">
                                          <p:stCondLst>
                                            <p:cond delay="0"/>
                                          </p:stCondLst>
                                        </p:cTn>
                                        <p:tgtEl>
                                          <p:spTgt spid="32"/>
                                        </p:tgtEl>
                                        <p:attrNameLst>
                                          <p:attrName>style.visibility</p:attrName>
                                        </p:attrNameLst>
                                      </p:cBhvr>
                                      <p:to>
                                        <p:strVal val="visible"/>
                                      </p:to>
                                    </p:set>
                                    <p:anim calcmode="lin" valueType="num">
                                      <p:cBhvr additive="base">
                                        <p:cTn id="152" dur="500" fill="hold"/>
                                        <p:tgtEl>
                                          <p:spTgt spid="32"/>
                                        </p:tgtEl>
                                        <p:attrNameLst>
                                          <p:attrName>ppt_x</p:attrName>
                                        </p:attrNameLst>
                                      </p:cBhvr>
                                      <p:tavLst>
                                        <p:tav tm="0">
                                          <p:val>
                                            <p:strVal val="0-#ppt_w/2"/>
                                          </p:val>
                                        </p:tav>
                                        <p:tav tm="100000">
                                          <p:val>
                                            <p:strVal val="#ppt_x"/>
                                          </p:val>
                                        </p:tav>
                                      </p:tavLst>
                                    </p:anim>
                                    <p:anim calcmode="lin" valueType="num">
                                      <p:cBhvr additive="base">
                                        <p:cTn id="153" dur="500" fill="hold"/>
                                        <p:tgtEl>
                                          <p:spTgt spid="32"/>
                                        </p:tgtEl>
                                        <p:attrNameLst>
                                          <p:attrName>ppt_y</p:attrName>
                                        </p:attrNameLst>
                                      </p:cBhvr>
                                      <p:tavLst>
                                        <p:tav tm="0">
                                          <p:val>
                                            <p:strVal val="#ppt_y"/>
                                          </p:val>
                                        </p:tav>
                                        <p:tav tm="100000">
                                          <p:val>
                                            <p:strVal val="#ppt_y"/>
                                          </p:val>
                                        </p:tav>
                                      </p:tavLst>
                                    </p:anim>
                                  </p:childTnLst>
                                </p:cTn>
                              </p:par>
                              <p:par>
                                <p:cTn id="154" presetID="2" presetClass="entr" presetSubtype="1" decel="100000" fill="hold" grpId="0" nodeType="withEffect">
                                  <p:stCondLst>
                                    <p:cond delay="1500"/>
                                  </p:stCondLst>
                                  <p:childTnLst>
                                    <p:set>
                                      <p:cBhvr>
                                        <p:cTn id="155" dur="1" fill="hold">
                                          <p:stCondLst>
                                            <p:cond delay="0"/>
                                          </p:stCondLst>
                                        </p:cTn>
                                        <p:tgtEl>
                                          <p:spTgt spid="39"/>
                                        </p:tgtEl>
                                        <p:attrNameLst>
                                          <p:attrName>style.visibility</p:attrName>
                                        </p:attrNameLst>
                                      </p:cBhvr>
                                      <p:to>
                                        <p:strVal val="visible"/>
                                      </p:to>
                                    </p:set>
                                    <p:anim calcmode="lin" valueType="num">
                                      <p:cBhvr additive="base">
                                        <p:cTn id="156" dur="750" fill="hold"/>
                                        <p:tgtEl>
                                          <p:spTgt spid="39"/>
                                        </p:tgtEl>
                                        <p:attrNameLst>
                                          <p:attrName>ppt_x</p:attrName>
                                        </p:attrNameLst>
                                      </p:cBhvr>
                                      <p:tavLst>
                                        <p:tav tm="0">
                                          <p:val>
                                            <p:strVal val="#ppt_x"/>
                                          </p:val>
                                        </p:tav>
                                        <p:tav tm="100000">
                                          <p:val>
                                            <p:strVal val="#ppt_x"/>
                                          </p:val>
                                        </p:tav>
                                      </p:tavLst>
                                    </p:anim>
                                    <p:anim calcmode="lin" valueType="num">
                                      <p:cBhvr additive="base">
                                        <p:cTn id="157" dur="750" fill="hold"/>
                                        <p:tgtEl>
                                          <p:spTgt spid="39"/>
                                        </p:tgtEl>
                                        <p:attrNameLst>
                                          <p:attrName>ppt_y</p:attrName>
                                        </p:attrNameLst>
                                      </p:cBhvr>
                                      <p:tavLst>
                                        <p:tav tm="0">
                                          <p:val>
                                            <p:strVal val="0-#ppt_h/2"/>
                                          </p:val>
                                        </p:tav>
                                        <p:tav tm="100000">
                                          <p:val>
                                            <p:strVal val="#ppt_y"/>
                                          </p:val>
                                        </p:tav>
                                      </p:tavLst>
                                    </p:anim>
                                  </p:childTnLst>
                                </p:cTn>
                              </p:par>
                              <p:par>
                                <p:cTn id="158" presetID="2" presetClass="entr" presetSubtype="1" decel="100000" fill="hold" grpId="0" nodeType="withEffect">
                                  <p:stCondLst>
                                    <p:cond delay="1600"/>
                                  </p:stCondLst>
                                  <p:childTnLst>
                                    <p:set>
                                      <p:cBhvr>
                                        <p:cTn id="159" dur="1" fill="hold">
                                          <p:stCondLst>
                                            <p:cond delay="0"/>
                                          </p:stCondLst>
                                        </p:cTn>
                                        <p:tgtEl>
                                          <p:spTgt spid="40"/>
                                        </p:tgtEl>
                                        <p:attrNameLst>
                                          <p:attrName>style.visibility</p:attrName>
                                        </p:attrNameLst>
                                      </p:cBhvr>
                                      <p:to>
                                        <p:strVal val="visible"/>
                                      </p:to>
                                    </p:set>
                                    <p:anim calcmode="lin" valueType="num">
                                      <p:cBhvr additive="base">
                                        <p:cTn id="160" dur="750" fill="hold"/>
                                        <p:tgtEl>
                                          <p:spTgt spid="40"/>
                                        </p:tgtEl>
                                        <p:attrNameLst>
                                          <p:attrName>ppt_x</p:attrName>
                                        </p:attrNameLst>
                                      </p:cBhvr>
                                      <p:tavLst>
                                        <p:tav tm="0">
                                          <p:val>
                                            <p:strVal val="#ppt_x"/>
                                          </p:val>
                                        </p:tav>
                                        <p:tav tm="100000">
                                          <p:val>
                                            <p:strVal val="#ppt_x"/>
                                          </p:val>
                                        </p:tav>
                                      </p:tavLst>
                                    </p:anim>
                                    <p:anim calcmode="lin" valueType="num">
                                      <p:cBhvr additive="base">
                                        <p:cTn id="161" dur="750" fill="hold"/>
                                        <p:tgtEl>
                                          <p:spTgt spid="40"/>
                                        </p:tgtEl>
                                        <p:attrNameLst>
                                          <p:attrName>ppt_y</p:attrName>
                                        </p:attrNameLst>
                                      </p:cBhvr>
                                      <p:tavLst>
                                        <p:tav tm="0">
                                          <p:val>
                                            <p:strVal val="0-#ppt_h/2"/>
                                          </p:val>
                                        </p:tav>
                                        <p:tav tm="100000">
                                          <p:val>
                                            <p:strVal val="#ppt_y"/>
                                          </p:val>
                                        </p:tav>
                                      </p:tavLst>
                                    </p:anim>
                                  </p:childTnLst>
                                </p:cTn>
                              </p:par>
                              <p:par>
                                <p:cTn id="162" presetID="2" presetClass="entr" presetSubtype="1" decel="100000" fill="hold" grpId="0" nodeType="withEffect">
                                  <p:stCondLst>
                                    <p:cond delay="1700"/>
                                  </p:stCondLst>
                                  <p:childTnLst>
                                    <p:set>
                                      <p:cBhvr>
                                        <p:cTn id="163" dur="1" fill="hold">
                                          <p:stCondLst>
                                            <p:cond delay="0"/>
                                          </p:stCondLst>
                                        </p:cTn>
                                        <p:tgtEl>
                                          <p:spTgt spid="41"/>
                                        </p:tgtEl>
                                        <p:attrNameLst>
                                          <p:attrName>style.visibility</p:attrName>
                                        </p:attrNameLst>
                                      </p:cBhvr>
                                      <p:to>
                                        <p:strVal val="visible"/>
                                      </p:to>
                                    </p:set>
                                    <p:anim calcmode="lin" valueType="num">
                                      <p:cBhvr additive="base">
                                        <p:cTn id="164" dur="750" fill="hold"/>
                                        <p:tgtEl>
                                          <p:spTgt spid="41"/>
                                        </p:tgtEl>
                                        <p:attrNameLst>
                                          <p:attrName>ppt_x</p:attrName>
                                        </p:attrNameLst>
                                      </p:cBhvr>
                                      <p:tavLst>
                                        <p:tav tm="0">
                                          <p:val>
                                            <p:strVal val="#ppt_x"/>
                                          </p:val>
                                        </p:tav>
                                        <p:tav tm="100000">
                                          <p:val>
                                            <p:strVal val="#ppt_x"/>
                                          </p:val>
                                        </p:tav>
                                      </p:tavLst>
                                    </p:anim>
                                    <p:anim calcmode="lin" valueType="num">
                                      <p:cBhvr additive="base">
                                        <p:cTn id="165" dur="750" fill="hold"/>
                                        <p:tgtEl>
                                          <p:spTgt spid="41"/>
                                        </p:tgtEl>
                                        <p:attrNameLst>
                                          <p:attrName>ppt_y</p:attrName>
                                        </p:attrNameLst>
                                      </p:cBhvr>
                                      <p:tavLst>
                                        <p:tav tm="0">
                                          <p:val>
                                            <p:strVal val="0-#ppt_h/2"/>
                                          </p:val>
                                        </p:tav>
                                        <p:tav tm="100000">
                                          <p:val>
                                            <p:strVal val="#ppt_y"/>
                                          </p:val>
                                        </p:tav>
                                      </p:tavLst>
                                    </p:anim>
                                  </p:childTnLst>
                                </p:cTn>
                              </p:par>
                              <p:par>
                                <p:cTn id="166" presetID="2" presetClass="entr" presetSubtype="1" decel="100000" fill="hold" grpId="0" nodeType="withEffect">
                                  <p:stCondLst>
                                    <p:cond delay="1800"/>
                                  </p:stCondLst>
                                  <p:childTnLst>
                                    <p:set>
                                      <p:cBhvr>
                                        <p:cTn id="167" dur="1" fill="hold">
                                          <p:stCondLst>
                                            <p:cond delay="0"/>
                                          </p:stCondLst>
                                        </p:cTn>
                                        <p:tgtEl>
                                          <p:spTgt spid="42"/>
                                        </p:tgtEl>
                                        <p:attrNameLst>
                                          <p:attrName>style.visibility</p:attrName>
                                        </p:attrNameLst>
                                      </p:cBhvr>
                                      <p:to>
                                        <p:strVal val="visible"/>
                                      </p:to>
                                    </p:set>
                                    <p:anim calcmode="lin" valueType="num">
                                      <p:cBhvr additive="base">
                                        <p:cTn id="168" dur="750" fill="hold"/>
                                        <p:tgtEl>
                                          <p:spTgt spid="42"/>
                                        </p:tgtEl>
                                        <p:attrNameLst>
                                          <p:attrName>ppt_x</p:attrName>
                                        </p:attrNameLst>
                                      </p:cBhvr>
                                      <p:tavLst>
                                        <p:tav tm="0">
                                          <p:val>
                                            <p:strVal val="#ppt_x"/>
                                          </p:val>
                                        </p:tav>
                                        <p:tav tm="100000">
                                          <p:val>
                                            <p:strVal val="#ppt_x"/>
                                          </p:val>
                                        </p:tav>
                                      </p:tavLst>
                                    </p:anim>
                                    <p:anim calcmode="lin" valueType="num">
                                      <p:cBhvr additive="base">
                                        <p:cTn id="169" dur="750" fill="hold"/>
                                        <p:tgtEl>
                                          <p:spTgt spid="42"/>
                                        </p:tgtEl>
                                        <p:attrNameLst>
                                          <p:attrName>ppt_y</p:attrName>
                                        </p:attrNameLst>
                                      </p:cBhvr>
                                      <p:tavLst>
                                        <p:tav tm="0">
                                          <p:val>
                                            <p:strVal val="0-#ppt_h/2"/>
                                          </p:val>
                                        </p:tav>
                                        <p:tav tm="100000">
                                          <p:val>
                                            <p:strVal val="#ppt_y"/>
                                          </p:val>
                                        </p:tav>
                                      </p:tavLst>
                                    </p:anim>
                                  </p:childTnLst>
                                </p:cTn>
                              </p:par>
                              <p:par>
                                <p:cTn id="170" presetID="45" presetClass="entr" presetSubtype="0" fill="hold" grpId="1" nodeType="withEffect">
                                  <p:stCondLst>
                                    <p:cond delay="1500"/>
                                  </p:stCondLst>
                                  <p:childTnLst>
                                    <p:set>
                                      <p:cBhvr>
                                        <p:cTn id="171" dur="1" fill="hold">
                                          <p:stCondLst>
                                            <p:cond delay="0"/>
                                          </p:stCondLst>
                                        </p:cTn>
                                        <p:tgtEl>
                                          <p:spTgt spid="39"/>
                                        </p:tgtEl>
                                        <p:attrNameLst>
                                          <p:attrName>style.visibility</p:attrName>
                                        </p:attrNameLst>
                                      </p:cBhvr>
                                      <p:to>
                                        <p:strVal val="visible"/>
                                      </p:to>
                                    </p:set>
                                    <p:animEffect transition="in" filter="fade">
                                      <p:cBhvr>
                                        <p:cTn id="172" dur="750"/>
                                        <p:tgtEl>
                                          <p:spTgt spid="39"/>
                                        </p:tgtEl>
                                      </p:cBhvr>
                                    </p:animEffect>
                                    <p:anim calcmode="lin" valueType="num">
                                      <p:cBhvr>
                                        <p:cTn id="173" dur="750" fill="hold"/>
                                        <p:tgtEl>
                                          <p:spTgt spid="39"/>
                                        </p:tgtEl>
                                        <p:attrNameLst>
                                          <p:attrName>ppt_w</p:attrName>
                                        </p:attrNameLst>
                                      </p:cBhvr>
                                      <p:tavLst>
                                        <p:tav tm="0" fmla="#ppt_w*sin(2.5*pi*$)">
                                          <p:val>
                                            <p:fltVal val="0"/>
                                          </p:val>
                                        </p:tav>
                                        <p:tav tm="100000">
                                          <p:val>
                                            <p:fltVal val="1"/>
                                          </p:val>
                                        </p:tav>
                                      </p:tavLst>
                                    </p:anim>
                                    <p:anim calcmode="lin" valueType="num">
                                      <p:cBhvr>
                                        <p:cTn id="174" dur="750" fill="hold"/>
                                        <p:tgtEl>
                                          <p:spTgt spid="39"/>
                                        </p:tgtEl>
                                        <p:attrNameLst>
                                          <p:attrName>ppt_h</p:attrName>
                                        </p:attrNameLst>
                                      </p:cBhvr>
                                      <p:tavLst>
                                        <p:tav tm="0">
                                          <p:val>
                                            <p:strVal val="#ppt_h"/>
                                          </p:val>
                                        </p:tav>
                                        <p:tav tm="100000">
                                          <p:val>
                                            <p:strVal val="#ppt_h"/>
                                          </p:val>
                                        </p:tav>
                                      </p:tavLst>
                                    </p:anim>
                                  </p:childTnLst>
                                </p:cTn>
                              </p:par>
                              <p:par>
                                <p:cTn id="175" presetID="45" presetClass="entr" presetSubtype="0" fill="hold" grpId="1" nodeType="withEffect">
                                  <p:stCondLst>
                                    <p:cond delay="1600"/>
                                  </p:stCondLst>
                                  <p:childTnLst>
                                    <p:set>
                                      <p:cBhvr>
                                        <p:cTn id="176" dur="1" fill="hold">
                                          <p:stCondLst>
                                            <p:cond delay="0"/>
                                          </p:stCondLst>
                                        </p:cTn>
                                        <p:tgtEl>
                                          <p:spTgt spid="40"/>
                                        </p:tgtEl>
                                        <p:attrNameLst>
                                          <p:attrName>style.visibility</p:attrName>
                                        </p:attrNameLst>
                                      </p:cBhvr>
                                      <p:to>
                                        <p:strVal val="visible"/>
                                      </p:to>
                                    </p:set>
                                    <p:animEffect transition="in" filter="fade">
                                      <p:cBhvr>
                                        <p:cTn id="177" dur="750"/>
                                        <p:tgtEl>
                                          <p:spTgt spid="40"/>
                                        </p:tgtEl>
                                      </p:cBhvr>
                                    </p:animEffect>
                                    <p:anim calcmode="lin" valueType="num">
                                      <p:cBhvr>
                                        <p:cTn id="178" dur="750" fill="hold"/>
                                        <p:tgtEl>
                                          <p:spTgt spid="40"/>
                                        </p:tgtEl>
                                        <p:attrNameLst>
                                          <p:attrName>ppt_w</p:attrName>
                                        </p:attrNameLst>
                                      </p:cBhvr>
                                      <p:tavLst>
                                        <p:tav tm="0" fmla="#ppt_w*sin(2.5*pi*$)">
                                          <p:val>
                                            <p:fltVal val="0"/>
                                          </p:val>
                                        </p:tav>
                                        <p:tav tm="100000">
                                          <p:val>
                                            <p:fltVal val="1"/>
                                          </p:val>
                                        </p:tav>
                                      </p:tavLst>
                                    </p:anim>
                                    <p:anim calcmode="lin" valueType="num">
                                      <p:cBhvr>
                                        <p:cTn id="179" dur="750" fill="hold"/>
                                        <p:tgtEl>
                                          <p:spTgt spid="40"/>
                                        </p:tgtEl>
                                        <p:attrNameLst>
                                          <p:attrName>ppt_h</p:attrName>
                                        </p:attrNameLst>
                                      </p:cBhvr>
                                      <p:tavLst>
                                        <p:tav tm="0">
                                          <p:val>
                                            <p:strVal val="#ppt_h"/>
                                          </p:val>
                                        </p:tav>
                                        <p:tav tm="100000">
                                          <p:val>
                                            <p:strVal val="#ppt_h"/>
                                          </p:val>
                                        </p:tav>
                                      </p:tavLst>
                                    </p:anim>
                                  </p:childTnLst>
                                </p:cTn>
                              </p:par>
                              <p:par>
                                <p:cTn id="180" presetID="45" presetClass="entr" presetSubtype="0" fill="hold" grpId="1" nodeType="withEffect">
                                  <p:stCondLst>
                                    <p:cond delay="1700"/>
                                  </p:stCondLst>
                                  <p:childTnLst>
                                    <p:set>
                                      <p:cBhvr>
                                        <p:cTn id="181" dur="1" fill="hold">
                                          <p:stCondLst>
                                            <p:cond delay="0"/>
                                          </p:stCondLst>
                                        </p:cTn>
                                        <p:tgtEl>
                                          <p:spTgt spid="41"/>
                                        </p:tgtEl>
                                        <p:attrNameLst>
                                          <p:attrName>style.visibility</p:attrName>
                                        </p:attrNameLst>
                                      </p:cBhvr>
                                      <p:to>
                                        <p:strVal val="visible"/>
                                      </p:to>
                                    </p:set>
                                    <p:animEffect transition="in" filter="fade">
                                      <p:cBhvr>
                                        <p:cTn id="182" dur="750"/>
                                        <p:tgtEl>
                                          <p:spTgt spid="41"/>
                                        </p:tgtEl>
                                      </p:cBhvr>
                                    </p:animEffect>
                                    <p:anim calcmode="lin" valueType="num">
                                      <p:cBhvr>
                                        <p:cTn id="183" dur="750" fill="hold"/>
                                        <p:tgtEl>
                                          <p:spTgt spid="41"/>
                                        </p:tgtEl>
                                        <p:attrNameLst>
                                          <p:attrName>ppt_w</p:attrName>
                                        </p:attrNameLst>
                                      </p:cBhvr>
                                      <p:tavLst>
                                        <p:tav tm="0" fmla="#ppt_w*sin(2.5*pi*$)">
                                          <p:val>
                                            <p:fltVal val="0"/>
                                          </p:val>
                                        </p:tav>
                                        <p:tav tm="100000">
                                          <p:val>
                                            <p:fltVal val="1"/>
                                          </p:val>
                                        </p:tav>
                                      </p:tavLst>
                                    </p:anim>
                                    <p:anim calcmode="lin" valueType="num">
                                      <p:cBhvr>
                                        <p:cTn id="184" dur="750" fill="hold"/>
                                        <p:tgtEl>
                                          <p:spTgt spid="41"/>
                                        </p:tgtEl>
                                        <p:attrNameLst>
                                          <p:attrName>ppt_h</p:attrName>
                                        </p:attrNameLst>
                                      </p:cBhvr>
                                      <p:tavLst>
                                        <p:tav tm="0">
                                          <p:val>
                                            <p:strVal val="#ppt_h"/>
                                          </p:val>
                                        </p:tav>
                                        <p:tav tm="100000">
                                          <p:val>
                                            <p:strVal val="#ppt_h"/>
                                          </p:val>
                                        </p:tav>
                                      </p:tavLst>
                                    </p:anim>
                                  </p:childTnLst>
                                </p:cTn>
                              </p:par>
                              <p:par>
                                <p:cTn id="185" presetID="45" presetClass="entr" presetSubtype="0" fill="hold" grpId="1" nodeType="withEffect">
                                  <p:stCondLst>
                                    <p:cond delay="180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750"/>
                                        <p:tgtEl>
                                          <p:spTgt spid="42"/>
                                        </p:tgtEl>
                                      </p:cBhvr>
                                    </p:animEffect>
                                    <p:anim calcmode="lin" valueType="num">
                                      <p:cBhvr>
                                        <p:cTn id="188" dur="750" fill="hold"/>
                                        <p:tgtEl>
                                          <p:spTgt spid="42"/>
                                        </p:tgtEl>
                                        <p:attrNameLst>
                                          <p:attrName>ppt_w</p:attrName>
                                        </p:attrNameLst>
                                      </p:cBhvr>
                                      <p:tavLst>
                                        <p:tav tm="0" fmla="#ppt_w*sin(2.5*pi*$)">
                                          <p:val>
                                            <p:fltVal val="0"/>
                                          </p:val>
                                        </p:tav>
                                        <p:tav tm="100000">
                                          <p:val>
                                            <p:fltVal val="1"/>
                                          </p:val>
                                        </p:tav>
                                      </p:tavLst>
                                    </p:anim>
                                    <p:anim calcmode="lin" valueType="num">
                                      <p:cBhvr>
                                        <p:cTn id="189" dur="750" fill="hold"/>
                                        <p:tgtEl>
                                          <p:spTgt spid="42"/>
                                        </p:tgtEl>
                                        <p:attrNameLst>
                                          <p:attrName>ppt_h</p:attrName>
                                        </p:attrNameLst>
                                      </p:cBhvr>
                                      <p:tavLst>
                                        <p:tav tm="0">
                                          <p:val>
                                            <p:strVal val="#ppt_h"/>
                                          </p:val>
                                        </p:tav>
                                        <p:tav tm="100000">
                                          <p:val>
                                            <p:strVal val="#ppt_h"/>
                                          </p:val>
                                        </p:tav>
                                      </p:tavLst>
                                    </p:anim>
                                  </p:childTnLst>
                                </p:cTn>
                              </p:par>
                            </p:childTnLst>
                          </p:cTn>
                        </p:par>
                        <p:par>
                          <p:cTn id="190" fill="hold">
                            <p:stCondLst>
                              <p:cond delay="4300"/>
                            </p:stCondLst>
                            <p:childTnLst>
                              <p:par>
                                <p:cTn id="191" presetID="10" presetClass="entr" presetSubtype="0" fill="hold" nodeType="afterEffect">
                                  <p:stCondLst>
                                    <p:cond delay="500"/>
                                  </p:stCondLst>
                                  <p:childTnLst>
                                    <p:set>
                                      <p:cBhvr>
                                        <p:cTn id="192" dur="1" fill="hold">
                                          <p:stCondLst>
                                            <p:cond delay="0"/>
                                          </p:stCondLst>
                                        </p:cTn>
                                        <p:tgtEl>
                                          <p:spTgt spid="35"/>
                                        </p:tgtEl>
                                        <p:attrNameLst>
                                          <p:attrName>style.visibility</p:attrName>
                                        </p:attrNameLst>
                                      </p:cBhvr>
                                      <p:to>
                                        <p:strVal val="visible"/>
                                      </p:to>
                                    </p:set>
                                    <p:animEffect transition="in" filter="fade">
                                      <p:cBhvr>
                                        <p:cTn id="193" dur="500"/>
                                        <p:tgtEl>
                                          <p:spTgt spid="35"/>
                                        </p:tgtEl>
                                      </p:cBhvr>
                                    </p:animEffect>
                                  </p:childTnLst>
                                </p:cTn>
                              </p:par>
                            </p:childTnLst>
                          </p:cTn>
                        </p:par>
                        <p:par>
                          <p:cTn id="194" fill="hold">
                            <p:stCondLst>
                              <p:cond delay="5300"/>
                            </p:stCondLst>
                            <p:childTnLst>
                              <p:par>
                                <p:cTn id="195" presetID="10" presetClass="entr" presetSubtype="0" fill="hold" grpId="0" nodeType="afterEffect">
                                  <p:stCondLst>
                                    <p:cond delay="0"/>
                                  </p:stCondLst>
                                  <p:childTnLst>
                                    <p:set>
                                      <p:cBhvr>
                                        <p:cTn id="196" dur="1" fill="hold">
                                          <p:stCondLst>
                                            <p:cond delay="0"/>
                                          </p:stCondLst>
                                        </p:cTn>
                                        <p:tgtEl>
                                          <p:spTgt spid="34">
                                            <p:txEl>
                                              <p:pRg st="0" end="0"/>
                                            </p:txEl>
                                          </p:spTgt>
                                        </p:tgtEl>
                                        <p:attrNameLst>
                                          <p:attrName>style.visibility</p:attrName>
                                        </p:attrNameLst>
                                      </p:cBhvr>
                                      <p:to>
                                        <p:strVal val="visible"/>
                                      </p:to>
                                    </p:set>
                                    <p:animEffect transition="in" filter="fade">
                                      <p:cBhvr>
                                        <p:cTn id="197"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32" grpId="0"/>
      <p:bldP spid="33" grpId="0" build="p">
        <p:tmplLst>
          <p:tmpl lvl="1">
            <p:tnLst>
              <p:par>
                <p:cTn presetID="2" presetClass="entr" presetSubtype="2" decel="100000" fill="hold" nodeType="withEffect">
                  <p:stCondLst>
                    <p:cond delay="1500"/>
                  </p:stCondLst>
                  <p:iterate type="wd">
                    <p:tmPct val="10000"/>
                  </p:iterate>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9" grpId="0" animBg="1"/>
      <p:bldP spid="39" grpId="1" animBg="1"/>
      <p:bldP spid="40" grpId="0" animBg="1"/>
      <p:bldP spid="40" grpId="1" animBg="1"/>
      <p:bldP spid="41" grpId="0" animBg="1"/>
      <p:bldP spid="41" grpId="1" animBg="1"/>
      <p:bldP spid="42" grpId="0" animBg="1"/>
      <p:bldP spid="42" grpId="1"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371481" y="3972857"/>
            <a:ext cx="15543451" cy="1585999"/>
          </a:xfrm>
        </p:spPr>
        <p:txBody>
          <a:bodyPr anchor="t">
            <a:noAutofit/>
          </a:bodyPr>
          <a:lstStyle>
            <a:lvl1pPr algn="ctr">
              <a:defRPr sz="9600" baseline="0">
                <a:solidFill>
                  <a:schemeClr val="accent3"/>
                </a:solidFill>
                <a:latin typeface="Route 159 UltraLight" pitchFamily="50" charset="0"/>
              </a:defRPr>
            </a:lvl1pPr>
          </a:lstStyle>
          <a:p>
            <a:r>
              <a:rPr kumimoji="1" lang="en-US" altLang="ja-JP" dirty="0"/>
              <a:t>TEXT GOES HERE</a:t>
            </a:r>
            <a:endParaRPr kumimoji="1" lang="ja-JP" altLang="en-US" dirty="0"/>
          </a:p>
        </p:txBody>
      </p:sp>
      <p:sp>
        <p:nvSpPr>
          <p:cNvPr id="3" name="サブタイトル 2"/>
          <p:cNvSpPr>
            <a:spLocks noGrp="1"/>
          </p:cNvSpPr>
          <p:nvPr>
            <p:ph type="subTitle" idx="1" hasCustomPrompt="1"/>
          </p:nvPr>
        </p:nvSpPr>
        <p:spPr>
          <a:xfrm>
            <a:off x="1366342" y="7112000"/>
            <a:ext cx="15553728" cy="2928044"/>
          </a:xfrm>
        </p:spPr>
        <p:txBody>
          <a:bodyPr anchor="b">
            <a:normAutofit/>
          </a:bodyPr>
          <a:lstStyle>
            <a:lvl1pPr marL="0" indent="0" algn="ctr">
              <a:buNone/>
              <a:defRPr sz="2000">
                <a:solidFill>
                  <a:schemeClr val="tx1">
                    <a:tint val="75000"/>
                  </a:schemeClr>
                </a:solidFill>
                <a:latin typeface="Open Sans Light" panose="020B0306030504020204" pitchFamily="34" charset="0"/>
                <a:cs typeface="Open Sans Light" panose="020B0306030504020204" pitchFamily="34" charset="0"/>
              </a:defRPr>
            </a:lvl1pPr>
            <a:lvl2pPr marL="816376" indent="0" algn="ctr">
              <a:buNone/>
              <a:defRPr>
                <a:solidFill>
                  <a:schemeClr val="tx1">
                    <a:tint val="75000"/>
                  </a:schemeClr>
                </a:solidFill>
              </a:defRPr>
            </a:lvl2pPr>
            <a:lvl3pPr marL="1632753" indent="0" algn="ctr">
              <a:buNone/>
              <a:defRPr>
                <a:solidFill>
                  <a:schemeClr val="tx1">
                    <a:tint val="75000"/>
                  </a:schemeClr>
                </a:solidFill>
              </a:defRPr>
            </a:lvl3pPr>
            <a:lvl4pPr marL="2449129" indent="0" algn="ctr">
              <a:buNone/>
              <a:defRPr>
                <a:solidFill>
                  <a:schemeClr val="tx1">
                    <a:tint val="75000"/>
                  </a:schemeClr>
                </a:solidFill>
              </a:defRPr>
            </a:lvl4pPr>
            <a:lvl5pPr marL="3265505" indent="0" algn="ctr">
              <a:buNone/>
              <a:defRPr>
                <a:solidFill>
                  <a:schemeClr val="tx1">
                    <a:tint val="75000"/>
                  </a:schemeClr>
                </a:solidFill>
              </a:defRPr>
            </a:lvl5pPr>
            <a:lvl6pPr marL="4081882" indent="0" algn="ctr">
              <a:buNone/>
              <a:defRPr>
                <a:solidFill>
                  <a:schemeClr val="tx1">
                    <a:tint val="75000"/>
                  </a:schemeClr>
                </a:solidFill>
              </a:defRPr>
            </a:lvl6pPr>
            <a:lvl7pPr marL="4898258" indent="0" algn="ctr">
              <a:buNone/>
              <a:defRPr>
                <a:solidFill>
                  <a:schemeClr val="tx1">
                    <a:tint val="75000"/>
                  </a:schemeClr>
                </a:solidFill>
              </a:defRPr>
            </a:lvl7pPr>
            <a:lvl8pPr marL="5714634" indent="0" algn="ctr">
              <a:buNone/>
              <a:defRPr>
                <a:solidFill>
                  <a:schemeClr val="tx1">
                    <a:tint val="75000"/>
                  </a:schemeClr>
                </a:solidFill>
              </a:defRPr>
            </a:lvl8pPr>
            <a:lvl9pPr marL="6531011" indent="0" algn="ctr">
              <a:buNone/>
              <a:defRPr>
                <a:solidFill>
                  <a:schemeClr val="tx1">
                    <a:tint val="75000"/>
                  </a:schemeClr>
                </a:solidFill>
              </a:defRPr>
            </a:lvl9pPr>
          </a:lstStyle>
          <a:p>
            <a:r>
              <a:rPr kumimoji="1" lang="en-US" altLang="ja-JP" dirty="0"/>
              <a:t>Information</a:t>
            </a:r>
            <a:endParaRPr kumimoji="1" lang="ja-JP" altLang="en-US" dirty="0"/>
          </a:p>
        </p:txBody>
      </p:sp>
      <p:sp>
        <p:nvSpPr>
          <p:cNvPr id="9" name="テキスト プレースホルダー 8"/>
          <p:cNvSpPr>
            <a:spLocks noGrp="1"/>
          </p:cNvSpPr>
          <p:nvPr>
            <p:ph type="body" sz="quarter" idx="10" hasCustomPrompt="1"/>
          </p:nvPr>
        </p:nvSpPr>
        <p:spPr>
          <a:xfrm>
            <a:off x="1366342" y="5503590"/>
            <a:ext cx="15553728" cy="864046"/>
          </a:xfrm>
        </p:spPr>
        <p:txBody>
          <a:bodyPr anchor="b">
            <a:noAutofit/>
          </a:bodyPr>
          <a:lstStyle>
            <a:lvl1pPr algn="ctr">
              <a:defRPr sz="4000">
                <a:solidFill>
                  <a:schemeClr val="tx2"/>
                </a:solidFill>
                <a:latin typeface="Route 159 UltraLight" pitchFamily="50" charset="0"/>
              </a:defRPr>
            </a:lvl1pPr>
          </a:lstStyle>
          <a:p>
            <a:pPr lvl="0"/>
            <a:r>
              <a:rPr kumimoji="1" lang="en-US" altLang="ja-JP" dirty="0"/>
              <a:t>Subtitle goes here</a:t>
            </a:r>
            <a:endParaRPr kumimoji="1" lang="ja-JP" altLang="en-US" dirty="0"/>
          </a:p>
        </p:txBody>
      </p:sp>
      <p:grpSp>
        <p:nvGrpSpPr>
          <p:cNvPr id="6" name="グループ化 5"/>
          <p:cNvGrpSpPr/>
          <p:nvPr userDrawn="1"/>
        </p:nvGrpSpPr>
        <p:grpSpPr>
          <a:xfrm>
            <a:off x="8595214" y="6644399"/>
            <a:ext cx="1088138" cy="188527"/>
            <a:chOff x="8595214" y="6592642"/>
            <a:chExt cx="1088138" cy="188527"/>
          </a:xfrm>
        </p:grpSpPr>
        <p:sp>
          <p:nvSpPr>
            <p:cNvPr id="24" name="円/楕円 23"/>
            <p:cNvSpPr/>
            <p:nvPr userDrawn="1"/>
          </p:nvSpPr>
          <p:spPr>
            <a:xfrm>
              <a:off x="9048943"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円/楕円 24"/>
            <p:cNvSpPr/>
            <p:nvPr userDrawn="1"/>
          </p:nvSpPr>
          <p:spPr>
            <a:xfrm>
              <a:off x="8595214"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9494825" y="6592642"/>
              <a:ext cx="188527" cy="18852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Tree>
    <p:extLst>
      <p:ext uri="{BB962C8B-B14F-4D97-AF65-F5344CB8AC3E}">
        <p14:creationId xmlns:p14="http://schemas.microsoft.com/office/powerpoint/2010/main" val="14429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wd">
                                    <p:tmPct val="10000"/>
                                  </p:iterate>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3" decel="100000" fill="hold" grpId="0" nodeType="with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900"/>
                            </p:stCondLst>
                            <p:childTnLst>
                              <p:par>
                                <p:cTn id="14" presetID="10" presetClass="entr" presetSubtype="0" fill="hold" nodeType="after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90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P spid="9" grpId="0" build="p">
        <p:tmplLst>
          <p:tmpl lvl="1">
            <p:tnLst>
              <p:par>
                <p:cTn presetID="2" presetClass="entr" presetSubtype="2" decel="10000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649736"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502246"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7594055" y="6766640"/>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7577521" y="7951812"/>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610258"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3457832"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865661"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431238" y="8298184"/>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2086422" y="1872979"/>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07293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12"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12" decel="100000" fill="hold" grpId="0" nodeType="withEffect">
                                  <p:stCondLst>
                                    <p:cond delay="10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750" fill="hold"/>
                                        <p:tgtEl>
                                          <p:spTgt spid="7"/>
                                        </p:tgtEl>
                                        <p:attrNameLst>
                                          <p:attrName>ppt_x</p:attrName>
                                        </p:attrNameLst>
                                      </p:cBhvr>
                                      <p:tavLst>
                                        <p:tav tm="0">
                                          <p:val>
                                            <p:strVal val="0-#ppt_w/2"/>
                                          </p:val>
                                        </p:tav>
                                        <p:tav tm="100000">
                                          <p:val>
                                            <p:strVal val="#ppt_x"/>
                                          </p:val>
                                        </p:tav>
                                      </p:tavLst>
                                    </p:anim>
                                    <p:anim calcmode="lin" valueType="num">
                                      <p:cBhvr additive="base">
                                        <p:cTn id="21" dur="750" fill="hold"/>
                                        <p:tgtEl>
                                          <p:spTgt spid="7"/>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12" decel="100000" fill="hold" grpId="0" nodeType="withEffect">
                                  <p:stCondLst>
                                    <p:cond delay="10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0-#ppt_w/2"/>
                                          </p:val>
                                        </p:tav>
                                        <p:tav tm="100000">
                                          <p:val>
                                            <p:strVal val="#ppt_x"/>
                                          </p:val>
                                        </p:tav>
                                      </p:tavLst>
                                    </p:anim>
                                    <p:anim calcmode="lin" valueType="num">
                                      <p:cBhvr additive="base">
                                        <p:cTn id="30" dur="750" fill="hold"/>
                                        <p:tgtEl>
                                          <p:spTgt spid="11"/>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12"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0-#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45" presetClass="entr" presetSubtype="0" fill="hold" grpId="1" nodeType="withEffect">
                                  <p:stCondLst>
                                    <p:cond delay="3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750"/>
                                        <p:tgtEl>
                                          <p:spTgt spid="9"/>
                                        </p:tgtEl>
                                      </p:cBhvr>
                                    </p:animEffect>
                                    <p:anim calcmode="lin" valueType="num">
                                      <p:cBhvr>
                                        <p:cTn id="43" dur="750" fill="hold"/>
                                        <p:tgtEl>
                                          <p:spTgt spid="9"/>
                                        </p:tgtEl>
                                        <p:attrNameLst>
                                          <p:attrName>ppt_w</p:attrName>
                                        </p:attrNameLst>
                                      </p:cBhvr>
                                      <p:tavLst>
                                        <p:tav tm="0" fmla="#ppt_w*sin(2.5*pi*$)">
                                          <p:val>
                                            <p:fltVal val="0"/>
                                          </p:val>
                                        </p:tav>
                                        <p:tav tm="100000">
                                          <p:val>
                                            <p:fltVal val="1"/>
                                          </p:val>
                                        </p:tav>
                                      </p:tavLst>
                                    </p:anim>
                                    <p:anim calcmode="lin" valueType="num">
                                      <p:cBhvr>
                                        <p:cTn id="44" dur="750" fill="hold"/>
                                        <p:tgtEl>
                                          <p:spTgt spid="9"/>
                                        </p:tgtEl>
                                        <p:attrNameLst>
                                          <p:attrName>ppt_h</p:attrName>
                                        </p:attrNameLst>
                                      </p:cBhvr>
                                      <p:tavLst>
                                        <p:tav tm="0">
                                          <p:val>
                                            <p:strVal val="#ppt_h"/>
                                          </p:val>
                                        </p:tav>
                                        <p:tav tm="100000">
                                          <p:val>
                                            <p:strVal val="#ppt_h"/>
                                          </p:val>
                                        </p:tav>
                                      </p:tavLst>
                                    </p:anim>
                                  </p:childTnLst>
                                </p:cTn>
                              </p:par>
                              <p:par>
                                <p:cTn id="45" presetID="2" presetClass="entr" presetSubtype="12" decel="100000" fill="hold" grpId="0" nodeType="withEffect">
                                  <p:stCondLst>
                                    <p:cond delay="30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750" fill="hold"/>
                                        <p:tgtEl>
                                          <p:spTgt spid="9"/>
                                        </p:tgtEl>
                                        <p:attrNameLst>
                                          <p:attrName>ppt_x</p:attrName>
                                        </p:attrNameLst>
                                      </p:cBhvr>
                                      <p:tavLst>
                                        <p:tav tm="0">
                                          <p:val>
                                            <p:strVal val="0-#ppt_w/2"/>
                                          </p:val>
                                        </p:tav>
                                        <p:tav tm="100000">
                                          <p:val>
                                            <p:strVal val="#ppt_x"/>
                                          </p:val>
                                        </p:tav>
                                      </p:tavLst>
                                    </p:anim>
                                    <p:anim calcmode="lin" valueType="num">
                                      <p:cBhvr additive="base">
                                        <p:cTn id="48" dur="750" fill="hold"/>
                                        <p:tgtEl>
                                          <p:spTgt spid="9"/>
                                        </p:tgtEl>
                                        <p:attrNameLst>
                                          <p:attrName>ppt_y</p:attrName>
                                        </p:attrNameLst>
                                      </p:cBhvr>
                                      <p:tavLst>
                                        <p:tav tm="0">
                                          <p:val>
                                            <p:strVal val="1+#ppt_h/2"/>
                                          </p:val>
                                        </p:tav>
                                        <p:tav tm="100000">
                                          <p:val>
                                            <p:strVal val="#ppt_y"/>
                                          </p:val>
                                        </p:tav>
                                      </p:tavLst>
                                    </p:anim>
                                  </p:childTnLst>
                                </p:cTn>
                              </p:par>
                              <p:par>
                                <p:cTn id="49" presetID="2" presetClass="entr" presetSubtype="12"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0-#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12"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0-#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50"/>
                                        <p:tgtEl>
                                          <p:spTgt spid="13"/>
                                        </p:tgtEl>
                                      </p:cBhvr>
                                    </p:animEffect>
                                  </p:childTnLst>
                                </p:cTn>
                              </p:par>
                            </p:childTnLst>
                          </p:cTn>
                        </p:par>
                        <p:par>
                          <p:cTn id="66" fill="hold">
                            <p:stCondLst>
                              <p:cond delay="2500"/>
                            </p:stCondLst>
                            <p:childTnLst>
                              <p:par>
                                <p:cTn id="67" presetID="2" presetClass="entr" presetSubtype="12"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75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70" dur="75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12"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0-#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12"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12"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0-#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12"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12"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12"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12"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12"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10799390" y="2911252"/>
            <a:ext cx="6768554" cy="6768554"/>
          </a:xfrm>
          <a:prstGeom prst="ellipse">
            <a:avLst/>
          </a:prstGeom>
          <a:solidFill>
            <a:schemeClr val="accent1">
              <a:alpha val="80000"/>
            </a:schemeClr>
          </a:solidFill>
        </p:spPr>
        <p:txBody>
          <a:bodyPr/>
          <a:lstStyle/>
          <a:p>
            <a:pPr lvl="0"/>
            <a:r>
              <a:rPr kumimoji="1" lang="en-US" altLang="ja-JP" dirty="0"/>
              <a:t> </a:t>
            </a:r>
            <a:endParaRPr kumimoji="1" lang="ja-JP" altLang="en-US" dirty="0"/>
          </a:p>
        </p:txBody>
      </p:sp>
      <p:sp>
        <p:nvSpPr>
          <p:cNvPr id="7" name="テキスト プレースホルダー 5"/>
          <p:cNvSpPr>
            <a:spLocks noGrp="1"/>
          </p:cNvSpPr>
          <p:nvPr>
            <p:ph type="body" sz="quarter" idx="12" hasCustomPrompt="1"/>
          </p:nvPr>
        </p:nvSpPr>
        <p:spPr>
          <a:xfrm>
            <a:off x="16488022" y="2263180"/>
            <a:ext cx="1440160" cy="1440160"/>
          </a:xfrm>
          <a:prstGeom prst="ellipse">
            <a:avLst/>
          </a:prstGeom>
          <a:solidFill>
            <a:schemeClr val="accent3">
              <a:alpha val="80000"/>
            </a:schemeClr>
          </a:solidFill>
        </p:spPr>
        <p:txBody>
          <a:bodyPr/>
          <a:lstStyle>
            <a:lvl1pPr>
              <a:defRPr>
                <a:latin typeface="Route 159 UltraLight" pitchFamily="50" charset="0"/>
              </a:defRPr>
            </a:lvl1pPr>
          </a:lstStyle>
          <a:p>
            <a:pPr lvl="0"/>
            <a:r>
              <a:rPr kumimoji="1" lang="en-US" altLang="ja-JP" dirty="0"/>
              <a:t> </a:t>
            </a:r>
            <a:endParaRPr kumimoji="1" lang="ja-JP" altLang="en-US" dirty="0"/>
          </a:p>
        </p:txBody>
      </p:sp>
      <p:sp>
        <p:nvSpPr>
          <p:cNvPr id="8" name="テキスト プレースホルダー 5"/>
          <p:cNvSpPr>
            <a:spLocks noGrp="1"/>
          </p:cNvSpPr>
          <p:nvPr>
            <p:ph type="body" sz="quarter" idx="13" hasCustomPrompt="1"/>
          </p:nvPr>
        </p:nvSpPr>
        <p:spPr>
          <a:xfrm>
            <a:off x="6766942" y="7779029"/>
            <a:ext cx="936104" cy="936104"/>
          </a:xfrm>
          <a:prstGeom prst="ellipse">
            <a:avLst/>
          </a:prstGeom>
          <a:solidFill>
            <a:schemeClr val="accent2">
              <a:alpha val="80000"/>
            </a:schemeClr>
          </a:solidFill>
        </p:spPr>
        <p:txBody>
          <a:bodyPr/>
          <a:lstStyle/>
          <a:p>
            <a:pPr lvl="0"/>
            <a:r>
              <a:rPr kumimoji="1" lang="en-US" altLang="ja-JP" dirty="0"/>
              <a:t> </a:t>
            </a:r>
            <a:endParaRPr kumimoji="1" lang="ja-JP" altLang="en-US" dirty="0"/>
          </a:p>
        </p:txBody>
      </p:sp>
      <p:sp>
        <p:nvSpPr>
          <p:cNvPr id="9" name="テキスト プレースホルダー 5"/>
          <p:cNvSpPr>
            <a:spLocks noGrp="1"/>
          </p:cNvSpPr>
          <p:nvPr>
            <p:ph type="body" sz="quarter" idx="14" hasCustomPrompt="1"/>
          </p:nvPr>
        </p:nvSpPr>
        <p:spPr>
          <a:xfrm>
            <a:off x="8207102" y="8295804"/>
            <a:ext cx="1403177" cy="1403177"/>
          </a:xfrm>
          <a:prstGeom prst="ellipse">
            <a:avLst/>
          </a:prstGeom>
          <a:solidFill>
            <a:schemeClr val="accent5">
              <a:alpha val="80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5" hasCustomPrompt="1"/>
          </p:nvPr>
        </p:nvSpPr>
        <p:spPr>
          <a:xfrm>
            <a:off x="16596034" y="2263180"/>
            <a:ext cx="1224136" cy="1440160"/>
          </a:xfrm>
        </p:spPr>
        <p:txBody>
          <a:bodyPr anchor="ctr">
            <a:noAutofit/>
          </a:bodyPr>
          <a:lstStyle>
            <a:lvl1pPr algn="ctr">
              <a:defRPr sz="5400">
                <a:solidFill>
                  <a:schemeClr val="bg1"/>
                </a:solidFill>
                <a:latin typeface="Open Sans Semibold" panose="020B0706030804020204" pitchFamily="34" charset="0"/>
                <a:cs typeface="Open Sans Semibold" panose="020B0706030804020204" pitchFamily="34" charset="0"/>
              </a:defRPr>
            </a:lvl1pPr>
          </a:lstStyle>
          <a:p>
            <a:pPr lvl="0"/>
            <a:r>
              <a:rPr kumimoji="1" lang="en-US" altLang="ja-JP" dirty="0"/>
              <a:t>9</a:t>
            </a:r>
            <a:endParaRPr kumimoji="1" lang="ja-JP" altLang="en-US" dirty="0"/>
          </a:p>
        </p:txBody>
      </p:sp>
      <p:sp>
        <p:nvSpPr>
          <p:cNvPr id="13" name="図プレースホルダー 12"/>
          <p:cNvSpPr>
            <a:spLocks noGrp="1"/>
          </p:cNvSpPr>
          <p:nvPr>
            <p:ph type="pic" sz="quarter" idx="16" hasCustomPrompt="1"/>
          </p:nvPr>
        </p:nvSpPr>
        <p:spPr>
          <a:xfrm>
            <a:off x="13607486" y="5143872"/>
            <a:ext cx="1152363" cy="1152363"/>
          </a:xfrm>
        </p:spPr>
        <p:txBody>
          <a:bodyPr/>
          <a:lstStyle>
            <a:lvl1pPr>
              <a:defRPr/>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17" hasCustomPrompt="1"/>
          </p:nvPr>
        </p:nvSpPr>
        <p:spPr>
          <a:xfrm>
            <a:off x="11015315" y="6439644"/>
            <a:ext cx="6336704" cy="1008112"/>
          </a:xfrm>
        </p:spPr>
        <p:txBody>
          <a:bodyPr anchor="ctr">
            <a:normAutofit/>
          </a:bodyPr>
          <a:lstStyle>
            <a:lvl1pPr algn="ctr">
              <a:defRPr sz="44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8" hasCustomPrompt="1"/>
          </p:nvPr>
        </p:nvSpPr>
        <p:spPr>
          <a:xfrm>
            <a:off x="9610279" y="7186443"/>
            <a:ext cx="1185172" cy="1185172"/>
          </a:xfrm>
          <a:prstGeom prst="ellipse">
            <a:avLst/>
          </a:prstGeom>
          <a:solidFill>
            <a:schemeClr val="accent6">
              <a:alpha val="80000"/>
            </a:schemeClr>
          </a:solidFill>
        </p:spPr>
        <p:txBody>
          <a:bodyPr/>
          <a:lstStyle/>
          <a:p>
            <a:pPr lvl="0"/>
            <a:r>
              <a:rPr kumimoji="1" lang="en-US" altLang="ja-JP" dirty="0"/>
              <a:t> </a:t>
            </a:r>
            <a:endParaRPr kumimoji="1" lang="ja-JP" altLang="en-US" dirty="0"/>
          </a:p>
        </p:txBody>
      </p:sp>
      <p:sp>
        <p:nvSpPr>
          <p:cNvPr id="17" name="テキスト プレースホルダー 5"/>
          <p:cNvSpPr>
            <a:spLocks noGrp="1"/>
          </p:cNvSpPr>
          <p:nvPr>
            <p:ph type="body" sz="quarter" idx="19" hasCustomPrompt="1"/>
          </p:nvPr>
        </p:nvSpPr>
        <p:spPr>
          <a:xfrm>
            <a:off x="15695935" y="1436231"/>
            <a:ext cx="792087" cy="792087"/>
          </a:xfrm>
          <a:prstGeom prst="ellipse">
            <a:avLst/>
          </a:prstGeom>
          <a:solidFill>
            <a:schemeClr val="accent4">
              <a:alpha val="80000"/>
            </a:schemeClr>
          </a:solidFill>
        </p:spPr>
        <p:txBody>
          <a:bodyPr/>
          <a:lstStyle/>
          <a:p>
            <a:pPr lvl="0"/>
            <a:r>
              <a:rPr kumimoji="1" lang="en-US" altLang="ja-JP" dirty="0"/>
              <a:t> </a:t>
            </a:r>
            <a:endParaRPr kumimoji="1" lang="ja-JP" altLang="en-US" dirty="0"/>
          </a:p>
        </p:txBody>
      </p:sp>
    </p:spTree>
    <p:extLst>
      <p:ext uri="{BB962C8B-B14F-4D97-AF65-F5344CB8AC3E}">
        <p14:creationId xmlns:p14="http://schemas.microsoft.com/office/powerpoint/2010/main" val="48211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1+#ppt_w/2"/>
                                          </p:val>
                                        </p:tav>
                                        <p:tav tm="100000">
                                          <p:val>
                                            <p:strVal val="#ppt_x"/>
                                          </p:val>
                                        </p:tav>
                                      </p:tavLst>
                                    </p:anim>
                                    <p:anim calcmode="lin" valueType="num">
                                      <p:cBhvr additive="base">
                                        <p:cTn id="12" dur="750" fill="hold"/>
                                        <p:tgtEl>
                                          <p:spTgt spid="17"/>
                                        </p:tgtEl>
                                        <p:attrNameLst>
                                          <p:attrName>ppt_y</p:attrName>
                                        </p:attrNameLst>
                                      </p:cBhvr>
                                      <p:tavLst>
                                        <p:tav tm="0">
                                          <p:val>
                                            <p:strVal val="1+#ppt_h/2"/>
                                          </p:val>
                                        </p:tav>
                                        <p:tav tm="100000">
                                          <p:val>
                                            <p:strVal val="#ppt_y"/>
                                          </p:val>
                                        </p:tav>
                                      </p:tavLst>
                                    </p:anim>
                                  </p:childTnLst>
                                </p:cTn>
                              </p:par>
                              <p:par>
                                <p:cTn id="13" presetID="45"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750"/>
                                        <p:tgtEl>
                                          <p:spTgt spid="17"/>
                                        </p:tgtEl>
                                      </p:cBhvr>
                                    </p:animEffect>
                                    <p:anim calcmode="lin" valueType="num">
                                      <p:cBhvr>
                                        <p:cTn id="16" dur="750" fill="hold"/>
                                        <p:tgtEl>
                                          <p:spTgt spid="17"/>
                                        </p:tgtEl>
                                        <p:attrNameLst>
                                          <p:attrName>ppt_w</p:attrName>
                                        </p:attrNameLst>
                                      </p:cBhvr>
                                      <p:tavLst>
                                        <p:tav tm="0" fmla="#ppt_w*sin(2.5*pi*$)">
                                          <p:val>
                                            <p:fltVal val="0"/>
                                          </p:val>
                                        </p:tav>
                                        <p:tav tm="100000">
                                          <p:val>
                                            <p:fltVal val="1"/>
                                          </p:val>
                                        </p:tav>
                                      </p:tavLst>
                                    </p:anim>
                                    <p:anim calcmode="lin" valueType="num">
                                      <p:cBhvr>
                                        <p:cTn id="17" dur="750" fill="hold"/>
                                        <p:tgtEl>
                                          <p:spTgt spid="17"/>
                                        </p:tgtEl>
                                        <p:attrNameLst>
                                          <p:attrName>ppt_h</p:attrName>
                                        </p:attrNameLst>
                                      </p:cBhvr>
                                      <p:tavLst>
                                        <p:tav tm="0">
                                          <p:val>
                                            <p:strVal val="#ppt_h"/>
                                          </p:val>
                                        </p:tav>
                                        <p:tav tm="100000">
                                          <p:val>
                                            <p:strVal val="#ppt_h"/>
                                          </p:val>
                                        </p:tav>
                                      </p:tavLst>
                                    </p:anim>
                                  </p:childTnLst>
                                </p:cTn>
                              </p:par>
                              <p:par>
                                <p:cTn id="18" presetID="2" presetClass="entr" presetSubtype="6" decel="100000" fill="hold" grpId="0" nodeType="withEffect">
                                  <p:stCondLst>
                                    <p:cond delay="10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750" fill="hold"/>
                                        <p:tgtEl>
                                          <p:spTgt spid="11"/>
                                        </p:tgtEl>
                                        <p:attrNameLst>
                                          <p:attrName>ppt_x</p:attrName>
                                        </p:attrNameLst>
                                      </p:cBhvr>
                                      <p:tavLst>
                                        <p:tav tm="0">
                                          <p:val>
                                            <p:strVal val="1+#ppt_w/2"/>
                                          </p:val>
                                        </p:tav>
                                        <p:tav tm="100000">
                                          <p:val>
                                            <p:strVal val="#ppt_x"/>
                                          </p:val>
                                        </p:tav>
                                      </p:tavLst>
                                    </p:anim>
                                    <p:anim calcmode="lin" valueType="num">
                                      <p:cBhvr additive="base">
                                        <p:cTn id="21" dur="750" fill="hold"/>
                                        <p:tgtEl>
                                          <p:spTgt spid="11"/>
                                        </p:tgtEl>
                                        <p:attrNameLst>
                                          <p:attrName>ppt_y</p:attrName>
                                        </p:attrNameLst>
                                      </p:cBhvr>
                                      <p:tavLst>
                                        <p:tav tm="0">
                                          <p:val>
                                            <p:strVal val="1+#ppt_h/2"/>
                                          </p:val>
                                        </p:tav>
                                        <p:tav tm="100000">
                                          <p:val>
                                            <p:strVal val="#ppt_y"/>
                                          </p:val>
                                        </p:tav>
                                      </p:tavLst>
                                    </p:anim>
                                  </p:childTnLst>
                                </p:cTn>
                              </p:par>
                              <p:par>
                                <p:cTn id="22" presetID="45" presetClass="entr" presetSubtype="0" fill="hold" grpId="1" nodeType="withEffect">
                                  <p:stCondLst>
                                    <p:cond delay="1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anim calcmode="lin" valueType="num">
                                      <p:cBhvr>
                                        <p:cTn id="25" dur="750" fill="hold"/>
                                        <p:tgtEl>
                                          <p:spTgt spid="7"/>
                                        </p:tgtEl>
                                        <p:attrNameLst>
                                          <p:attrName>ppt_w</p:attrName>
                                        </p:attrNameLst>
                                      </p:cBhvr>
                                      <p:tavLst>
                                        <p:tav tm="0" fmla="#ppt_w*sin(2.5*pi*$)">
                                          <p:val>
                                            <p:fltVal val="0"/>
                                          </p:val>
                                        </p:tav>
                                        <p:tav tm="100000">
                                          <p:val>
                                            <p:fltVal val="1"/>
                                          </p:val>
                                        </p:tav>
                                      </p:tavLst>
                                    </p:anim>
                                    <p:anim calcmode="lin" valueType="num">
                                      <p:cBhvr>
                                        <p:cTn id="26" dur="750" fill="hold"/>
                                        <p:tgtEl>
                                          <p:spTgt spid="7"/>
                                        </p:tgtEl>
                                        <p:attrNameLst>
                                          <p:attrName>ppt_h</p:attrName>
                                        </p:attrNameLst>
                                      </p:cBhvr>
                                      <p:tavLst>
                                        <p:tav tm="0">
                                          <p:val>
                                            <p:strVal val="#ppt_h"/>
                                          </p:val>
                                        </p:tav>
                                        <p:tav tm="100000">
                                          <p:val>
                                            <p:strVal val="#ppt_h"/>
                                          </p:val>
                                        </p:tav>
                                      </p:tavLst>
                                    </p:anim>
                                  </p:childTnLst>
                                </p:cTn>
                              </p:par>
                              <p:par>
                                <p:cTn id="27" presetID="2" presetClass="entr" presetSubtype="6" decel="100000" fill="hold" grpId="0" nodeType="withEffect">
                                  <p:stCondLst>
                                    <p:cond delay="10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1+#ppt_w/2"/>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par>
                                <p:cTn id="31" presetID="45" presetClass="entr" presetSubtype="0" fill="hold" grpId="1" nodeType="withEffect">
                                  <p:stCondLst>
                                    <p:cond delay="20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750"/>
                                        <p:tgtEl>
                                          <p:spTgt spid="8"/>
                                        </p:tgtEl>
                                      </p:cBhvr>
                                    </p:animEffect>
                                    <p:anim calcmode="lin" valueType="num">
                                      <p:cBhvr>
                                        <p:cTn id="34" dur="750" fill="hold"/>
                                        <p:tgtEl>
                                          <p:spTgt spid="8"/>
                                        </p:tgtEl>
                                        <p:attrNameLst>
                                          <p:attrName>ppt_w</p:attrName>
                                        </p:attrNameLst>
                                      </p:cBhvr>
                                      <p:tavLst>
                                        <p:tav tm="0" fmla="#ppt_w*sin(2.5*pi*$)">
                                          <p:val>
                                            <p:fltVal val="0"/>
                                          </p:val>
                                        </p:tav>
                                        <p:tav tm="100000">
                                          <p:val>
                                            <p:fltVal val="1"/>
                                          </p:val>
                                        </p:tav>
                                      </p:tavLst>
                                    </p:anim>
                                    <p:anim calcmode="lin" valueType="num">
                                      <p:cBhvr>
                                        <p:cTn id="35" dur="750" fill="hold"/>
                                        <p:tgtEl>
                                          <p:spTgt spid="8"/>
                                        </p:tgtEl>
                                        <p:attrNameLst>
                                          <p:attrName>ppt_h</p:attrName>
                                        </p:attrNameLst>
                                      </p:cBhvr>
                                      <p:tavLst>
                                        <p:tav tm="0">
                                          <p:val>
                                            <p:strVal val="#ppt_h"/>
                                          </p:val>
                                        </p:tav>
                                        <p:tav tm="100000">
                                          <p:val>
                                            <p:strVal val="#ppt_h"/>
                                          </p:val>
                                        </p:tav>
                                      </p:tavLst>
                                    </p:anim>
                                  </p:childTnLst>
                                </p:cTn>
                              </p:par>
                              <p:par>
                                <p:cTn id="36" presetID="2" presetClass="entr" presetSubtype="6" decel="100000" fill="hold" grpId="0" nodeType="withEffect">
                                  <p:stCondLst>
                                    <p:cond delay="20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750" fill="hold"/>
                                        <p:tgtEl>
                                          <p:spTgt spid="8"/>
                                        </p:tgtEl>
                                        <p:attrNameLst>
                                          <p:attrName>ppt_x</p:attrName>
                                        </p:attrNameLst>
                                      </p:cBhvr>
                                      <p:tavLst>
                                        <p:tav tm="0">
                                          <p:val>
                                            <p:strVal val="1+#ppt_w/2"/>
                                          </p:val>
                                        </p:tav>
                                        <p:tav tm="100000">
                                          <p:val>
                                            <p:strVal val="#ppt_x"/>
                                          </p:val>
                                        </p:tav>
                                      </p:tavLst>
                                    </p:anim>
                                    <p:anim calcmode="lin" valueType="num">
                                      <p:cBhvr additive="base">
                                        <p:cTn id="39" dur="750" fill="hold"/>
                                        <p:tgtEl>
                                          <p:spTgt spid="8"/>
                                        </p:tgtEl>
                                        <p:attrNameLst>
                                          <p:attrName>ppt_y</p:attrName>
                                        </p:attrNameLst>
                                      </p:cBhvr>
                                      <p:tavLst>
                                        <p:tav tm="0">
                                          <p:val>
                                            <p:strVal val="1+#ppt_h/2"/>
                                          </p:val>
                                        </p:tav>
                                        <p:tav tm="100000">
                                          <p:val>
                                            <p:strVal val="#ppt_y"/>
                                          </p:val>
                                        </p:tav>
                                      </p:tavLst>
                                    </p:anim>
                                  </p:childTnLst>
                                </p:cTn>
                              </p:par>
                              <p:par>
                                <p:cTn id="40" presetID="2" presetClass="entr" presetSubtype="6" decel="100000" fill="hold" grpId="0" nodeType="withEffect">
                                  <p:stCondLst>
                                    <p:cond delay="30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750" fill="hold"/>
                                        <p:tgtEl>
                                          <p:spTgt spid="9"/>
                                        </p:tgtEl>
                                        <p:attrNameLst>
                                          <p:attrName>ppt_x</p:attrName>
                                        </p:attrNameLst>
                                      </p:cBhvr>
                                      <p:tavLst>
                                        <p:tav tm="0">
                                          <p:val>
                                            <p:strVal val="1+#ppt_w/2"/>
                                          </p:val>
                                        </p:tav>
                                        <p:tav tm="100000">
                                          <p:val>
                                            <p:strVal val="#ppt_x"/>
                                          </p:val>
                                        </p:tav>
                                      </p:tavLst>
                                    </p:anim>
                                    <p:anim calcmode="lin" valueType="num">
                                      <p:cBhvr additive="base">
                                        <p:cTn id="43" dur="750" fill="hold"/>
                                        <p:tgtEl>
                                          <p:spTgt spid="9"/>
                                        </p:tgtEl>
                                        <p:attrNameLst>
                                          <p:attrName>ppt_y</p:attrName>
                                        </p:attrNameLst>
                                      </p:cBhvr>
                                      <p:tavLst>
                                        <p:tav tm="0">
                                          <p:val>
                                            <p:strVal val="1+#ppt_h/2"/>
                                          </p:val>
                                        </p:tav>
                                        <p:tav tm="100000">
                                          <p:val>
                                            <p:strVal val="#ppt_y"/>
                                          </p:val>
                                        </p:tav>
                                      </p:tavLst>
                                    </p:anim>
                                  </p:childTnLst>
                                </p:cTn>
                              </p:par>
                              <p:par>
                                <p:cTn id="44" presetID="45" presetClass="entr" presetSubtype="0" fill="hold" grpId="1" nodeType="withEffect">
                                  <p:stCondLst>
                                    <p:cond delay="30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750"/>
                                        <p:tgtEl>
                                          <p:spTgt spid="9"/>
                                        </p:tgtEl>
                                      </p:cBhvr>
                                    </p:animEffect>
                                    <p:anim calcmode="lin" valueType="num">
                                      <p:cBhvr>
                                        <p:cTn id="47" dur="750" fill="hold"/>
                                        <p:tgtEl>
                                          <p:spTgt spid="9"/>
                                        </p:tgtEl>
                                        <p:attrNameLst>
                                          <p:attrName>ppt_w</p:attrName>
                                        </p:attrNameLst>
                                      </p:cBhvr>
                                      <p:tavLst>
                                        <p:tav tm="0" fmla="#ppt_w*sin(2.5*pi*$)">
                                          <p:val>
                                            <p:fltVal val="0"/>
                                          </p:val>
                                        </p:tav>
                                        <p:tav tm="100000">
                                          <p:val>
                                            <p:fltVal val="1"/>
                                          </p:val>
                                        </p:tav>
                                      </p:tavLst>
                                    </p:anim>
                                    <p:anim calcmode="lin" valueType="num">
                                      <p:cBhvr>
                                        <p:cTn id="48" dur="750" fill="hold"/>
                                        <p:tgtEl>
                                          <p:spTgt spid="9"/>
                                        </p:tgtEl>
                                        <p:attrNameLst>
                                          <p:attrName>ppt_h</p:attrName>
                                        </p:attrNameLst>
                                      </p:cBhvr>
                                      <p:tavLst>
                                        <p:tav tm="0">
                                          <p:val>
                                            <p:strVal val="#ppt_h"/>
                                          </p:val>
                                        </p:tav>
                                        <p:tav tm="100000">
                                          <p:val>
                                            <p:strVal val="#ppt_h"/>
                                          </p:val>
                                        </p:tav>
                                      </p:tavLst>
                                    </p:anim>
                                  </p:childTnLst>
                                </p:cTn>
                              </p:par>
                              <p:par>
                                <p:cTn id="49" presetID="2" presetClass="entr" presetSubtype="6" decel="100000" fill="hold" grpId="0" nodeType="withEffect">
                                  <p:stCondLst>
                                    <p:cond delay="40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750" fill="hold"/>
                                        <p:tgtEl>
                                          <p:spTgt spid="16"/>
                                        </p:tgtEl>
                                        <p:attrNameLst>
                                          <p:attrName>ppt_x</p:attrName>
                                        </p:attrNameLst>
                                      </p:cBhvr>
                                      <p:tavLst>
                                        <p:tav tm="0">
                                          <p:val>
                                            <p:strVal val="1+#ppt_w/2"/>
                                          </p:val>
                                        </p:tav>
                                        <p:tav tm="100000">
                                          <p:val>
                                            <p:strVal val="#ppt_x"/>
                                          </p:val>
                                        </p:tav>
                                      </p:tavLst>
                                    </p:anim>
                                    <p:anim calcmode="lin" valueType="num">
                                      <p:cBhvr additive="base">
                                        <p:cTn id="52" dur="750" fill="hold"/>
                                        <p:tgtEl>
                                          <p:spTgt spid="16"/>
                                        </p:tgtEl>
                                        <p:attrNameLst>
                                          <p:attrName>ppt_y</p:attrName>
                                        </p:attrNameLst>
                                      </p:cBhvr>
                                      <p:tavLst>
                                        <p:tav tm="0">
                                          <p:val>
                                            <p:strVal val="1+#ppt_h/2"/>
                                          </p:val>
                                        </p:tav>
                                        <p:tav tm="100000">
                                          <p:val>
                                            <p:strVal val="#ppt_y"/>
                                          </p:val>
                                        </p:tav>
                                      </p:tavLst>
                                    </p:anim>
                                  </p:childTnLst>
                                </p:cTn>
                              </p:par>
                              <p:par>
                                <p:cTn id="53" presetID="45" presetClass="entr" presetSubtype="0" fill="hold" grpId="1" nodeType="withEffect">
                                  <p:stCondLst>
                                    <p:cond delay="40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750"/>
                                        <p:tgtEl>
                                          <p:spTgt spid="16"/>
                                        </p:tgtEl>
                                      </p:cBhvr>
                                    </p:animEffect>
                                    <p:anim calcmode="lin" valueType="num">
                                      <p:cBhvr>
                                        <p:cTn id="56" dur="750" fill="hold"/>
                                        <p:tgtEl>
                                          <p:spTgt spid="16"/>
                                        </p:tgtEl>
                                        <p:attrNameLst>
                                          <p:attrName>ppt_w</p:attrName>
                                        </p:attrNameLst>
                                      </p:cBhvr>
                                      <p:tavLst>
                                        <p:tav tm="0" fmla="#ppt_w*sin(2.5*pi*$)">
                                          <p:val>
                                            <p:fltVal val="0"/>
                                          </p:val>
                                        </p:tav>
                                        <p:tav tm="100000">
                                          <p:val>
                                            <p:fltVal val="1"/>
                                          </p:val>
                                        </p:tav>
                                      </p:tavLst>
                                    </p:anim>
                                    <p:anim calcmode="lin" valueType="num">
                                      <p:cBhvr>
                                        <p:cTn id="57" dur="750" fill="hold"/>
                                        <p:tgtEl>
                                          <p:spTgt spid="16"/>
                                        </p:tgtEl>
                                        <p:attrNameLst>
                                          <p:attrName>ppt_h</p:attrName>
                                        </p:attrNameLst>
                                      </p:cBhvr>
                                      <p:tavLst>
                                        <p:tav tm="0">
                                          <p:val>
                                            <p:strVal val="#ppt_h"/>
                                          </p:val>
                                        </p:tav>
                                        <p:tav tm="100000">
                                          <p:val>
                                            <p:strVal val="#ppt_h"/>
                                          </p:val>
                                        </p:tav>
                                      </p:tavLst>
                                    </p:anim>
                                  </p:childTnLst>
                                </p:cTn>
                              </p:par>
                              <p:par>
                                <p:cTn id="58" presetID="2" presetClass="entr" presetSubtype="6" decel="100000" fill="hold" grpId="0" nodeType="withEffect">
                                  <p:stCondLst>
                                    <p:cond delay="500"/>
                                  </p:stCondLst>
                                  <p:childTnLst>
                                    <p:set>
                                      <p:cBhvr>
                                        <p:cTn id="59" dur="1" fill="hold">
                                          <p:stCondLst>
                                            <p:cond delay="0"/>
                                          </p:stCondLst>
                                        </p:cTn>
                                        <p:tgtEl>
                                          <p:spTgt spid="6"/>
                                        </p:tgtEl>
                                        <p:attrNameLst>
                                          <p:attrName>style.visibility</p:attrName>
                                        </p:attrNameLst>
                                      </p:cBhvr>
                                      <p:to>
                                        <p:strVal val="visible"/>
                                      </p:to>
                                    </p:set>
                                    <p:anim calcmode="lin" valueType="num">
                                      <p:cBhvr additive="base">
                                        <p:cTn id="60" dur="750" fill="hold"/>
                                        <p:tgtEl>
                                          <p:spTgt spid="6"/>
                                        </p:tgtEl>
                                        <p:attrNameLst>
                                          <p:attrName>ppt_x</p:attrName>
                                        </p:attrNameLst>
                                      </p:cBhvr>
                                      <p:tavLst>
                                        <p:tav tm="0">
                                          <p:val>
                                            <p:strVal val="1+#ppt_w/2"/>
                                          </p:val>
                                        </p:tav>
                                        <p:tav tm="100000">
                                          <p:val>
                                            <p:strVal val="#ppt_x"/>
                                          </p:val>
                                        </p:tav>
                                      </p:tavLst>
                                    </p:anim>
                                    <p:anim calcmode="lin" valueType="num">
                                      <p:cBhvr additive="base">
                                        <p:cTn id="61" dur="750" fill="hold"/>
                                        <p:tgtEl>
                                          <p:spTgt spid="6"/>
                                        </p:tgtEl>
                                        <p:attrNameLst>
                                          <p:attrName>ppt_y</p:attrName>
                                        </p:attrNameLst>
                                      </p:cBhvr>
                                      <p:tavLst>
                                        <p:tav tm="0">
                                          <p:val>
                                            <p:strVal val="1+#ppt_h/2"/>
                                          </p:val>
                                        </p:tav>
                                        <p:tav tm="100000">
                                          <p:val>
                                            <p:strVal val="#ppt_y"/>
                                          </p:val>
                                        </p:tav>
                                      </p:tavLst>
                                    </p:anim>
                                  </p:childTnLst>
                                </p:cTn>
                              </p:par>
                            </p:childTnLst>
                          </p:cTn>
                        </p:par>
                        <p:par>
                          <p:cTn id="62" fill="hold">
                            <p:stCondLst>
                              <p:cond delay="1750"/>
                            </p:stCondLst>
                            <p:childTnLst>
                              <p:par>
                                <p:cTn id="63" presetID="10" presetClass="entr" presetSubtype="0"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childTnLst>
                          </p:cTn>
                        </p:par>
                        <p:par>
                          <p:cTn id="66" fill="hold">
                            <p:stCondLst>
                              <p:cond delay="2250"/>
                            </p:stCondLst>
                            <p:childTnLst>
                              <p:par>
                                <p:cTn id="67" presetID="2" presetClass="entr" presetSubtype="6" decel="100000" fill="hold" grpId="0" nodeType="afterEffect">
                                  <p:stCondLst>
                                    <p:cond delay="0"/>
                                  </p:stCondLst>
                                  <p:iterate type="wd">
                                    <p:tmPct val="10000"/>
                                  </p:iterate>
                                  <p:childTnLst>
                                    <p:set>
                                      <p:cBhvr>
                                        <p:cTn id="68" dur="1" fill="hold">
                                          <p:stCondLst>
                                            <p:cond delay="0"/>
                                          </p:stCondLst>
                                        </p:cTn>
                                        <p:tgtEl>
                                          <p:spTgt spid="14">
                                            <p:txEl>
                                              <p:pRg st="0" end="0"/>
                                            </p:txEl>
                                          </p:spTgt>
                                        </p:tgtEl>
                                        <p:attrNameLst>
                                          <p:attrName>style.visibility</p:attrName>
                                        </p:attrNameLst>
                                      </p:cBhvr>
                                      <p:to>
                                        <p:strVal val="visible"/>
                                      </p:to>
                                    </p:set>
                                    <p:anim calcmode="lin" valueType="num">
                                      <p:cBhvr additive="base">
                                        <p:cTn id="69"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tmplLst>
          <p:tmpl>
            <p:tnLst>
              <p:par>
                <p:cTn presetID="2" presetClass="entr" presetSubtype="6" decel="100000" fill="hold" nodeType="withEffect">
                  <p:stCondLst>
                    <p:cond delay="50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1+#ppt_h/2"/>
                          </p:val>
                        </p:tav>
                        <p:tav tm="100000">
                          <p:val>
                            <p:strVal val="#ppt_y"/>
                          </p:val>
                        </p:tav>
                      </p:tavLst>
                    </p:anim>
                  </p:childTnLst>
                </p:cTn>
              </p:par>
            </p:tnLst>
          </p:tmpl>
        </p:tmplLst>
      </p:bldP>
      <p:bldP spid="7" grpId="0" animBg="1">
        <p:tmplLst>
          <p:tmpl>
            <p:tnLst>
              <p:par>
                <p:cTn presetID="2" presetClass="entr" presetSubtype="6" decel="10000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7" grpId="1" animBg="1">
        <p:tmplLst>
          <p:tmpl>
            <p:tnLst>
              <p:par>
                <p:cTn presetID="45" presetClass="entr" presetSubtype="0" fill="hold" nodeType="withEffect">
                  <p:stCondLst>
                    <p:cond delay="100"/>
                  </p:stCondLst>
                  <p:childTnLst>
                    <p:set>
                      <p:cBhvr>
                        <p:cTn dur="1" fill="hold">
                          <p:stCondLst>
                            <p:cond delay="0"/>
                          </p:stCondLst>
                        </p:cTn>
                        <p:tgtEl>
                          <p:spTgt spid="7"/>
                        </p:tgtEl>
                        <p:attrNameLst>
                          <p:attrName>style.visibility</p:attrName>
                        </p:attrNameLst>
                      </p:cBhvr>
                      <p:to>
                        <p:strVal val="visible"/>
                      </p:to>
                    </p:set>
                    <p:animEffect transition="in" filter="fade">
                      <p:cBhvr>
                        <p:cTn dur="750"/>
                        <p:tgtEl>
                          <p:spTgt spid="7"/>
                        </p:tgtEl>
                      </p:cBhvr>
                    </p:animEffect>
                    <p:anim calcmode="lin" valueType="num">
                      <p:cBhvr>
                        <p:cTn dur="750" fill="hold"/>
                        <p:tgtEl>
                          <p:spTgt spid="7"/>
                        </p:tgtEl>
                        <p:attrNameLst>
                          <p:attrName>ppt_w</p:attrName>
                        </p:attrNameLst>
                      </p:cBhvr>
                      <p:tavLst>
                        <p:tav tm="0" fmla="#ppt_w*sin(2.5*pi*$)">
                          <p:val>
                            <p:fltVal val="0"/>
                          </p:val>
                        </p:tav>
                        <p:tav tm="100000">
                          <p:val>
                            <p:fltVal val="1"/>
                          </p:val>
                        </p:tav>
                      </p:tavLst>
                    </p:anim>
                    <p:anim calcmode="lin" valueType="num">
                      <p:cBhvr>
                        <p:cTn dur="750" fill="hold"/>
                        <p:tgtEl>
                          <p:spTgt spid="7"/>
                        </p:tgtEl>
                        <p:attrNameLst>
                          <p:attrName>ppt_h</p:attrName>
                        </p:attrNameLst>
                      </p:cBhvr>
                      <p:tavLst>
                        <p:tav tm="0">
                          <p:val>
                            <p:strVal val="#ppt_h"/>
                          </p:val>
                        </p:tav>
                        <p:tav tm="100000">
                          <p:val>
                            <p:strVal val="#ppt_h"/>
                          </p:val>
                        </p:tav>
                      </p:tavLst>
                    </p:anim>
                  </p:childTnLst>
                </p:cTn>
              </p:par>
            </p:tnLst>
          </p:tmpl>
        </p:tmplLst>
      </p:bldP>
      <p:bldP spid="8" grpId="0" animBg="1">
        <p:tmplLst>
          <p:tmpl>
            <p:tnLst>
              <p:par>
                <p:cTn presetID="2" presetClass="entr" presetSubtype="6" decel="10000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1+#ppt_h/2"/>
                          </p:val>
                        </p:tav>
                        <p:tav tm="100000">
                          <p:val>
                            <p:strVal val="#ppt_y"/>
                          </p:val>
                        </p:tav>
                      </p:tavLst>
                    </p:anim>
                  </p:childTnLst>
                </p:cTn>
              </p:par>
            </p:tnLst>
          </p:tmpl>
        </p:tmplLst>
      </p:bldP>
      <p:bldP spid="8" grpId="1" animBg="1">
        <p:tmplLst>
          <p:tmpl>
            <p:tnLst>
              <p:par>
                <p:cTn presetID="45"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750"/>
                        <p:tgtEl>
                          <p:spTgt spid="8"/>
                        </p:tgtEl>
                      </p:cBhvr>
                    </p:animEffect>
                    <p:anim calcmode="lin" valueType="num">
                      <p:cBhvr>
                        <p:cTn dur="750" fill="hold"/>
                        <p:tgtEl>
                          <p:spTgt spid="8"/>
                        </p:tgtEl>
                        <p:attrNameLst>
                          <p:attrName>ppt_w</p:attrName>
                        </p:attrNameLst>
                      </p:cBhvr>
                      <p:tavLst>
                        <p:tav tm="0" fmla="#ppt_w*sin(2.5*pi*$)">
                          <p:val>
                            <p:fltVal val="0"/>
                          </p:val>
                        </p:tav>
                        <p:tav tm="100000">
                          <p:val>
                            <p:fltVal val="1"/>
                          </p:val>
                        </p:tav>
                      </p:tavLst>
                    </p:anim>
                    <p:anim calcmode="lin" valueType="num">
                      <p:cBhvr>
                        <p:cTn dur="750" fill="hold"/>
                        <p:tgtEl>
                          <p:spTgt spid="8"/>
                        </p:tgtEl>
                        <p:attrNameLst>
                          <p:attrName>ppt_h</p:attrName>
                        </p:attrNameLst>
                      </p:cBhvr>
                      <p:tavLst>
                        <p:tav tm="0">
                          <p:val>
                            <p:strVal val="#ppt_h"/>
                          </p:val>
                        </p:tav>
                        <p:tav tm="100000">
                          <p:val>
                            <p:strVal val="#ppt_h"/>
                          </p:val>
                        </p:tav>
                      </p:tavLst>
                    </p:anim>
                  </p:childTnLst>
                </p:cTn>
              </p:par>
            </p:tnLst>
          </p:tmpl>
        </p:tmplLst>
      </p:bldP>
      <p:bldP spid="9" grpId="0" animBg="1">
        <p:tmplLst>
          <p:tmpl>
            <p:tnLst>
              <p:par>
                <p:cTn presetID="2" presetClass="entr" presetSubtype="6" decel="10000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9" grpId="1" animBg="1">
        <p:tmplLst>
          <p:tmpl>
            <p:tnLst>
              <p:par>
                <p:cTn presetID="45" presetClass="entr" presetSubtype="0" fill="hold" nodeType="withEffect">
                  <p:stCondLst>
                    <p:cond delay="30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anim calcmode="lin" valueType="num">
                      <p:cBhvr>
                        <p:cTn dur="750" fill="hold"/>
                        <p:tgtEl>
                          <p:spTgt spid="9"/>
                        </p:tgtEl>
                        <p:attrNameLst>
                          <p:attrName>ppt_w</p:attrName>
                        </p:attrNameLst>
                      </p:cBhvr>
                      <p:tavLst>
                        <p:tav tm="0" fmla="#ppt_w*sin(2.5*pi*$)">
                          <p:val>
                            <p:fltVal val="0"/>
                          </p:val>
                        </p:tav>
                        <p:tav tm="100000">
                          <p:val>
                            <p:fltVal val="1"/>
                          </p:val>
                        </p:tav>
                      </p:tavLst>
                    </p:anim>
                    <p:anim calcmode="lin" valueType="num">
                      <p:cBhvr>
                        <p:cTn dur="750" fill="hold"/>
                        <p:tgtEl>
                          <p:spTgt spid="9"/>
                        </p:tgtEl>
                        <p:attrNameLst>
                          <p:attrName>ppt_h</p:attrName>
                        </p:attrNameLst>
                      </p:cBhvr>
                      <p:tavLst>
                        <p:tav tm="0">
                          <p:val>
                            <p:strVal val="#ppt_h"/>
                          </p:val>
                        </p:tav>
                        <p:tav tm="100000">
                          <p:val>
                            <p:strVal val="#ppt_h"/>
                          </p:val>
                        </p:tav>
                      </p:tavLst>
                    </p:anim>
                  </p:childTnLst>
                </p:cTn>
              </p:par>
            </p:tnLst>
          </p:tmpl>
        </p:tmplLst>
      </p:bldP>
      <p:bldP spid="11" grpId="0">
        <p:tmplLst>
          <p:tmpl>
            <p:tnLst>
              <p:par>
                <p:cTn presetID="2" presetClass="entr" presetSubtype="6" decel="10000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3" grpId="0"/>
      <p:bldP spid="14" grpId="0" build="p">
        <p:tmplLst>
          <p:tmpl lvl="1">
            <p:tnLst>
              <p:par>
                <p:cTn presetID="2" presetClass="entr" presetSubtype="6"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6" grpId="0" animBg="1">
        <p:tmplLst>
          <p:tmpl>
            <p:tnLst>
              <p:par>
                <p:cTn presetID="2" presetClass="entr" presetSubtype="6" decel="10000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1+#ppt_w/2"/>
                          </p:val>
                        </p:tav>
                        <p:tav tm="100000">
                          <p:val>
                            <p:strVal val="#ppt_x"/>
                          </p:val>
                        </p:tav>
                      </p:tavLst>
                    </p:anim>
                    <p:anim calcmode="lin" valueType="num">
                      <p:cBhvr additive="base">
                        <p:cTn dur="750" fill="hold"/>
                        <p:tgtEl>
                          <p:spTgt spid="16"/>
                        </p:tgtEl>
                        <p:attrNameLst>
                          <p:attrName>ppt_y</p:attrName>
                        </p:attrNameLst>
                      </p:cBhvr>
                      <p:tavLst>
                        <p:tav tm="0">
                          <p:val>
                            <p:strVal val="1+#ppt_h/2"/>
                          </p:val>
                        </p:tav>
                        <p:tav tm="100000">
                          <p:val>
                            <p:strVal val="#ppt_y"/>
                          </p:val>
                        </p:tav>
                      </p:tavLst>
                    </p:anim>
                  </p:childTnLst>
                </p:cTn>
              </p:par>
            </p:tnLst>
          </p:tmpl>
        </p:tmplLst>
      </p:bldP>
      <p:bldP spid="16" grpId="1" animBg="1">
        <p:tmplLst>
          <p:tmpl>
            <p:tnLst>
              <p:par>
                <p:cTn presetID="45" presetClass="entr" presetSubtype="0" fill="hold" nodeType="withEffect">
                  <p:stCondLst>
                    <p:cond delay="400"/>
                  </p:stCondLst>
                  <p:childTnLst>
                    <p:set>
                      <p:cBhvr>
                        <p:cTn dur="1" fill="hold">
                          <p:stCondLst>
                            <p:cond delay="0"/>
                          </p:stCondLst>
                        </p:cTn>
                        <p:tgtEl>
                          <p:spTgt spid="16"/>
                        </p:tgtEl>
                        <p:attrNameLst>
                          <p:attrName>style.visibility</p:attrName>
                        </p:attrNameLst>
                      </p:cBhvr>
                      <p:to>
                        <p:strVal val="visible"/>
                      </p:to>
                    </p:set>
                    <p:animEffect transition="in" filter="fade">
                      <p:cBhvr>
                        <p:cTn dur="750"/>
                        <p:tgtEl>
                          <p:spTgt spid="16"/>
                        </p:tgtEl>
                      </p:cBhvr>
                    </p:animEffect>
                    <p:anim calcmode="lin" valueType="num">
                      <p:cBhvr>
                        <p:cTn dur="750" fill="hold"/>
                        <p:tgtEl>
                          <p:spTgt spid="16"/>
                        </p:tgtEl>
                        <p:attrNameLst>
                          <p:attrName>ppt_w</p:attrName>
                        </p:attrNameLst>
                      </p:cBhvr>
                      <p:tavLst>
                        <p:tav tm="0" fmla="#ppt_w*sin(2.5*pi*$)">
                          <p:val>
                            <p:fltVal val="0"/>
                          </p:val>
                        </p:tav>
                        <p:tav tm="100000">
                          <p:val>
                            <p:fltVal val="1"/>
                          </p:val>
                        </p:tav>
                      </p:tavLst>
                    </p:anim>
                    <p:anim calcmode="lin" valueType="num">
                      <p:cBhvr>
                        <p:cTn dur="750" fill="hold"/>
                        <p:tgtEl>
                          <p:spTgt spid="16"/>
                        </p:tgtEl>
                        <p:attrNameLst>
                          <p:attrName>ppt_h</p:attrName>
                        </p:attrNameLst>
                      </p:cBhvr>
                      <p:tavLst>
                        <p:tav tm="0">
                          <p:val>
                            <p:strVal val="#ppt_h"/>
                          </p:val>
                        </p:tav>
                        <p:tav tm="100000">
                          <p:val>
                            <p:strVal val="#ppt_h"/>
                          </p:val>
                        </p:tav>
                      </p:tavLst>
                    </p:anim>
                  </p:childTnLst>
                </p:cTn>
              </p:par>
            </p:tnLst>
          </p:tmpl>
        </p:tmplLst>
      </p:bldP>
      <p:bldP spid="17" grpId="0" animBg="1">
        <p:tmplLst>
          <p:tmpl>
            <p:tnLst>
              <p:par>
                <p:cTn presetID="2" presetClass="entr" presetSubtype="6"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1+#ppt_w/2"/>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7" grpId="1" animBg="1">
        <p:tmplLst>
          <p:tmpl>
            <p:tnLst>
              <p:par>
                <p:cTn presetID="45"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750"/>
                        <p:tgtEl>
                          <p:spTgt spid="17"/>
                        </p:tgtEl>
                      </p:cBhvr>
                    </p:animEffect>
                    <p:anim calcmode="lin" valueType="num">
                      <p:cBhvr>
                        <p:cTn dur="750" fill="hold"/>
                        <p:tgtEl>
                          <p:spTgt spid="17"/>
                        </p:tgtEl>
                        <p:attrNameLst>
                          <p:attrName>ppt_w</p:attrName>
                        </p:attrNameLst>
                      </p:cBhvr>
                      <p:tavLst>
                        <p:tav tm="0" fmla="#ppt_w*sin(2.5*pi*$)">
                          <p:val>
                            <p:fltVal val="0"/>
                          </p:val>
                        </p:tav>
                        <p:tav tm="100000">
                          <p:val>
                            <p:fltVal val="1"/>
                          </p:val>
                        </p:tav>
                      </p:tavLst>
                    </p:anim>
                    <p:anim calcmode="lin" valueType="num">
                      <p:cBhvr>
                        <p:cTn dur="750" fill="hold"/>
                        <p:tgtEl>
                          <p:spTgt spid="17"/>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Profile 3">
    <p:spTree>
      <p:nvGrpSpPr>
        <p:cNvPr id="1" name=""/>
        <p:cNvGrpSpPr/>
        <p:nvPr/>
      </p:nvGrpSpPr>
      <p:grpSpPr>
        <a:xfrm>
          <a:off x="0" y="0"/>
          <a:ext cx="0" cy="0"/>
          <a:chOff x="0" y="0"/>
          <a:chExt cx="0" cy="0"/>
        </a:xfrm>
      </p:grpSpPr>
      <p:sp>
        <p:nvSpPr>
          <p:cNvPr id="33" name="円/楕円 32"/>
          <p:cNvSpPr/>
          <p:nvPr userDrawn="1"/>
        </p:nvSpPr>
        <p:spPr>
          <a:xfrm>
            <a:off x="6099984" y="4672631"/>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6" name="円/楕円 5"/>
          <p:cNvSpPr/>
          <p:nvPr userDrawn="1"/>
        </p:nvSpPr>
        <p:spPr>
          <a:xfrm>
            <a:off x="1870398" y="1163191"/>
            <a:ext cx="5060429" cy="5060429"/>
          </a:xfrm>
          <a:prstGeom prst="ellipse">
            <a:avLst/>
          </a:prstGeom>
          <a:solidFill>
            <a:schemeClr val="accent1">
              <a:lumMod val="7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1268264" y="1756094"/>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円/楕円 29"/>
          <p:cNvSpPr/>
          <p:nvPr userDrawn="1"/>
        </p:nvSpPr>
        <p:spPr>
          <a:xfrm>
            <a:off x="1706513" y="1039044"/>
            <a:ext cx="5060429" cy="5060429"/>
          </a:xfrm>
          <a:prstGeom prst="ellipse">
            <a:avLst/>
          </a:prstGeom>
          <a:solidFill>
            <a:schemeClr val="accent1">
              <a:lumMod val="60000"/>
              <a:lumOff val="40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1"/>
          <p:cNvSpPr>
            <a:spLocks noGrp="1"/>
          </p:cNvSpPr>
          <p:nvPr>
            <p:ph type="title" hasCustomPrompt="1"/>
          </p:nvPr>
        </p:nvSpPr>
        <p:spPr>
          <a:xfrm>
            <a:off x="7545905" y="1111052"/>
            <a:ext cx="9577064" cy="1350907"/>
          </a:xfrm>
        </p:spPr>
        <p:txBody>
          <a:bodyPr anchor="b">
            <a:normAutofit/>
          </a:bodyPr>
          <a:lstStyle>
            <a:lvl1pPr>
              <a:defRPr sz="6600" baseline="0">
                <a:solidFill>
                  <a:schemeClr val="tx2"/>
                </a:solidFill>
                <a:latin typeface="Route 159 UltraLight" pitchFamily="50" charset="0"/>
              </a:defRPr>
            </a:lvl1pPr>
          </a:lstStyle>
          <a:p>
            <a:r>
              <a:rPr kumimoji="1" lang="en-US" altLang="ja-JP" dirty="0"/>
              <a:t>Text goes here</a:t>
            </a:r>
            <a:endParaRPr kumimoji="1" lang="ja-JP" altLang="en-US" dirty="0"/>
          </a:p>
        </p:txBody>
      </p:sp>
      <p:sp>
        <p:nvSpPr>
          <p:cNvPr id="4" name="正方形/長方形 3"/>
          <p:cNvSpPr/>
          <p:nvPr userDrawn="1"/>
        </p:nvSpPr>
        <p:spPr>
          <a:xfrm>
            <a:off x="7689921" y="24771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プレースホルダー 6"/>
          <p:cNvSpPr>
            <a:spLocks noGrp="1"/>
          </p:cNvSpPr>
          <p:nvPr>
            <p:ph type="body" sz="quarter" idx="16" hasCustomPrompt="1"/>
          </p:nvPr>
        </p:nvSpPr>
        <p:spPr>
          <a:xfrm>
            <a:off x="7545905" y="2549853"/>
            <a:ext cx="9577064" cy="935442"/>
          </a:xfrm>
        </p:spPr>
        <p:txBody>
          <a:bodyPr anchor="t">
            <a:noAutofit/>
          </a:bodyPr>
          <a:lstStyle>
            <a:lvl1pPr algn="l">
              <a:defRPr sz="3200" i="1" baseline="0">
                <a:solidFill>
                  <a:schemeClr val="accent1">
                    <a:lumMod val="75000"/>
                  </a:schemeClr>
                </a:solidFill>
                <a:latin typeface="+mn-lt"/>
              </a:defRPr>
            </a:lvl1pPr>
          </a:lstStyle>
          <a:p>
            <a:pPr lvl="0"/>
            <a:r>
              <a:rPr kumimoji="1" lang="en-US" altLang="ja-JP" dirty="0"/>
              <a:t>Text goes here</a:t>
            </a:r>
            <a:endParaRPr kumimoji="1" lang="ja-JP" altLang="en-US" dirty="0"/>
          </a:p>
        </p:txBody>
      </p:sp>
      <p:sp>
        <p:nvSpPr>
          <p:cNvPr id="7" name="図プレースホルダー 5"/>
          <p:cNvSpPr>
            <a:spLocks noGrp="1"/>
          </p:cNvSpPr>
          <p:nvPr>
            <p:ph type="pic" sz="quarter" idx="13" hasCustomPrompt="1"/>
          </p:nvPr>
        </p:nvSpPr>
        <p:spPr>
          <a:xfrm>
            <a:off x="1870398" y="1163191"/>
            <a:ext cx="4916413" cy="4916413"/>
          </a:xfrm>
          <a:prstGeom prst="ellipse">
            <a:avLst/>
          </a:prstGeom>
          <a:solidFill>
            <a:schemeClr val="bg1"/>
          </a:solidFill>
          <a:ln w="28575" cmpd="sng">
            <a:solidFill>
              <a:schemeClr val="accent1"/>
            </a:solidFill>
          </a:ln>
          <a:effectLst/>
        </p:spPr>
        <p:txBody>
          <a:bodyPr>
            <a:normAutofit/>
          </a:bodyPr>
          <a:lstStyle>
            <a:lvl1pPr>
              <a:defRPr sz="1800" baseline="0"/>
            </a:lvl1pPr>
          </a:lstStyle>
          <a:p>
            <a:r>
              <a:rPr kumimoji="1" lang="en-US" altLang="ja-JP" dirty="0"/>
              <a:t>Add an image</a:t>
            </a:r>
            <a:endParaRPr kumimoji="1" lang="ja-JP" altLang="en-US" dirty="0"/>
          </a:p>
        </p:txBody>
      </p:sp>
      <p:sp>
        <p:nvSpPr>
          <p:cNvPr id="8" name="円/楕円 7"/>
          <p:cNvSpPr/>
          <p:nvPr userDrawn="1"/>
        </p:nvSpPr>
        <p:spPr>
          <a:xfrm>
            <a:off x="8104770" y="3838753"/>
            <a:ext cx="1296145" cy="129614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12"/>
          <p:cNvSpPr>
            <a:spLocks noGrp="1"/>
          </p:cNvSpPr>
          <p:nvPr>
            <p:ph type="pic" sz="quarter" idx="17" hasCustomPrompt="1"/>
          </p:nvPr>
        </p:nvSpPr>
        <p:spPr>
          <a:xfrm>
            <a:off x="8440247" y="4174230"/>
            <a:ext cx="625191" cy="625191"/>
          </a:xfrm>
        </p:spPr>
        <p:txBody>
          <a:bodyPr>
            <a:normAutofit/>
          </a:bodyPr>
          <a:lstStyle>
            <a:lvl1pPr>
              <a:defRPr sz="1600"/>
            </a:lvl1pPr>
          </a:lstStyle>
          <a:p>
            <a:r>
              <a:rPr kumimoji="1" lang="en-US" altLang="ja-JP" dirty="0"/>
              <a:t>Icon</a:t>
            </a:r>
            <a:endParaRPr kumimoji="1" lang="ja-JP" altLang="en-US" dirty="0"/>
          </a:p>
        </p:txBody>
      </p:sp>
      <p:sp>
        <p:nvSpPr>
          <p:cNvPr id="10" name="円/楕円 9"/>
          <p:cNvSpPr/>
          <p:nvPr userDrawn="1"/>
        </p:nvSpPr>
        <p:spPr>
          <a:xfrm>
            <a:off x="10720458" y="3838752"/>
            <a:ext cx="1296145" cy="12961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3319670" y="3838751"/>
            <a:ext cx="1296145" cy="12961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12"/>
          <p:cNvSpPr>
            <a:spLocks noGrp="1"/>
          </p:cNvSpPr>
          <p:nvPr>
            <p:ph type="pic" sz="quarter" idx="18" hasCustomPrompt="1"/>
          </p:nvPr>
        </p:nvSpPr>
        <p:spPr>
          <a:xfrm>
            <a:off x="11055935" y="4174229"/>
            <a:ext cx="625191" cy="625191"/>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12"/>
          <p:cNvSpPr>
            <a:spLocks noGrp="1"/>
          </p:cNvSpPr>
          <p:nvPr>
            <p:ph type="pic" sz="quarter" idx="19" hasCustomPrompt="1"/>
          </p:nvPr>
        </p:nvSpPr>
        <p:spPr>
          <a:xfrm>
            <a:off x="13655147" y="4174228"/>
            <a:ext cx="625191" cy="625191"/>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6"/>
          <p:cNvSpPr>
            <a:spLocks noGrp="1"/>
          </p:cNvSpPr>
          <p:nvPr>
            <p:ph type="body" sz="quarter" idx="20" hasCustomPrompt="1"/>
          </p:nvPr>
        </p:nvSpPr>
        <p:spPr>
          <a:xfrm>
            <a:off x="7541830" y="5279575"/>
            <a:ext cx="2448272" cy="935442"/>
          </a:xfrm>
        </p:spPr>
        <p:txBody>
          <a:bodyPr anchor="t">
            <a:noAutofit/>
          </a:bodyPr>
          <a:lstStyle>
            <a:lvl1pPr algn="ctr">
              <a:defRPr sz="2400" i="0" baseline="0">
                <a:solidFill>
                  <a:schemeClr val="accent3"/>
                </a:solidFill>
                <a:latin typeface="+mn-lt"/>
              </a:defRPr>
            </a:lvl1pPr>
          </a:lstStyle>
          <a:p>
            <a:pPr lvl="0"/>
            <a:r>
              <a:rPr kumimoji="1" lang="en-US" altLang="ja-JP" dirty="0"/>
              <a:t>Text goes here</a:t>
            </a:r>
            <a:endParaRPr kumimoji="1" lang="ja-JP" altLang="en-US" dirty="0"/>
          </a:p>
        </p:txBody>
      </p:sp>
      <p:sp>
        <p:nvSpPr>
          <p:cNvPr id="15" name="テキスト プレースホルダー 6"/>
          <p:cNvSpPr>
            <a:spLocks noGrp="1"/>
          </p:cNvSpPr>
          <p:nvPr>
            <p:ph type="body" sz="quarter" idx="21" hasCustomPrompt="1"/>
          </p:nvPr>
        </p:nvSpPr>
        <p:spPr>
          <a:xfrm>
            <a:off x="10151318" y="5279575"/>
            <a:ext cx="2448272" cy="935442"/>
          </a:xfrm>
        </p:spPr>
        <p:txBody>
          <a:bodyPr anchor="t">
            <a:noAutofit/>
          </a:bodyPr>
          <a:lstStyle>
            <a:lvl1pPr algn="ctr">
              <a:defRPr sz="2400" i="0" baseline="0">
                <a:solidFill>
                  <a:schemeClr val="accent2"/>
                </a:solidFill>
                <a:latin typeface="+mn-lt"/>
              </a:defRPr>
            </a:lvl1pPr>
          </a:lstStyle>
          <a:p>
            <a:pPr lvl="0"/>
            <a:r>
              <a:rPr kumimoji="1" lang="en-US" altLang="ja-JP" dirty="0"/>
              <a:t>Text goes here</a:t>
            </a:r>
            <a:endParaRPr kumimoji="1" lang="ja-JP" altLang="en-US" dirty="0"/>
          </a:p>
        </p:txBody>
      </p:sp>
      <p:sp>
        <p:nvSpPr>
          <p:cNvPr id="16" name="テキスト プレースホルダー 6"/>
          <p:cNvSpPr>
            <a:spLocks noGrp="1"/>
          </p:cNvSpPr>
          <p:nvPr>
            <p:ph type="body" sz="quarter" idx="22" hasCustomPrompt="1"/>
          </p:nvPr>
        </p:nvSpPr>
        <p:spPr>
          <a:xfrm>
            <a:off x="12743606" y="5277230"/>
            <a:ext cx="2448272" cy="935442"/>
          </a:xfrm>
        </p:spPr>
        <p:txBody>
          <a:bodyPr anchor="t">
            <a:noAutofit/>
          </a:bodyPr>
          <a:lstStyle>
            <a:lvl1pPr algn="ctr">
              <a:defRPr sz="2400" i="0" baseline="0">
                <a:solidFill>
                  <a:schemeClr val="accent5"/>
                </a:solidFill>
                <a:latin typeface="+mn-lt"/>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1192885" y="6295628"/>
            <a:ext cx="15900643" cy="2016224"/>
          </a:xfrm>
        </p:spPr>
        <p:txBody>
          <a:bodyPr anchor="ctr">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8" name="正方形/長方形 17"/>
          <p:cNvSpPr/>
          <p:nvPr userDrawn="1"/>
        </p:nvSpPr>
        <p:spPr>
          <a:xfrm>
            <a:off x="0" y="8527876"/>
            <a:ext cx="18286413" cy="17591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12"/>
          <p:cNvSpPr>
            <a:spLocks noGrp="1"/>
          </p:cNvSpPr>
          <p:nvPr>
            <p:ph type="pic" sz="quarter" idx="23" hasCustomPrompt="1"/>
          </p:nvPr>
        </p:nvSpPr>
        <p:spPr>
          <a:xfrm>
            <a:off x="4016008" y="8773140"/>
            <a:ext cx="625191" cy="625191"/>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p:ph type="pic" sz="quarter" idx="24" hasCustomPrompt="1"/>
          </p:nvPr>
        </p:nvSpPr>
        <p:spPr>
          <a:xfrm>
            <a:off x="8827218" y="8773139"/>
            <a:ext cx="625191" cy="625191"/>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12"/>
          <p:cNvSpPr>
            <a:spLocks noGrp="1"/>
          </p:cNvSpPr>
          <p:nvPr>
            <p:ph type="pic" sz="quarter" idx="25" hasCustomPrompt="1"/>
          </p:nvPr>
        </p:nvSpPr>
        <p:spPr>
          <a:xfrm>
            <a:off x="13607778" y="8773138"/>
            <a:ext cx="625191" cy="625191"/>
          </a:xfrm>
        </p:spPr>
        <p:txBody>
          <a:bodyPr>
            <a:normAutofit/>
          </a:bodyPr>
          <a:lstStyle>
            <a:lvl1pPr>
              <a:defRPr sz="1600"/>
            </a:lvl1pPr>
          </a:lstStyle>
          <a:p>
            <a:r>
              <a:rPr kumimoji="1" lang="en-US" altLang="ja-JP" dirty="0"/>
              <a:t>Icon</a:t>
            </a:r>
            <a:endParaRPr kumimoji="1" lang="ja-JP" altLang="en-US" dirty="0"/>
          </a:p>
        </p:txBody>
      </p:sp>
      <p:sp>
        <p:nvSpPr>
          <p:cNvPr id="22" name="テキスト プレースホルダー 6"/>
          <p:cNvSpPr>
            <a:spLocks noGrp="1"/>
          </p:cNvSpPr>
          <p:nvPr>
            <p:ph type="body" sz="quarter" idx="26" hasCustomPrompt="1"/>
          </p:nvPr>
        </p:nvSpPr>
        <p:spPr>
          <a:xfrm>
            <a:off x="2384388"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3" name="テキスト プレースホルダー 6"/>
          <p:cNvSpPr>
            <a:spLocks noGrp="1"/>
          </p:cNvSpPr>
          <p:nvPr>
            <p:ph type="body" sz="quarter" idx="27" hasCustomPrompt="1"/>
          </p:nvPr>
        </p:nvSpPr>
        <p:spPr>
          <a:xfrm>
            <a:off x="7164560"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4" name="テキスト プレースホルダー 6"/>
          <p:cNvSpPr>
            <a:spLocks noGrp="1"/>
          </p:cNvSpPr>
          <p:nvPr>
            <p:ph type="body" sz="quarter" idx="28" hasCustomPrompt="1"/>
          </p:nvPr>
        </p:nvSpPr>
        <p:spPr>
          <a:xfrm>
            <a:off x="11961452" y="9464642"/>
            <a:ext cx="3950506" cy="575402"/>
          </a:xfrm>
        </p:spPr>
        <p:txBody>
          <a:bodyPr anchor="t">
            <a:noAutofit/>
          </a:bodyPr>
          <a:lstStyle>
            <a:lvl1pPr algn="ctr">
              <a:defRPr sz="1800" i="0" baseline="0">
                <a:solidFill>
                  <a:schemeClr val="bg1"/>
                </a:solidFill>
                <a:latin typeface="+mn-lt"/>
              </a:defRPr>
            </a:lvl1pPr>
          </a:lstStyle>
          <a:p>
            <a:pPr lvl="0"/>
            <a:r>
              <a:rPr kumimoji="1" lang="en-US" altLang="ja-JP" dirty="0"/>
              <a:t>Text goes here</a:t>
            </a:r>
            <a:endParaRPr kumimoji="1" lang="ja-JP" altLang="en-US" dirty="0"/>
          </a:p>
        </p:txBody>
      </p:sp>
      <p:sp>
        <p:nvSpPr>
          <p:cNvPr id="25" name="円/楕円 24"/>
          <p:cNvSpPr/>
          <p:nvPr userDrawn="1"/>
        </p:nvSpPr>
        <p:spPr>
          <a:xfrm>
            <a:off x="574254" y="1019175"/>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円/楕円 25"/>
          <p:cNvSpPr/>
          <p:nvPr userDrawn="1"/>
        </p:nvSpPr>
        <p:spPr>
          <a:xfrm>
            <a:off x="1952340" y="1066981"/>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userDrawn="1"/>
        </p:nvSpPr>
        <p:spPr>
          <a:xfrm>
            <a:off x="7102660" y="4288481"/>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203803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50"/>
                                        <p:tgtEl>
                                          <p:spTgt spid="25"/>
                                        </p:tgtEl>
                                      </p:cBhvr>
                                    </p:animEffect>
                                    <p:anim calcmode="lin" valueType="num">
                                      <p:cBhvr>
                                        <p:cTn id="8" dur="750" fill="hold"/>
                                        <p:tgtEl>
                                          <p:spTgt spid="25"/>
                                        </p:tgtEl>
                                        <p:attrNameLst>
                                          <p:attrName>ppt_w</p:attrName>
                                        </p:attrNameLst>
                                      </p:cBhvr>
                                      <p:tavLst>
                                        <p:tav tm="0" fmla="#ppt_w*sin(2.5*pi*$)">
                                          <p:val>
                                            <p:fltVal val="0"/>
                                          </p:val>
                                        </p:tav>
                                        <p:tav tm="100000">
                                          <p:val>
                                            <p:fltVal val="1"/>
                                          </p:val>
                                        </p:tav>
                                      </p:tavLst>
                                    </p:anim>
                                    <p:anim calcmode="lin" valueType="num">
                                      <p:cBhvr>
                                        <p:cTn id="9" dur="750" fill="hold"/>
                                        <p:tgtEl>
                                          <p:spTgt spid="25"/>
                                        </p:tgtEl>
                                        <p:attrNameLst>
                                          <p:attrName>ppt_h</p:attrName>
                                        </p:attrNameLst>
                                      </p:cBhvr>
                                      <p:tavLst>
                                        <p:tav tm="0">
                                          <p:val>
                                            <p:strVal val="#ppt_h"/>
                                          </p:val>
                                        </p:tav>
                                        <p:tav tm="100000">
                                          <p:val>
                                            <p:strVal val="#ppt_h"/>
                                          </p:val>
                                        </p:tav>
                                      </p:tavLst>
                                    </p:anim>
                                  </p:childTnLst>
                                </p:cTn>
                              </p:par>
                              <p:par>
                                <p:cTn id="10" presetID="2" presetClass="entr" presetSubtype="12" decel="100000" fill="hold" grpId="1"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750" fill="hold"/>
                                        <p:tgtEl>
                                          <p:spTgt spid="25"/>
                                        </p:tgtEl>
                                        <p:attrNameLst>
                                          <p:attrName>ppt_x</p:attrName>
                                        </p:attrNameLst>
                                      </p:cBhvr>
                                      <p:tavLst>
                                        <p:tav tm="0">
                                          <p:val>
                                            <p:strVal val="0-#ppt_w/2"/>
                                          </p:val>
                                        </p:tav>
                                        <p:tav tm="100000">
                                          <p:val>
                                            <p:strVal val="#ppt_x"/>
                                          </p:val>
                                        </p:tav>
                                      </p:tavLst>
                                    </p:anim>
                                    <p:anim calcmode="lin" valueType="num">
                                      <p:cBhvr additive="base">
                                        <p:cTn id="13" dur="750" fill="hold"/>
                                        <p:tgtEl>
                                          <p:spTgt spid="25"/>
                                        </p:tgtEl>
                                        <p:attrNameLst>
                                          <p:attrName>ppt_y</p:attrName>
                                        </p:attrNameLst>
                                      </p:cBhvr>
                                      <p:tavLst>
                                        <p:tav tm="0">
                                          <p:val>
                                            <p:strVal val="1+#ppt_h/2"/>
                                          </p:val>
                                        </p:tav>
                                        <p:tav tm="100000">
                                          <p:val>
                                            <p:strVal val="#ppt_y"/>
                                          </p:val>
                                        </p:tav>
                                      </p:tavLst>
                                    </p:anim>
                                  </p:childTnLst>
                                </p:cTn>
                              </p:par>
                              <p:par>
                                <p:cTn id="14" presetID="45" presetClass="entr" presetSubtype="0" fill="hold" grpId="0" nodeType="withEffect">
                                  <p:stCondLst>
                                    <p:cond delay="10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750"/>
                                        <p:tgtEl>
                                          <p:spTgt spid="28"/>
                                        </p:tgtEl>
                                      </p:cBhvr>
                                    </p:animEffect>
                                    <p:anim calcmode="lin" valueType="num">
                                      <p:cBhvr>
                                        <p:cTn id="17" dur="750" fill="hold"/>
                                        <p:tgtEl>
                                          <p:spTgt spid="28"/>
                                        </p:tgtEl>
                                        <p:attrNameLst>
                                          <p:attrName>ppt_w</p:attrName>
                                        </p:attrNameLst>
                                      </p:cBhvr>
                                      <p:tavLst>
                                        <p:tav tm="0" fmla="#ppt_w*sin(2.5*pi*$)">
                                          <p:val>
                                            <p:fltVal val="0"/>
                                          </p:val>
                                        </p:tav>
                                        <p:tav tm="100000">
                                          <p:val>
                                            <p:fltVal val="1"/>
                                          </p:val>
                                        </p:tav>
                                      </p:tavLst>
                                    </p:anim>
                                    <p:anim calcmode="lin" valueType="num">
                                      <p:cBhvr>
                                        <p:cTn id="18" dur="750" fill="hold"/>
                                        <p:tgtEl>
                                          <p:spTgt spid="28"/>
                                        </p:tgtEl>
                                        <p:attrNameLst>
                                          <p:attrName>ppt_h</p:attrName>
                                        </p:attrNameLst>
                                      </p:cBhvr>
                                      <p:tavLst>
                                        <p:tav tm="0">
                                          <p:val>
                                            <p:strVal val="#ppt_h"/>
                                          </p:val>
                                        </p:tav>
                                        <p:tav tm="100000">
                                          <p:val>
                                            <p:strVal val="#ppt_h"/>
                                          </p:val>
                                        </p:tav>
                                      </p:tavLst>
                                    </p:anim>
                                  </p:childTnLst>
                                </p:cTn>
                              </p:par>
                              <p:par>
                                <p:cTn id="19" presetID="2" presetClass="entr" presetSubtype="12" decel="100000" fill="hold" grpId="1" nodeType="withEffect">
                                  <p:stCondLst>
                                    <p:cond delay="10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750" fill="hold"/>
                                        <p:tgtEl>
                                          <p:spTgt spid="28"/>
                                        </p:tgtEl>
                                        <p:attrNameLst>
                                          <p:attrName>ppt_x</p:attrName>
                                        </p:attrNameLst>
                                      </p:cBhvr>
                                      <p:tavLst>
                                        <p:tav tm="0">
                                          <p:val>
                                            <p:strVal val="0-#ppt_w/2"/>
                                          </p:val>
                                        </p:tav>
                                        <p:tav tm="100000">
                                          <p:val>
                                            <p:strVal val="#ppt_x"/>
                                          </p:val>
                                        </p:tav>
                                      </p:tavLst>
                                    </p:anim>
                                    <p:anim calcmode="lin" valueType="num">
                                      <p:cBhvr additive="base">
                                        <p:cTn id="22" dur="750" fill="hold"/>
                                        <p:tgtEl>
                                          <p:spTgt spid="28"/>
                                        </p:tgtEl>
                                        <p:attrNameLst>
                                          <p:attrName>ppt_y</p:attrName>
                                        </p:attrNameLst>
                                      </p:cBhvr>
                                      <p:tavLst>
                                        <p:tav tm="0">
                                          <p:val>
                                            <p:strVal val="1+#ppt_h/2"/>
                                          </p:val>
                                        </p:tav>
                                        <p:tav tm="100000">
                                          <p:val>
                                            <p:strVal val="#ppt_y"/>
                                          </p:val>
                                        </p:tav>
                                      </p:tavLst>
                                    </p:anim>
                                  </p:childTnLst>
                                </p:cTn>
                              </p:par>
                              <p:par>
                                <p:cTn id="23" presetID="45" presetClass="entr" presetSubtype="0" fill="hold" grpId="0" nodeType="withEffect">
                                  <p:stCondLst>
                                    <p:cond delay="20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50"/>
                                        <p:tgtEl>
                                          <p:spTgt spid="26"/>
                                        </p:tgtEl>
                                      </p:cBhvr>
                                    </p:animEffect>
                                    <p:anim calcmode="lin" valueType="num">
                                      <p:cBhvr>
                                        <p:cTn id="26" dur="750" fill="hold"/>
                                        <p:tgtEl>
                                          <p:spTgt spid="26"/>
                                        </p:tgtEl>
                                        <p:attrNameLst>
                                          <p:attrName>ppt_w</p:attrName>
                                        </p:attrNameLst>
                                      </p:cBhvr>
                                      <p:tavLst>
                                        <p:tav tm="0" fmla="#ppt_w*sin(2.5*pi*$)">
                                          <p:val>
                                            <p:fltVal val="0"/>
                                          </p:val>
                                        </p:tav>
                                        <p:tav tm="100000">
                                          <p:val>
                                            <p:fltVal val="1"/>
                                          </p:val>
                                        </p:tav>
                                      </p:tavLst>
                                    </p:anim>
                                    <p:anim calcmode="lin" valueType="num">
                                      <p:cBhvr>
                                        <p:cTn id="27" dur="750" fill="hold"/>
                                        <p:tgtEl>
                                          <p:spTgt spid="26"/>
                                        </p:tgtEl>
                                        <p:attrNameLst>
                                          <p:attrName>ppt_h</p:attrName>
                                        </p:attrNameLst>
                                      </p:cBhvr>
                                      <p:tavLst>
                                        <p:tav tm="0">
                                          <p:val>
                                            <p:strVal val="#ppt_h"/>
                                          </p:val>
                                        </p:tav>
                                        <p:tav tm="100000">
                                          <p:val>
                                            <p:strVal val="#ppt_h"/>
                                          </p:val>
                                        </p:tav>
                                      </p:tavLst>
                                    </p:anim>
                                  </p:childTnLst>
                                </p:cTn>
                              </p:par>
                              <p:par>
                                <p:cTn id="28" presetID="2" presetClass="entr" presetSubtype="12" decel="100000" fill="hold" grpId="1" nodeType="withEffect">
                                  <p:stCondLst>
                                    <p:cond delay="2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750" fill="hold"/>
                                        <p:tgtEl>
                                          <p:spTgt spid="26"/>
                                        </p:tgtEl>
                                        <p:attrNameLst>
                                          <p:attrName>ppt_x</p:attrName>
                                        </p:attrNameLst>
                                      </p:cBhvr>
                                      <p:tavLst>
                                        <p:tav tm="0">
                                          <p:val>
                                            <p:strVal val="0-#ppt_w/2"/>
                                          </p:val>
                                        </p:tav>
                                        <p:tav tm="100000">
                                          <p:val>
                                            <p:strVal val="#ppt_x"/>
                                          </p:val>
                                        </p:tav>
                                      </p:tavLst>
                                    </p:anim>
                                    <p:anim calcmode="lin" valueType="num">
                                      <p:cBhvr additive="base">
                                        <p:cTn id="31" dur="750" fill="hold"/>
                                        <p:tgtEl>
                                          <p:spTgt spid="26"/>
                                        </p:tgtEl>
                                        <p:attrNameLst>
                                          <p:attrName>ppt_y</p:attrName>
                                        </p:attrNameLst>
                                      </p:cBhvr>
                                      <p:tavLst>
                                        <p:tav tm="0">
                                          <p:val>
                                            <p:strVal val="1+#ppt_h/2"/>
                                          </p:val>
                                        </p:tav>
                                        <p:tav tm="100000">
                                          <p:val>
                                            <p:strVal val="#ppt_y"/>
                                          </p:val>
                                        </p:tav>
                                      </p:tavLst>
                                    </p:anim>
                                  </p:childTnLst>
                                </p:cTn>
                              </p:par>
                              <p:par>
                                <p:cTn id="32" presetID="45" presetClass="entr" presetSubtype="0" fill="hold" grpId="0" nodeType="withEffect">
                                  <p:stCondLst>
                                    <p:cond delay="30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750"/>
                                        <p:tgtEl>
                                          <p:spTgt spid="33"/>
                                        </p:tgtEl>
                                      </p:cBhvr>
                                    </p:animEffect>
                                    <p:anim calcmode="lin" valueType="num">
                                      <p:cBhvr>
                                        <p:cTn id="35" dur="750" fill="hold"/>
                                        <p:tgtEl>
                                          <p:spTgt spid="33"/>
                                        </p:tgtEl>
                                        <p:attrNameLst>
                                          <p:attrName>ppt_w</p:attrName>
                                        </p:attrNameLst>
                                      </p:cBhvr>
                                      <p:tavLst>
                                        <p:tav tm="0" fmla="#ppt_w*sin(2.5*pi*$)">
                                          <p:val>
                                            <p:fltVal val="0"/>
                                          </p:val>
                                        </p:tav>
                                        <p:tav tm="100000">
                                          <p:val>
                                            <p:fltVal val="1"/>
                                          </p:val>
                                        </p:tav>
                                      </p:tavLst>
                                    </p:anim>
                                    <p:anim calcmode="lin" valueType="num">
                                      <p:cBhvr>
                                        <p:cTn id="36" dur="750" fill="hold"/>
                                        <p:tgtEl>
                                          <p:spTgt spid="33"/>
                                        </p:tgtEl>
                                        <p:attrNameLst>
                                          <p:attrName>ppt_h</p:attrName>
                                        </p:attrNameLst>
                                      </p:cBhvr>
                                      <p:tavLst>
                                        <p:tav tm="0">
                                          <p:val>
                                            <p:strVal val="#ppt_h"/>
                                          </p:val>
                                        </p:tav>
                                        <p:tav tm="100000">
                                          <p:val>
                                            <p:strVal val="#ppt_h"/>
                                          </p:val>
                                        </p:tav>
                                      </p:tavLst>
                                    </p:anim>
                                  </p:childTnLst>
                                </p:cTn>
                              </p:par>
                              <p:par>
                                <p:cTn id="37" presetID="2" presetClass="entr" presetSubtype="12" decel="100000" fill="hold" grpId="1" nodeType="withEffect">
                                  <p:stCondLst>
                                    <p:cond delay="30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750" fill="hold"/>
                                        <p:tgtEl>
                                          <p:spTgt spid="33"/>
                                        </p:tgtEl>
                                        <p:attrNameLst>
                                          <p:attrName>ppt_x</p:attrName>
                                        </p:attrNameLst>
                                      </p:cBhvr>
                                      <p:tavLst>
                                        <p:tav tm="0">
                                          <p:val>
                                            <p:strVal val="0-#ppt_w/2"/>
                                          </p:val>
                                        </p:tav>
                                        <p:tav tm="100000">
                                          <p:val>
                                            <p:strVal val="#ppt_x"/>
                                          </p:val>
                                        </p:tav>
                                      </p:tavLst>
                                    </p:anim>
                                    <p:anim calcmode="lin" valueType="num">
                                      <p:cBhvr additive="base">
                                        <p:cTn id="40" dur="750" fill="hold"/>
                                        <p:tgtEl>
                                          <p:spTgt spid="33"/>
                                        </p:tgtEl>
                                        <p:attrNameLst>
                                          <p:attrName>ppt_y</p:attrName>
                                        </p:attrNameLst>
                                      </p:cBhvr>
                                      <p:tavLst>
                                        <p:tav tm="0">
                                          <p:val>
                                            <p:strVal val="1+#ppt_h/2"/>
                                          </p:val>
                                        </p:tav>
                                        <p:tav tm="100000">
                                          <p:val>
                                            <p:strVal val="#ppt_y"/>
                                          </p:val>
                                        </p:tav>
                                      </p:tavLst>
                                    </p:anim>
                                  </p:childTnLst>
                                </p:cTn>
                              </p:par>
                              <p:par>
                                <p:cTn id="41" presetID="45" presetClass="entr" presetSubtype="0" fill="hold" grpId="0" nodeType="withEffect">
                                  <p:stCondLst>
                                    <p:cond delay="40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750"/>
                                        <p:tgtEl>
                                          <p:spTgt spid="34"/>
                                        </p:tgtEl>
                                      </p:cBhvr>
                                    </p:animEffect>
                                    <p:anim calcmode="lin" valueType="num">
                                      <p:cBhvr>
                                        <p:cTn id="44" dur="750" fill="hold"/>
                                        <p:tgtEl>
                                          <p:spTgt spid="34"/>
                                        </p:tgtEl>
                                        <p:attrNameLst>
                                          <p:attrName>ppt_w</p:attrName>
                                        </p:attrNameLst>
                                      </p:cBhvr>
                                      <p:tavLst>
                                        <p:tav tm="0" fmla="#ppt_w*sin(2.5*pi*$)">
                                          <p:val>
                                            <p:fltVal val="0"/>
                                          </p:val>
                                        </p:tav>
                                        <p:tav tm="100000">
                                          <p:val>
                                            <p:fltVal val="1"/>
                                          </p:val>
                                        </p:tav>
                                      </p:tavLst>
                                    </p:anim>
                                    <p:anim calcmode="lin" valueType="num">
                                      <p:cBhvr>
                                        <p:cTn id="45" dur="750" fill="hold"/>
                                        <p:tgtEl>
                                          <p:spTgt spid="34"/>
                                        </p:tgtEl>
                                        <p:attrNameLst>
                                          <p:attrName>ppt_h</p:attrName>
                                        </p:attrNameLst>
                                      </p:cBhvr>
                                      <p:tavLst>
                                        <p:tav tm="0">
                                          <p:val>
                                            <p:strVal val="#ppt_h"/>
                                          </p:val>
                                        </p:tav>
                                        <p:tav tm="100000">
                                          <p:val>
                                            <p:strVal val="#ppt_h"/>
                                          </p:val>
                                        </p:tav>
                                      </p:tavLst>
                                    </p:anim>
                                  </p:childTnLst>
                                </p:cTn>
                              </p:par>
                              <p:par>
                                <p:cTn id="46" presetID="2" presetClass="entr" presetSubtype="12" decel="100000" fill="hold" grpId="1" nodeType="withEffect">
                                  <p:stCondLst>
                                    <p:cond delay="400"/>
                                  </p:stCondLst>
                                  <p:childTnLst>
                                    <p:set>
                                      <p:cBhvr>
                                        <p:cTn id="47" dur="1" fill="hold">
                                          <p:stCondLst>
                                            <p:cond delay="0"/>
                                          </p:stCondLst>
                                        </p:cTn>
                                        <p:tgtEl>
                                          <p:spTgt spid="34"/>
                                        </p:tgtEl>
                                        <p:attrNameLst>
                                          <p:attrName>style.visibility</p:attrName>
                                        </p:attrNameLst>
                                      </p:cBhvr>
                                      <p:to>
                                        <p:strVal val="visible"/>
                                      </p:to>
                                    </p:set>
                                    <p:anim calcmode="lin" valueType="num">
                                      <p:cBhvr additive="base">
                                        <p:cTn id="48" dur="750" fill="hold"/>
                                        <p:tgtEl>
                                          <p:spTgt spid="34"/>
                                        </p:tgtEl>
                                        <p:attrNameLst>
                                          <p:attrName>ppt_x</p:attrName>
                                        </p:attrNameLst>
                                      </p:cBhvr>
                                      <p:tavLst>
                                        <p:tav tm="0">
                                          <p:val>
                                            <p:strVal val="0-#ppt_w/2"/>
                                          </p:val>
                                        </p:tav>
                                        <p:tav tm="100000">
                                          <p:val>
                                            <p:strVal val="#ppt_x"/>
                                          </p:val>
                                        </p:tav>
                                      </p:tavLst>
                                    </p:anim>
                                    <p:anim calcmode="lin" valueType="num">
                                      <p:cBhvr additive="base">
                                        <p:cTn id="49" dur="750" fill="hold"/>
                                        <p:tgtEl>
                                          <p:spTgt spid="34"/>
                                        </p:tgtEl>
                                        <p:attrNameLst>
                                          <p:attrName>ppt_y</p:attrName>
                                        </p:attrNameLst>
                                      </p:cBhvr>
                                      <p:tavLst>
                                        <p:tav tm="0">
                                          <p:val>
                                            <p:strVal val="1+#ppt_h/2"/>
                                          </p:val>
                                        </p:tav>
                                        <p:tav tm="100000">
                                          <p:val>
                                            <p:strVal val="#ppt_y"/>
                                          </p:val>
                                        </p:tav>
                                      </p:tavLst>
                                    </p:anim>
                                  </p:childTnLst>
                                </p:cTn>
                              </p:par>
                              <p:par>
                                <p:cTn id="50" presetID="10" presetClass="entr" presetSubtype="0" fill="hold" grpId="0" nodeType="withEffect">
                                  <p:stCondLst>
                                    <p:cond delay="4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childTnLst>
                                </p:cTn>
                              </p:par>
                              <p:par>
                                <p:cTn id="53" presetID="2" presetClass="entr" presetSubtype="1" decel="100000" fill="hold" grpId="1" nodeType="withEffect">
                                  <p:stCondLst>
                                    <p:cond delay="40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1000" fill="hold"/>
                                        <p:tgtEl>
                                          <p:spTgt spid="6"/>
                                        </p:tgtEl>
                                        <p:attrNameLst>
                                          <p:attrName>ppt_x</p:attrName>
                                        </p:attrNameLst>
                                      </p:cBhvr>
                                      <p:tavLst>
                                        <p:tav tm="0">
                                          <p:val>
                                            <p:strVal val="#ppt_x"/>
                                          </p:val>
                                        </p:tav>
                                        <p:tav tm="100000">
                                          <p:val>
                                            <p:strVal val="#ppt_x"/>
                                          </p:val>
                                        </p:tav>
                                      </p:tavLst>
                                    </p:anim>
                                    <p:anim calcmode="lin" valueType="num">
                                      <p:cBhvr additive="base">
                                        <p:cTn id="56" dur="1000" fill="hold"/>
                                        <p:tgtEl>
                                          <p:spTgt spid="6"/>
                                        </p:tgtEl>
                                        <p:attrNameLst>
                                          <p:attrName>ppt_y</p:attrName>
                                        </p:attrNameLst>
                                      </p:cBhvr>
                                      <p:tavLst>
                                        <p:tav tm="0">
                                          <p:val>
                                            <p:strVal val="0-#ppt_h/2"/>
                                          </p:val>
                                        </p:tav>
                                        <p:tav tm="100000">
                                          <p:val>
                                            <p:strVal val="#ppt_y"/>
                                          </p:val>
                                        </p:tav>
                                      </p:tavLst>
                                    </p:anim>
                                  </p:childTnLst>
                                </p:cTn>
                              </p:par>
                              <p:par>
                                <p:cTn id="57" presetID="10" presetClass="entr" presetSubtype="0" fill="hold" grpId="0" nodeType="withEffect">
                                  <p:stCondLst>
                                    <p:cond delay="500"/>
                                  </p:stCondLst>
                                  <p:childTnLst>
                                    <p:set>
                                      <p:cBhvr>
                                        <p:cTn id="58" dur="1" fill="hold">
                                          <p:stCondLst>
                                            <p:cond delay="0"/>
                                          </p:stCondLst>
                                        </p:cTn>
                                        <p:tgtEl>
                                          <p:spTgt spid="30"/>
                                        </p:tgtEl>
                                        <p:attrNameLst>
                                          <p:attrName>style.visibility</p:attrName>
                                        </p:attrNameLst>
                                      </p:cBhvr>
                                      <p:to>
                                        <p:strVal val="visible"/>
                                      </p:to>
                                    </p:set>
                                    <p:animEffect transition="in" filter="fade">
                                      <p:cBhvr>
                                        <p:cTn id="59" dur="1000"/>
                                        <p:tgtEl>
                                          <p:spTgt spid="30"/>
                                        </p:tgtEl>
                                      </p:cBhvr>
                                    </p:animEffect>
                                  </p:childTnLst>
                                </p:cTn>
                              </p:par>
                              <p:par>
                                <p:cTn id="60" presetID="2" presetClass="entr" presetSubtype="1" decel="100000" fill="hold" grpId="1" nodeType="withEffect">
                                  <p:stCondLst>
                                    <p:cond delay="500"/>
                                  </p:stCondLst>
                                  <p:childTnLst>
                                    <p:set>
                                      <p:cBhvr>
                                        <p:cTn id="61" dur="1" fill="hold">
                                          <p:stCondLst>
                                            <p:cond delay="0"/>
                                          </p:stCondLst>
                                        </p:cTn>
                                        <p:tgtEl>
                                          <p:spTgt spid="30"/>
                                        </p:tgtEl>
                                        <p:attrNameLst>
                                          <p:attrName>style.visibility</p:attrName>
                                        </p:attrNameLst>
                                      </p:cBhvr>
                                      <p:to>
                                        <p:strVal val="visible"/>
                                      </p:to>
                                    </p:set>
                                    <p:anim calcmode="lin" valueType="num">
                                      <p:cBhvr additive="base">
                                        <p:cTn id="62" dur="1000" fill="hold"/>
                                        <p:tgtEl>
                                          <p:spTgt spid="30"/>
                                        </p:tgtEl>
                                        <p:attrNameLst>
                                          <p:attrName>ppt_x</p:attrName>
                                        </p:attrNameLst>
                                      </p:cBhvr>
                                      <p:tavLst>
                                        <p:tav tm="0">
                                          <p:val>
                                            <p:strVal val="#ppt_x"/>
                                          </p:val>
                                        </p:tav>
                                        <p:tav tm="100000">
                                          <p:val>
                                            <p:strVal val="#ppt_x"/>
                                          </p:val>
                                        </p:tav>
                                      </p:tavLst>
                                    </p:anim>
                                    <p:anim calcmode="lin" valueType="num">
                                      <p:cBhvr additive="base">
                                        <p:cTn id="63" dur="1000" fill="hold"/>
                                        <p:tgtEl>
                                          <p:spTgt spid="30"/>
                                        </p:tgtEl>
                                        <p:attrNameLst>
                                          <p:attrName>ppt_y</p:attrName>
                                        </p:attrNameLst>
                                      </p:cBhvr>
                                      <p:tavLst>
                                        <p:tav tm="0">
                                          <p:val>
                                            <p:strVal val="0-#ppt_h/2"/>
                                          </p:val>
                                        </p:tav>
                                        <p:tav tm="100000">
                                          <p:val>
                                            <p:strVal val="#ppt_y"/>
                                          </p:val>
                                        </p:tav>
                                      </p:tavLst>
                                    </p:anim>
                                  </p:childTnLst>
                                </p:cTn>
                              </p:par>
                              <p:par>
                                <p:cTn id="64" presetID="10" presetClass="entr" presetSubtype="0" fill="hold" grpId="0" nodeType="withEffect">
                                  <p:stCondLst>
                                    <p:cond delay="60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par>
                                <p:cTn id="67" presetID="2" presetClass="entr" presetSubtype="1" decel="100000" fill="hold" grpId="1" nodeType="withEffect">
                                  <p:stCondLst>
                                    <p:cond delay="60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1000" fill="hold"/>
                                        <p:tgtEl>
                                          <p:spTgt spid="7"/>
                                        </p:tgtEl>
                                        <p:attrNameLst>
                                          <p:attrName>ppt_x</p:attrName>
                                        </p:attrNameLst>
                                      </p:cBhvr>
                                      <p:tavLst>
                                        <p:tav tm="0">
                                          <p:val>
                                            <p:strVal val="#ppt_x"/>
                                          </p:val>
                                        </p:tav>
                                        <p:tav tm="100000">
                                          <p:val>
                                            <p:strVal val="#ppt_x"/>
                                          </p:val>
                                        </p:tav>
                                      </p:tavLst>
                                    </p:anim>
                                    <p:anim calcmode="lin" valueType="num">
                                      <p:cBhvr additive="base">
                                        <p:cTn id="70" dur="1000" fill="hold"/>
                                        <p:tgtEl>
                                          <p:spTgt spid="7"/>
                                        </p:tgtEl>
                                        <p:attrNameLst>
                                          <p:attrName>ppt_y</p:attrName>
                                        </p:attrNameLst>
                                      </p:cBhvr>
                                      <p:tavLst>
                                        <p:tav tm="0">
                                          <p:val>
                                            <p:strVal val="0-#ppt_h/2"/>
                                          </p:val>
                                        </p:tav>
                                        <p:tav tm="100000">
                                          <p:val>
                                            <p:strVal val="#ppt_y"/>
                                          </p:val>
                                        </p:tav>
                                      </p:tavLst>
                                    </p:anim>
                                  </p:childTnLst>
                                </p:cTn>
                              </p:par>
                            </p:childTnLst>
                          </p:cTn>
                        </p:par>
                        <p:par>
                          <p:cTn id="71" fill="hold">
                            <p:stCondLst>
                              <p:cond delay="1600"/>
                            </p:stCondLst>
                            <p:childTnLst>
                              <p:par>
                                <p:cTn id="72" presetID="2" presetClass="entr" presetSubtype="3" decel="100000" fill="hold" grpId="0" nodeType="afterEffect">
                                  <p:stCondLst>
                                    <p:cond delay="250"/>
                                  </p:stCondLst>
                                  <p:iterate type="wd">
                                    <p:tmPct val="10000"/>
                                  </p:iterate>
                                  <p:childTnLst>
                                    <p:set>
                                      <p:cBhvr>
                                        <p:cTn id="73" dur="1" fill="hold">
                                          <p:stCondLst>
                                            <p:cond delay="0"/>
                                          </p:stCondLst>
                                        </p:cTn>
                                        <p:tgtEl>
                                          <p:spTgt spid="3"/>
                                        </p:tgtEl>
                                        <p:attrNameLst>
                                          <p:attrName>style.visibility</p:attrName>
                                        </p:attrNameLst>
                                      </p:cBhvr>
                                      <p:to>
                                        <p:strVal val="visible"/>
                                      </p:to>
                                    </p:set>
                                    <p:anim calcmode="lin" valueType="num">
                                      <p:cBhvr additive="base">
                                        <p:cTn id="74" dur="500" fill="hold"/>
                                        <p:tgtEl>
                                          <p:spTgt spid="3"/>
                                        </p:tgtEl>
                                        <p:attrNameLst>
                                          <p:attrName>ppt_x</p:attrName>
                                        </p:attrNameLst>
                                      </p:cBhvr>
                                      <p:tavLst>
                                        <p:tav tm="0">
                                          <p:val>
                                            <p:strVal val="1+#ppt_w/2"/>
                                          </p:val>
                                        </p:tav>
                                        <p:tav tm="100000">
                                          <p:val>
                                            <p:strVal val="#ppt_x"/>
                                          </p:val>
                                        </p:tav>
                                      </p:tavLst>
                                    </p:anim>
                                    <p:anim calcmode="lin" valueType="num">
                                      <p:cBhvr additive="base">
                                        <p:cTn id="75" dur="500" fill="hold"/>
                                        <p:tgtEl>
                                          <p:spTgt spid="3"/>
                                        </p:tgtEl>
                                        <p:attrNameLst>
                                          <p:attrName>ppt_y</p:attrName>
                                        </p:attrNameLst>
                                      </p:cBhvr>
                                      <p:tavLst>
                                        <p:tav tm="0">
                                          <p:val>
                                            <p:strVal val="0-#ppt_h/2"/>
                                          </p:val>
                                        </p:tav>
                                        <p:tav tm="100000">
                                          <p:val>
                                            <p:strVal val="#ppt_y"/>
                                          </p:val>
                                        </p:tav>
                                      </p:tavLst>
                                    </p:anim>
                                  </p:childTnLst>
                                </p:cTn>
                              </p:par>
                              <p:par>
                                <p:cTn id="76" presetID="2" presetClass="entr" presetSubtype="2" decel="100000" fill="hold" grpId="0" nodeType="withEffect">
                                  <p:stCondLst>
                                    <p:cond delay="250"/>
                                  </p:stCondLst>
                                  <p:childTnLst>
                                    <p:set>
                                      <p:cBhvr>
                                        <p:cTn id="77" dur="1" fill="hold">
                                          <p:stCondLst>
                                            <p:cond delay="0"/>
                                          </p:stCondLst>
                                        </p:cTn>
                                        <p:tgtEl>
                                          <p:spTgt spid="4"/>
                                        </p:tgtEl>
                                        <p:attrNameLst>
                                          <p:attrName>style.visibility</p:attrName>
                                        </p:attrNameLst>
                                      </p:cBhvr>
                                      <p:to>
                                        <p:strVal val="visible"/>
                                      </p:to>
                                    </p:set>
                                    <p:anim calcmode="lin" valueType="num">
                                      <p:cBhvr additive="base">
                                        <p:cTn id="78" dur="500" fill="hold"/>
                                        <p:tgtEl>
                                          <p:spTgt spid="4"/>
                                        </p:tgtEl>
                                        <p:attrNameLst>
                                          <p:attrName>ppt_x</p:attrName>
                                        </p:attrNameLst>
                                      </p:cBhvr>
                                      <p:tavLst>
                                        <p:tav tm="0">
                                          <p:val>
                                            <p:strVal val="1+#ppt_w/2"/>
                                          </p:val>
                                        </p:tav>
                                        <p:tav tm="100000">
                                          <p:val>
                                            <p:strVal val="#ppt_x"/>
                                          </p:val>
                                        </p:tav>
                                      </p:tavLst>
                                    </p:anim>
                                    <p:anim calcmode="lin" valueType="num">
                                      <p:cBhvr additive="base">
                                        <p:cTn id="79" dur="500" fill="hold"/>
                                        <p:tgtEl>
                                          <p:spTgt spid="4"/>
                                        </p:tgtEl>
                                        <p:attrNameLst>
                                          <p:attrName>ppt_y</p:attrName>
                                        </p:attrNameLst>
                                      </p:cBhvr>
                                      <p:tavLst>
                                        <p:tav tm="0">
                                          <p:val>
                                            <p:strVal val="#ppt_y"/>
                                          </p:val>
                                        </p:tav>
                                        <p:tav tm="100000">
                                          <p:val>
                                            <p:strVal val="#ppt_y"/>
                                          </p:val>
                                        </p:tav>
                                      </p:tavLst>
                                    </p:anim>
                                  </p:childTnLst>
                                </p:cTn>
                              </p:par>
                            </p:childTnLst>
                          </p:cTn>
                        </p:par>
                        <p:par>
                          <p:cTn id="80" fill="hold">
                            <p:stCondLst>
                              <p:cond delay="2450"/>
                            </p:stCondLst>
                            <p:childTnLst>
                              <p:par>
                                <p:cTn id="81" presetID="22" presetClass="entr" presetSubtype="8" fill="hold" grpId="0" nodeType="afterEffect">
                                  <p:stCondLst>
                                    <p:cond delay="0"/>
                                  </p:stCondLst>
                                  <p:iterate type="lt">
                                    <p:tmPct val="10000"/>
                                  </p:iterate>
                                  <p:childTnLst>
                                    <p:set>
                                      <p:cBhvr>
                                        <p:cTn id="82" dur="1" fill="hold">
                                          <p:stCondLst>
                                            <p:cond delay="0"/>
                                          </p:stCondLst>
                                        </p:cTn>
                                        <p:tgtEl>
                                          <p:spTgt spid="5">
                                            <p:txEl>
                                              <p:pRg st="0" end="0"/>
                                            </p:txEl>
                                          </p:spTgt>
                                        </p:tgtEl>
                                        <p:attrNameLst>
                                          <p:attrName>style.visibility</p:attrName>
                                        </p:attrNameLst>
                                      </p:cBhvr>
                                      <p:to>
                                        <p:strVal val="visible"/>
                                      </p:to>
                                    </p:set>
                                    <p:animEffect transition="in" filter="wipe(left)">
                                      <p:cBhvr>
                                        <p:cTn id="83" dur="500"/>
                                        <p:tgtEl>
                                          <p:spTgt spid="5">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fltVal val="0"/>
                                          </p:val>
                                        </p:tav>
                                        <p:tav tm="100000">
                                          <p:val>
                                            <p:strVal val="#ppt_w"/>
                                          </p:val>
                                        </p:tav>
                                      </p:tavLst>
                                    </p:anim>
                                    <p:anim calcmode="lin" valueType="num">
                                      <p:cBhvr>
                                        <p:cTn id="88" dur="500" fill="hold"/>
                                        <p:tgtEl>
                                          <p:spTgt spid="9"/>
                                        </p:tgtEl>
                                        <p:attrNameLst>
                                          <p:attrName>ppt_h</p:attrName>
                                        </p:attrNameLst>
                                      </p:cBhvr>
                                      <p:tavLst>
                                        <p:tav tm="0">
                                          <p:val>
                                            <p:fltVal val="0"/>
                                          </p:val>
                                        </p:tav>
                                        <p:tav tm="100000">
                                          <p:val>
                                            <p:strVal val="#ppt_h"/>
                                          </p:val>
                                        </p:tav>
                                      </p:tavLst>
                                    </p:anim>
                                    <p:anim calcmode="lin" valueType="num">
                                      <p:cBhvr>
                                        <p:cTn id="89" dur="500" fill="hold"/>
                                        <p:tgtEl>
                                          <p:spTgt spid="9"/>
                                        </p:tgtEl>
                                        <p:attrNameLst>
                                          <p:attrName>style.rotation</p:attrName>
                                        </p:attrNameLst>
                                      </p:cBhvr>
                                      <p:tavLst>
                                        <p:tav tm="0">
                                          <p:val>
                                            <p:fltVal val="360"/>
                                          </p:val>
                                        </p:tav>
                                        <p:tav tm="100000">
                                          <p:val>
                                            <p:fltVal val="0"/>
                                          </p:val>
                                        </p:tav>
                                      </p:tavLst>
                                    </p:anim>
                                    <p:animEffect transition="in" filter="fade">
                                      <p:cBhvr>
                                        <p:cTn id="90" dur="500"/>
                                        <p:tgtEl>
                                          <p:spTgt spid="9"/>
                                        </p:tgtEl>
                                      </p:cBhvr>
                                    </p:animEffect>
                                  </p:childTnLst>
                                </p:cTn>
                              </p:par>
                              <p:par>
                                <p:cTn id="91" presetID="49" presetClass="entr" presetSubtype="0" decel="100000"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p:cTn id="93" dur="500" fill="hold"/>
                                        <p:tgtEl>
                                          <p:spTgt spid="8"/>
                                        </p:tgtEl>
                                        <p:attrNameLst>
                                          <p:attrName>ppt_w</p:attrName>
                                        </p:attrNameLst>
                                      </p:cBhvr>
                                      <p:tavLst>
                                        <p:tav tm="0">
                                          <p:val>
                                            <p:fltVal val="0"/>
                                          </p:val>
                                        </p:tav>
                                        <p:tav tm="100000">
                                          <p:val>
                                            <p:strVal val="#ppt_w"/>
                                          </p:val>
                                        </p:tav>
                                      </p:tavLst>
                                    </p:anim>
                                    <p:anim calcmode="lin" valueType="num">
                                      <p:cBhvr>
                                        <p:cTn id="94" dur="500" fill="hold"/>
                                        <p:tgtEl>
                                          <p:spTgt spid="8"/>
                                        </p:tgtEl>
                                        <p:attrNameLst>
                                          <p:attrName>ppt_h</p:attrName>
                                        </p:attrNameLst>
                                      </p:cBhvr>
                                      <p:tavLst>
                                        <p:tav tm="0">
                                          <p:val>
                                            <p:fltVal val="0"/>
                                          </p:val>
                                        </p:tav>
                                        <p:tav tm="100000">
                                          <p:val>
                                            <p:strVal val="#ppt_h"/>
                                          </p:val>
                                        </p:tav>
                                      </p:tavLst>
                                    </p:anim>
                                    <p:anim calcmode="lin" valueType="num">
                                      <p:cBhvr>
                                        <p:cTn id="95" dur="500" fill="hold"/>
                                        <p:tgtEl>
                                          <p:spTgt spid="8"/>
                                        </p:tgtEl>
                                        <p:attrNameLst>
                                          <p:attrName>style.rotation</p:attrName>
                                        </p:attrNameLst>
                                      </p:cBhvr>
                                      <p:tavLst>
                                        <p:tav tm="0">
                                          <p:val>
                                            <p:fltVal val="360"/>
                                          </p:val>
                                        </p:tav>
                                        <p:tav tm="100000">
                                          <p:val>
                                            <p:fltVal val="0"/>
                                          </p:val>
                                        </p:tav>
                                      </p:tavLst>
                                    </p:anim>
                                    <p:animEffect transition="in" filter="fade">
                                      <p:cBhvr>
                                        <p:cTn id="96" dur="500"/>
                                        <p:tgtEl>
                                          <p:spTgt spid="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4">
                                            <p:txEl>
                                              <p:pRg st="0" end="0"/>
                                            </p:txEl>
                                          </p:spTgt>
                                        </p:tgtEl>
                                        <p:attrNameLst>
                                          <p:attrName>style.visibility</p:attrName>
                                        </p:attrNameLst>
                                      </p:cBhvr>
                                      <p:to>
                                        <p:strVal val="visible"/>
                                      </p:to>
                                    </p:set>
                                    <p:animEffect transition="in" filter="fade">
                                      <p:cBhvr>
                                        <p:cTn id="99" dur="500"/>
                                        <p:tgtEl>
                                          <p:spTgt spid="14">
                                            <p:txEl>
                                              <p:pRg st="0" end="0"/>
                                            </p:txEl>
                                          </p:spTgt>
                                        </p:tgtEl>
                                      </p:cBhvr>
                                    </p:animEffect>
                                  </p:childTnLst>
                                </p:cTn>
                              </p:par>
                            </p:childTnLst>
                          </p:cTn>
                        </p:par>
                        <p:par>
                          <p:cTn id="100" fill="hold">
                            <p:stCondLst>
                              <p:cond delay="4000"/>
                            </p:stCondLst>
                            <p:childTnLst>
                              <p:par>
                                <p:cTn id="101" presetID="49" presetClass="entr" presetSubtype="0" decel="100000" fill="hold" grpId="0" nodeType="afterEffect">
                                  <p:stCondLst>
                                    <p:cond delay="0"/>
                                  </p:stCondLst>
                                  <p:childTnLst>
                                    <p:set>
                                      <p:cBhvr>
                                        <p:cTn id="102" dur="1" fill="hold">
                                          <p:stCondLst>
                                            <p:cond delay="0"/>
                                          </p:stCondLst>
                                        </p:cTn>
                                        <p:tgtEl>
                                          <p:spTgt spid="12"/>
                                        </p:tgtEl>
                                        <p:attrNameLst>
                                          <p:attrName>style.visibility</p:attrName>
                                        </p:attrNameLst>
                                      </p:cBhvr>
                                      <p:to>
                                        <p:strVal val="visible"/>
                                      </p:to>
                                    </p:set>
                                    <p:anim calcmode="lin" valueType="num">
                                      <p:cBhvr>
                                        <p:cTn id="103" dur="500" fill="hold"/>
                                        <p:tgtEl>
                                          <p:spTgt spid="12"/>
                                        </p:tgtEl>
                                        <p:attrNameLst>
                                          <p:attrName>ppt_w</p:attrName>
                                        </p:attrNameLst>
                                      </p:cBhvr>
                                      <p:tavLst>
                                        <p:tav tm="0">
                                          <p:val>
                                            <p:fltVal val="0"/>
                                          </p:val>
                                        </p:tav>
                                        <p:tav tm="100000">
                                          <p:val>
                                            <p:strVal val="#ppt_w"/>
                                          </p:val>
                                        </p:tav>
                                      </p:tavLst>
                                    </p:anim>
                                    <p:anim calcmode="lin" valueType="num">
                                      <p:cBhvr>
                                        <p:cTn id="104" dur="500" fill="hold"/>
                                        <p:tgtEl>
                                          <p:spTgt spid="12"/>
                                        </p:tgtEl>
                                        <p:attrNameLst>
                                          <p:attrName>ppt_h</p:attrName>
                                        </p:attrNameLst>
                                      </p:cBhvr>
                                      <p:tavLst>
                                        <p:tav tm="0">
                                          <p:val>
                                            <p:fltVal val="0"/>
                                          </p:val>
                                        </p:tav>
                                        <p:tav tm="100000">
                                          <p:val>
                                            <p:strVal val="#ppt_h"/>
                                          </p:val>
                                        </p:tav>
                                      </p:tavLst>
                                    </p:anim>
                                    <p:anim calcmode="lin" valueType="num">
                                      <p:cBhvr>
                                        <p:cTn id="105" dur="500" fill="hold"/>
                                        <p:tgtEl>
                                          <p:spTgt spid="12"/>
                                        </p:tgtEl>
                                        <p:attrNameLst>
                                          <p:attrName>style.rotation</p:attrName>
                                        </p:attrNameLst>
                                      </p:cBhvr>
                                      <p:tavLst>
                                        <p:tav tm="0">
                                          <p:val>
                                            <p:fltVal val="360"/>
                                          </p:val>
                                        </p:tav>
                                        <p:tav tm="100000">
                                          <p:val>
                                            <p:fltVal val="0"/>
                                          </p:val>
                                        </p:tav>
                                      </p:tavLst>
                                    </p:anim>
                                    <p:animEffect transition="in" filter="fade">
                                      <p:cBhvr>
                                        <p:cTn id="106" dur="500"/>
                                        <p:tgtEl>
                                          <p:spTgt spid="12"/>
                                        </p:tgtEl>
                                      </p:cBhvr>
                                    </p:animEffect>
                                  </p:childTnLst>
                                </p:cTn>
                              </p:par>
                              <p:par>
                                <p:cTn id="107" presetID="49" presetClass="entr" presetSubtype="0" decel="100000" fill="hold" grpId="0" nodeType="with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p:cTn id="109" dur="500" fill="hold"/>
                                        <p:tgtEl>
                                          <p:spTgt spid="10"/>
                                        </p:tgtEl>
                                        <p:attrNameLst>
                                          <p:attrName>ppt_w</p:attrName>
                                        </p:attrNameLst>
                                      </p:cBhvr>
                                      <p:tavLst>
                                        <p:tav tm="0">
                                          <p:val>
                                            <p:fltVal val="0"/>
                                          </p:val>
                                        </p:tav>
                                        <p:tav tm="100000">
                                          <p:val>
                                            <p:strVal val="#ppt_w"/>
                                          </p:val>
                                        </p:tav>
                                      </p:tavLst>
                                    </p:anim>
                                    <p:anim calcmode="lin" valueType="num">
                                      <p:cBhvr>
                                        <p:cTn id="110" dur="500" fill="hold"/>
                                        <p:tgtEl>
                                          <p:spTgt spid="10"/>
                                        </p:tgtEl>
                                        <p:attrNameLst>
                                          <p:attrName>ppt_h</p:attrName>
                                        </p:attrNameLst>
                                      </p:cBhvr>
                                      <p:tavLst>
                                        <p:tav tm="0">
                                          <p:val>
                                            <p:fltVal val="0"/>
                                          </p:val>
                                        </p:tav>
                                        <p:tav tm="100000">
                                          <p:val>
                                            <p:strVal val="#ppt_h"/>
                                          </p:val>
                                        </p:tav>
                                      </p:tavLst>
                                    </p:anim>
                                    <p:anim calcmode="lin" valueType="num">
                                      <p:cBhvr>
                                        <p:cTn id="111" dur="500" fill="hold"/>
                                        <p:tgtEl>
                                          <p:spTgt spid="10"/>
                                        </p:tgtEl>
                                        <p:attrNameLst>
                                          <p:attrName>style.rotation</p:attrName>
                                        </p:attrNameLst>
                                      </p:cBhvr>
                                      <p:tavLst>
                                        <p:tav tm="0">
                                          <p:val>
                                            <p:fltVal val="360"/>
                                          </p:val>
                                        </p:tav>
                                        <p:tav tm="100000">
                                          <p:val>
                                            <p:fltVal val="0"/>
                                          </p:val>
                                        </p:tav>
                                      </p:tavLst>
                                    </p:anim>
                                    <p:animEffect transition="in" filter="fade">
                                      <p:cBhvr>
                                        <p:cTn id="112" dur="500"/>
                                        <p:tgtEl>
                                          <p:spTgt spid="1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animEffect transition="in" filter="fade">
                                      <p:cBhvr>
                                        <p:cTn id="115" dur="500"/>
                                        <p:tgtEl>
                                          <p:spTgt spid="15">
                                            <p:txEl>
                                              <p:pRg st="0" end="0"/>
                                            </p:txEl>
                                          </p:spTgt>
                                        </p:tgtEl>
                                      </p:cBhvr>
                                    </p:animEffect>
                                  </p:childTnLst>
                                </p:cTn>
                              </p:par>
                            </p:childTnLst>
                          </p:cTn>
                        </p:par>
                        <p:par>
                          <p:cTn id="116" fill="hold">
                            <p:stCondLst>
                              <p:cond delay="4500"/>
                            </p:stCondLst>
                            <p:childTnLst>
                              <p:par>
                                <p:cTn id="117" presetID="49" presetClass="entr" presetSubtype="0" decel="100000" fill="hold" grpId="0" nodeType="afterEffect">
                                  <p:stCondLst>
                                    <p:cond delay="0"/>
                                  </p:stCondLst>
                                  <p:childTnLst>
                                    <p:set>
                                      <p:cBhvr>
                                        <p:cTn id="118" dur="1" fill="hold">
                                          <p:stCondLst>
                                            <p:cond delay="0"/>
                                          </p:stCondLst>
                                        </p:cTn>
                                        <p:tgtEl>
                                          <p:spTgt spid="13"/>
                                        </p:tgtEl>
                                        <p:attrNameLst>
                                          <p:attrName>style.visibility</p:attrName>
                                        </p:attrNameLst>
                                      </p:cBhvr>
                                      <p:to>
                                        <p:strVal val="visible"/>
                                      </p:to>
                                    </p:set>
                                    <p:anim calcmode="lin" valueType="num">
                                      <p:cBhvr>
                                        <p:cTn id="119" dur="500" fill="hold"/>
                                        <p:tgtEl>
                                          <p:spTgt spid="13"/>
                                        </p:tgtEl>
                                        <p:attrNameLst>
                                          <p:attrName>ppt_w</p:attrName>
                                        </p:attrNameLst>
                                      </p:cBhvr>
                                      <p:tavLst>
                                        <p:tav tm="0">
                                          <p:val>
                                            <p:fltVal val="0"/>
                                          </p:val>
                                        </p:tav>
                                        <p:tav tm="100000">
                                          <p:val>
                                            <p:strVal val="#ppt_w"/>
                                          </p:val>
                                        </p:tav>
                                      </p:tavLst>
                                    </p:anim>
                                    <p:anim calcmode="lin" valueType="num">
                                      <p:cBhvr>
                                        <p:cTn id="120" dur="500" fill="hold"/>
                                        <p:tgtEl>
                                          <p:spTgt spid="13"/>
                                        </p:tgtEl>
                                        <p:attrNameLst>
                                          <p:attrName>ppt_h</p:attrName>
                                        </p:attrNameLst>
                                      </p:cBhvr>
                                      <p:tavLst>
                                        <p:tav tm="0">
                                          <p:val>
                                            <p:fltVal val="0"/>
                                          </p:val>
                                        </p:tav>
                                        <p:tav tm="100000">
                                          <p:val>
                                            <p:strVal val="#ppt_h"/>
                                          </p:val>
                                        </p:tav>
                                      </p:tavLst>
                                    </p:anim>
                                    <p:anim calcmode="lin" valueType="num">
                                      <p:cBhvr>
                                        <p:cTn id="121" dur="500" fill="hold"/>
                                        <p:tgtEl>
                                          <p:spTgt spid="13"/>
                                        </p:tgtEl>
                                        <p:attrNameLst>
                                          <p:attrName>style.rotation</p:attrName>
                                        </p:attrNameLst>
                                      </p:cBhvr>
                                      <p:tavLst>
                                        <p:tav tm="0">
                                          <p:val>
                                            <p:fltVal val="360"/>
                                          </p:val>
                                        </p:tav>
                                        <p:tav tm="100000">
                                          <p:val>
                                            <p:fltVal val="0"/>
                                          </p:val>
                                        </p:tav>
                                      </p:tavLst>
                                    </p:anim>
                                    <p:animEffect transition="in" filter="fade">
                                      <p:cBhvr>
                                        <p:cTn id="122" dur="500"/>
                                        <p:tgtEl>
                                          <p:spTgt spid="13"/>
                                        </p:tgtEl>
                                      </p:cBhvr>
                                    </p:animEffect>
                                  </p:childTnLst>
                                </p:cTn>
                              </p:par>
                              <p:par>
                                <p:cTn id="123" presetID="49" presetClass="entr" presetSubtype="0" decel="100000" fill="hold" grpId="0" nodeType="withEffect">
                                  <p:stCondLst>
                                    <p:cond delay="0"/>
                                  </p:stCondLst>
                                  <p:childTnLst>
                                    <p:set>
                                      <p:cBhvr>
                                        <p:cTn id="124" dur="1" fill="hold">
                                          <p:stCondLst>
                                            <p:cond delay="0"/>
                                          </p:stCondLst>
                                        </p:cTn>
                                        <p:tgtEl>
                                          <p:spTgt spid="11"/>
                                        </p:tgtEl>
                                        <p:attrNameLst>
                                          <p:attrName>style.visibility</p:attrName>
                                        </p:attrNameLst>
                                      </p:cBhvr>
                                      <p:to>
                                        <p:strVal val="visible"/>
                                      </p:to>
                                    </p:set>
                                    <p:anim calcmode="lin" valueType="num">
                                      <p:cBhvr>
                                        <p:cTn id="125" dur="500" fill="hold"/>
                                        <p:tgtEl>
                                          <p:spTgt spid="11"/>
                                        </p:tgtEl>
                                        <p:attrNameLst>
                                          <p:attrName>ppt_w</p:attrName>
                                        </p:attrNameLst>
                                      </p:cBhvr>
                                      <p:tavLst>
                                        <p:tav tm="0">
                                          <p:val>
                                            <p:fltVal val="0"/>
                                          </p:val>
                                        </p:tav>
                                        <p:tav tm="100000">
                                          <p:val>
                                            <p:strVal val="#ppt_w"/>
                                          </p:val>
                                        </p:tav>
                                      </p:tavLst>
                                    </p:anim>
                                    <p:anim calcmode="lin" valueType="num">
                                      <p:cBhvr>
                                        <p:cTn id="126" dur="500" fill="hold"/>
                                        <p:tgtEl>
                                          <p:spTgt spid="11"/>
                                        </p:tgtEl>
                                        <p:attrNameLst>
                                          <p:attrName>ppt_h</p:attrName>
                                        </p:attrNameLst>
                                      </p:cBhvr>
                                      <p:tavLst>
                                        <p:tav tm="0">
                                          <p:val>
                                            <p:fltVal val="0"/>
                                          </p:val>
                                        </p:tav>
                                        <p:tav tm="100000">
                                          <p:val>
                                            <p:strVal val="#ppt_h"/>
                                          </p:val>
                                        </p:tav>
                                      </p:tavLst>
                                    </p:anim>
                                    <p:anim calcmode="lin" valueType="num">
                                      <p:cBhvr>
                                        <p:cTn id="127" dur="500" fill="hold"/>
                                        <p:tgtEl>
                                          <p:spTgt spid="11"/>
                                        </p:tgtEl>
                                        <p:attrNameLst>
                                          <p:attrName>style.rotation</p:attrName>
                                        </p:attrNameLst>
                                      </p:cBhvr>
                                      <p:tavLst>
                                        <p:tav tm="0">
                                          <p:val>
                                            <p:fltVal val="360"/>
                                          </p:val>
                                        </p:tav>
                                        <p:tav tm="100000">
                                          <p:val>
                                            <p:fltVal val="0"/>
                                          </p:val>
                                        </p:tav>
                                      </p:tavLst>
                                    </p:anim>
                                    <p:animEffect transition="in" filter="fade">
                                      <p:cBhvr>
                                        <p:cTn id="128" dur="500"/>
                                        <p:tgtEl>
                                          <p:spTgt spid="11"/>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6">
                                            <p:txEl>
                                              <p:pRg st="0" end="0"/>
                                            </p:txEl>
                                          </p:spTgt>
                                        </p:tgtEl>
                                        <p:attrNameLst>
                                          <p:attrName>style.visibility</p:attrName>
                                        </p:attrNameLst>
                                      </p:cBhvr>
                                      <p:to>
                                        <p:strVal val="visible"/>
                                      </p:to>
                                    </p:set>
                                    <p:animEffect transition="in" filter="fade">
                                      <p:cBhvr>
                                        <p:cTn id="131" dur="500"/>
                                        <p:tgtEl>
                                          <p:spTgt spid="16">
                                            <p:txEl>
                                              <p:pRg st="0" end="0"/>
                                            </p:txEl>
                                          </p:spTgt>
                                        </p:tgtEl>
                                      </p:cBhvr>
                                    </p:animEffect>
                                  </p:childTnLst>
                                </p:cTn>
                              </p:par>
                            </p:childTnLst>
                          </p:cTn>
                        </p:par>
                        <p:par>
                          <p:cTn id="132" fill="hold">
                            <p:stCondLst>
                              <p:cond delay="5000"/>
                            </p:stCondLst>
                            <p:childTnLst>
                              <p:par>
                                <p:cTn id="133" presetID="2" presetClass="entr" presetSubtype="8" decel="100000" fill="hold" grpId="0" nodeType="afterEffect">
                                  <p:stCondLst>
                                    <p:cond delay="250"/>
                                  </p:stCondLst>
                                  <p:childTnLst>
                                    <p:set>
                                      <p:cBhvr>
                                        <p:cTn id="134" dur="1" fill="hold">
                                          <p:stCondLst>
                                            <p:cond delay="0"/>
                                          </p:stCondLst>
                                        </p:cTn>
                                        <p:tgtEl>
                                          <p:spTgt spid="17">
                                            <p:txEl>
                                              <p:pRg st="0" end="0"/>
                                            </p:txEl>
                                          </p:spTgt>
                                        </p:tgtEl>
                                        <p:attrNameLst>
                                          <p:attrName>style.visibility</p:attrName>
                                        </p:attrNameLst>
                                      </p:cBhvr>
                                      <p:to>
                                        <p:strVal val="visible"/>
                                      </p:to>
                                    </p:set>
                                    <p:anim calcmode="lin" valueType="num">
                                      <p:cBhvr additive="base">
                                        <p:cTn id="135" dur="75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136" dur="75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par>
                          <p:cTn id="137" fill="hold">
                            <p:stCondLst>
                              <p:cond delay="6000"/>
                            </p:stCondLst>
                            <p:childTnLst>
                              <p:par>
                                <p:cTn id="138" presetID="16" presetClass="entr" presetSubtype="37" fill="hold" grpId="0" nodeType="afterEffect">
                                  <p:stCondLst>
                                    <p:cond delay="250"/>
                                  </p:stCondLst>
                                  <p:childTnLst>
                                    <p:set>
                                      <p:cBhvr>
                                        <p:cTn id="139" dur="1" fill="hold">
                                          <p:stCondLst>
                                            <p:cond delay="0"/>
                                          </p:stCondLst>
                                        </p:cTn>
                                        <p:tgtEl>
                                          <p:spTgt spid="18"/>
                                        </p:tgtEl>
                                        <p:attrNameLst>
                                          <p:attrName>style.visibility</p:attrName>
                                        </p:attrNameLst>
                                      </p:cBhvr>
                                      <p:to>
                                        <p:strVal val="visible"/>
                                      </p:to>
                                    </p:set>
                                    <p:animEffect transition="in" filter="barn(outVertical)">
                                      <p:cBhvr>
                                        <p:cTn id="140" dur="500"/>
                                        <p:tgtEl>
                                          <p:spTgt spid="18"/>
                                        </p:tgtEl>
                                      </p:cBhvr>
                                    </p:animEffect>
                                  </p:childTnLst>
                                </p:cTn>
                              </p:par>
                            </p:childTnLst>
                          </p:cTn>
                        </p:par>
                        <p:par>
                          <p:cTn id="141" fill="hold">
                            <p:stCondLst>
                              <p:cond delay="6750"/>
                            </p:stCondLst>
                            <p:childTnLst>
                              <p:par>
                                <p:cTn id="142" presetID="10" presetClass="entr" presetSubtype="0" fill="hold" grpId="0" nodeType="afterEffect">
                                  <p:stCondLst>
                                    <p:cond delay="0"/>
                                  </p:stCondLst>
                                  <p:childTnLst>
                                    <p:set>
                                      <p:cBhvr>
                                        <p:cTn id="143" dur="1" fill="hold">
                                          <p:stCondLst>
                                            <p:cond delay="0"/>
                                          </p:stCondLst>
                                        </p:cTn>
                                        <p:tgtEl>
                                          <p:spTgt spid="19"/>
                                        </p:tgtEl>
                                        <p:attrNameLst>
                                          <p:attrName>style.visibility</p:attrName>
                                        </p:attrNameLst>
                                      </p:cBhvr>
                                      <p:to>
                                        <p:strVal val="visible"/>
                                      </p:to>
                                    </p:set>
                                    <p:animEffect transition="in" filter="fade">
                                      <p:cBhvr>
                                        <p:cTn id="144" dur="500"/>
                                        <p:tgtEl>
                                          <p:spTgt spid="19"/>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2">
                                            <p:txEl>
                                              <p:pRg st="0" end="0"/>
                                            </p:txEl>
                                          </p:spTgt>
                                        </p:tgtEl>
                                        <p:attrNameLst>
                                          <p:attrName>style.visibility</p:attrName>
                                        </p:attrNameLst>
                                      </p:cBhvr>
                                      <p:to>
                                        <p:strVal val="visible"/>
                                      </p:to>
                                    </p:set>
                                    <p:animEffect transition="in" filter="fade">
                                      <p:cBhvr>
                                        <p:cTn id="147" dur="500"/>
                                        <p:tgtEl>
                                          <p:spTgt spid="22">
                                            <p:txEl>
                                              <p:pRg st="0" end="0"/>
                                            </p:txEl>
                                          </p:spTgt>
                                        </p:tgtEl>
                                      </p:cBhvr>
                                    </p:animEffect>
                                  </p:childTnLst>
                                </p:cTn>
                              </p:par>
                            </p:childTnLst>
                          </p:cTn>
                        </p:par>
                        <p:par>
                          <p:cTn id="148" fill="hold">
                            <p:stCondLst>
                              <p:cond delay="7250"/>
                            </p:stCondLst>
                            <p:childTnLst>
                              <p:par>
                                <p:cTn id="149" presetID="10" presetClass="entr" presetSubtype="0" fill="hold" grpId="0" nodeType="afterEffect">
                                  <p:stCondLst>
                                    <p:cond delay="0"/>
                                  </p:stCondLst>
                                  <p:childTnLst>
                                    <p:set>
                                      <p:cBhvr>
                                        <p:cTn id="150" dur="1" fill="hold">
                                          <p:stCondLst>
                                            <p:cond delay="0"/>
                                          </p:stCondLst>
                                        </p:cTn>
                                        <p:tgtEl>
                                          <p:spTgt spid="20"/>
                                        </p:tgtEl>
                                        <p:attrNameLst>
                                          <p:attrName>style.visibility</p:attrName>
                                        </p:attrNameLst>
                                      </p:cBhvr>
                                      <p:to>
                                        <p:strVal val="visible"/>
                                      </p:to>
                                    </p:set>
                                    <p:animEffect transition="in" filter="fade">
                                      <p:cBhvr>
                                        <p:cTn id="151" dur="500"/>
                                        <p:tgtEl>
                                          <p:spTgt spid="20"/>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3">
                                            <p:txEl>
                                              <p:pRg st="0" end="0"/>
                                            </p:txEl>
                                          </p:spTgt>
                                        </p:tgtEl>
                                        <p:attrNameLst>
                                          <p:attrName>style.visibility</p:attrName>
                                        </p:attrNameLst>
                                      </p:cBhvr>
                                      <p:to>
                                        <p:strVal val="visible"/>
                                      </p:to>
                                    </p:set>
                                    <p:animEffect transition="in" filter="fade">
                                      <p:cBhvr>
                                        <p:cTn id="154" dur="500"/>
                                        <p:tgtEl>
                                          <p:spTgt spid="23">
                                            <p:txEl>
                                              <p:pRg st="0" end="0"/>
                                            </p:txEl>
                                          </p:spTgt>
                                        </p:tgtEl>
                                      </p:cBhvr>
                                    </p:animEffect>
                                  </p:childTnLst>
                                </p:cTn>
                              </p:par>
                            </p:childTnLst>
                          </p:cTn>
                        </p:par>
                        <p:par>
                          <p:cTn id="155" fill="hold">
                            <p:stCondLst>
                              <p:cond delay="7750"/>
                            </p:stCondLst>
                            <p:childTnLst>
                              <p:par>
                                <p:cTn id="156" presetID="10" presetClass="entr" presetSubtype="0" fill="hold" grpId="0" nodeType="after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fade">
                                      <p:cBhvr>
                                        <p:cTn id="158" dur="500"/>
                                        <p:tgtEl>
                                          <p:spTgt spid="21"/>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24">
                                            <p:txEl>
                                              <p:pRg st="0" end="0"/>
                                            </p:txEl>
                                          </p:spTgt>
                                        </p:tgtEl>
                                        <p:attrNameLst>
                                          <p:attrName>style.visibility</p:attrName>
                                        </p:attrNameLst>
                                      </p:cBhvr>
                                      <p:to>
                                        <p:strVal val="visible"/>
                                      </p:to>
                                    </p:set>
                                    <p:animEffect transition="in" filter="fade">
                                      <p:cBhvr>
                                        <p:cTn id="161"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3" grpId="1" animBg="1"/>
      <p:bldP spid="6" grpId="0" animBg="1"/>
      <p:bldP spid="6" grpId="1" animBg="1"/>
      <p:bldP spid="28" grpId="0" animBg="1"/>
      <p:bldP spid="28" grpId="1" animBg="1"/>
      <p:bldP spid="30" grpId="0" animBg="1"/>
      <p:bldP spid="30" grpId="1" animBg="1"/>
      <p:bldP spid="3" grpId="0"/>
      <p:bldP spid="4" grpId="0" animBg="1"/>
      <p:bldP spid="5"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P spid="7" grpId="0" animBg="1"/>
      <p:bldP spid="7" grpId="1" animBg="1"/>
      <p:bldP spid="8" grpId="0" animBg="1"/>
      <p:bldP spid="9" grpId="0"/>
      <p:bldP spid="10" grpId="0" animBg="1"/>
      <p:bldP spid="11" grpId="0" animBg="1"/>
      <p:bldP spid="12" grpId="0"/>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0-#ppt_w/2"/>
                          </p:val>
                        </p:tav>
                        <p:tav tm="100000">
                          <p:val>
                            <p:strVal val="#ppt_x"/>
                          </p:val>
                        </p:tav>
                      </p:tavLst>
                    </p:anim>
                    <p:anim calcmode="lin" valueType="num">
                      <p:cBhvr additive="base">
                        <p:cTn dur="75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bldP spid="20" grpId="0"/>
      <p:bldP spid="21" grpId="0"/>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bldP spid="25" grpId="1" animBg="1"/>
      <p:bldP spid="26" grpId="0" animBg="1"/>
      <p:bldP spid="26" grpId="1" animBg="1"/>
      <p:bldP spid="34" grpId="0" animBg="1"/>
      <p:bldP spid="34" grpId="1"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Images 1">
    <p:bg>
      <p:bgPr>
        <a:solidFill>
          <a:schemeClr val="tx2"/>
        </a:solidFill>
        <a:effectLst/>
      </p:bgPr>
    </p:bg>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70" name="図プレースホルダー 69"/>
          <p:cNvSpPr>
            <a:spLocks noGrp="1"/>
          </p:cNvSpPr>
          <p:nvPr>
            <p:ph type="pic" sz="quarter" idx="39" hasCustomPrompt="1"/>
          </p:nvPr>
        </p:nvSpPr>
        <p:spPr>
          <a:xfrm>
            <a:off x="1" y="5143500"/>
            <a:ext cx="5223600" cy="5143500"/>
          </a:xfrm>
          <a:solidFill>
            <a:schemeClr val="accent1">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1" name="図プレースホルダー 69"/>
          <p:cNvSpPr>
            <a:spLocks noGrp="1"/>
          </p:cNvSpPr>
          <p:nvPr>
            <p:ph type="pic" sz="quarter" idx="40" hasCustomPrompt="1"/>
          </p:nvPr>
        </p:nvSpPr>
        <p:spPr>
          <a:xfrm>
            <a:off x="7833741" y="0"/>
            <a:ext cx="5223600" cy="5143500"/>
          </a:xfrm>
          <a:solidFill>
            <a:schemeClr val="accent2">
              <a:lumMod val="60000"/>
              <a:lumOff val="40000"/>
            </a:schemeClr>
          </a:solidFill>
        </p:spPr>
        <p:txBody>
          <a:bodyPr/>
          <a:lstStyle>
            <a:lvl1pPr>
              <a:defRPr/>
            </a:lvl1pPr>
          </a:lstStyle>
          <a:p>
            <a:r>
              <a:rPr kumimoji="1" lang="en-US" altLang="ja-JP" dirty="0"/>
              <a:t>add an image </a:t>
            </a:r>
            <a:endParaRPr kumimoji="1" lang="ja-JP" altLang="en-US" dirty="0"/>
          </a:p>
        </p:txBody>
      </p:sp>
      <p:sp>
        <p:nvSpPr>
          <p:cNvPr id="77" name="タイトル 1"/>
          <p:cNvSpPr>
            <a:spLocks noGrp="1"/>
          </p:cNvSpPr>
          <p:nvPr>
            <p:ph type="title" hasCustomPrompt="1"/>
          </p:nvPr>
        </p:nvSpPr>
        <p:spPr>
          <a:xfrm>
            <a:off x="8228077" y="5247624"/>
            <a:ext cx="9577064" cy="1350907"/>
          </a:xfrm>
        </p:spPr>
        <p:txBody>
          <a:bodyPr anchor="b">
            <a:normAutofit/>
          </a:bodyPr>
          <a:lstStyle>
            <a:lvl1pP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78" name="正方形/長方形 77"/>
          <p:cNvSpPr/>
          <p:nvPr userDrawn="1"/>
        </p:nvSpPr>
        <p:spPr>
          <a:xfrm>
            <a:off x="8372093" y="661375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プレースホルダー 6"/>
          <p:cNvSpPr>
            <a:spLocks noGrp="1"/>
          </p:cNvSpPr>
          <p:nvPr>
            <p:ph type="body" sz="quarter" idx="16" hasCustomPrompt="1"/>
          </p:nvPr>
        </p:nvSpPr>
        <p:spPr>
          <a:xfrm>
            <a:off x="8228077" y="6686425"/>
            <a:ext cx="9577064" cy="935442"/>
          </a:xfrm>
        </p:spPr>
        <p:txBody>
          <a:bodyPr anchor="t">
            <a:noAutofit/>
          </a:bodyPr>
          <a:lstStyle>
            <a:lvl1pPr algn="l">
              <a:defRPr sz="3200" i="1" baseline="0">
                <a:solidFill>
                  <a:schemeClr val="accent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617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32"/>
                                        </p:tgtEl>
                                        <p:attrNameLst>
                                          <p:attrName>style.visibility</p:attrName>
                                        </p:attrNameLst>
                                      </p:cBhvr>
                                      <p:to>
                                        <p:strVal val="visible"/>
                                      </p:to>
                                    </p:set>
                                    <p:animEffect transition="in" filter="randombar(horizontal)">
                                      <p:cBhvr>
                                        <p:cTn id="13" dur="500"/>
                                        <p:tgtEl>
                                          <p:spTgt spid="3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28"/>
                                        </p:tgtEl>
                                        <p:attrNameLst>
                                          <p:attrName>style.visibility</p:attrName>
                                        </p:attrNameLst>
                                      </p:cBhvr>
                                      <p:to>
                                        <p:strVal val="visible"/>
                                      </p:to>
                                    </p:set>
                                    <p:animEffect transition="in" filter="randombar(horizontal)">
                                      <p:cBhvr>
                                        <p:cTn id="16" dur="500"/>
                                        <p:tgtEl>
                                          <p:spTgt spid="28"/>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70"/>
                                        </p:tgtEl>
                                        <p:attrNameLst>
                                          <p:attrName>style.visibility</p:attrName>
                                        </p:attrNameLst>
                                      </p:cBhvr>
                                      <p:to>
                                        <p:strVal val="visible"/>
                                      </p:to>
                                    </p:set>
                                    <p:animEffect transition="in" filter="randombar(horizontal)">
                                      <p:cBhvr>
                                        <p:cTn id="19" dur="500"/>
                                        <p:tgtEl>
                                          <p:spTgt spid="70"/>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25"/>
                                        </p:tgtEl>
                                        <p:attrNameLst>
                                          <p:attrName>style.visibility</p:attrName>
                                        </p:attrNameLst>
                                      </p:cBhvr>
                                      <p:to>
                                        <p:strVal val="visible"/>
                                      </p:to>
                                    </p:set>
                                    <p:animEffect transition="in" filter="randombar(horizontal)">
                                      <p:cBhvr>
                                        <p:cTn id="22" dur="500"/>
                                        <p:tgtEl>
                                          <p:spTgt spid="25"/>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70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par>
                                <p:cTn id="29" presetID="14" presetClass="entr" presetSubtype="10" fill="hold" grpId="0" nodeType="withEffect">
                                  <p:stCondLst>
                                    <p:cond delay="800"/>
                                  </p:stCondLst>
                                  <p:childTnLst>
                                    <p:set>
                                      <p:cBhvr>
                                        <p:cTn id="30" dur="1" fill="hold">
                                          <p:stCondLst>
                                            <p:cond delay="0"/>
                                          </p:stCondLst>
                                        </p:cTn>
                                        <p:tgtEl>
                                          <p:spTgt spid="5"/>
                                        </p:tgtEl>
                                        <p:attrNameLst>
                                          <p:attrName>style.visibility</p:attrName>
                                        </p:attrNameLst>
                                      </p:cBhvr>
                                      <p:to>
                                        <p:strVal val="visible"/>
                                      </p:to>
                                    </p:set>
                                    <p:animEffect transition="in" filter="randombar(horizontal)">
                                      <p:cBhvr>
                                        <p:cTn id="31" dur="500"/>
                                        <p:tgtEl>
                                          <p:spTgt spid="5"/>
                                        </p:tgtEl>
                                      </p:cBhvr>
                                    </p:animEffect>
                                  </p:childTnLst>
                                </p:cTn>
                              </p:par>
                              <p:par>
                                <p:cTn id="32" presetID="14" presetClass="entr" presetSubtype="10" fill="hold" grpId="0" nodeType="withEffect">
                                  <p:stCondLst>
                                    <p:cond delay="900"/>
                                  </p:stCondLst>
                                  <p:childTnLst>
                                    <p:set>
                                      <p:cBhvr>
                                        <p:cTn id="33" dur="1" fill="hold">
                                          <p:stCondLst>
                                            <p:cond delay="0"/>
                                          </p:stCondLst>
                                        </p:cTn>
                                        <p:tgtEl>
                                          <p:spTgt spid="40"/>
                                        </p:tgtEl>
                                        <p:attrNameLst>
                                          <p:attrName>style.visibility</p:attrName>
                                        </p:attrNameLst>
                                      </p:cBhvr>
                                      <p:to>
                                        <p:strVal val="visible"/>
                                      </p:to>
                                    </p:set>
                                    <p:animEffect transition="in" filter="randombar(horizontal)">
                                      <p:cBhvr>
                                        <p:cTn id="34" dur="500"/>
                                        <p:tgtEl>
                                          <p:spTgt spid="40"/>
                                        </p:tgtEl>
                                      </p:cBhvr>
                                    </p:animEffect>
                                  </p:childTnLst>
                                </p:cTn>
                              </p:par>
                              <p:par>
                                <p:cTn id="35" presetID="14" presetClass="entr" presetSubtype="10" fill="hold" grpId="0" nodeType="withEffect">
                                  <p:stCondLst>
                                    <p:cond delay="1000"/>
                                  </p:stCondLst>
                                  <p:childTnLst>
                                    <p:set>
                                      <p:cBhvr>
                                        <p:cTn id="36" dur="1" fill="hold">
                                          <p:stCondLst>
                                            <p:cond delay="0"/>
                                          </p:stCondLst>
                                        </p:cTn>
                                        <p:tgtEl>
                                          <p:spTgt spid="37"/>
                                        </p:tgtEl>
                                        <p:attrNameLst>
                                          <p:attrName>style.visibility</p:attrName>
                                        </p:attrNameLst>
                                      </p:cBhvr>
                                      <p:to>
                                        <p:strVal val="visible"/>
                                      </p:to>
                                    </p:set>
                                    <p:animEffect transition="in" filter="randombar(horizontal)">
                                      <p:cBhvr>
                                        <p:cTn id="37" dur="500"/>
                                        <p:tgtEl>
                                          <p:spTgt spid="37"/>
                                        </p:tgtEl>
                                      </p:cBhvr>
                                    </p:animEffect>
                                  </p:childTnLst>
                                </p:cTn>
                              </p:par>
                              <p:par>
                                <p:cTn id="38" presetID="14" presetClass="entr" presetSubtype="10" fill="hold" grpId="0" nodeType="withEffect">
                                  <p:stCondLst>
                                    <p:cond delay="1100"/>
                                  </p:stCondLst>
                                  <p:childTnLst>
                                    <p:set>
                                      <p:cBhvr>
                                        <p:cTn id="39" dur="1" fill="hold">
                                          <p:stCondLst>
                                            <p:cond delay="0"/>
                                          </p:stCondLst>
                                        </p:cTn>
                                        <p:tgtEl>
                                          <p:spTgt spid="8"/>
                                        </p:tgtEl>
                                        <p:attrNameLst>
                                          <p:attrName>style.visibility</p:attrName>
                                        </p:attrNameLst>
                                      </p:cBhvr>
                                      <p:to>
                                        <p:strVal val="visible"/>
                                      </p:to>
                                    </p:set>
                                    <p:animEffect transition="in" filter="randombar(horizontal)">
                                      <p:cBhvr>
                                        <p:cTn id="40" dur="500"/>
                                        <p:tgtEl>
                                          <p:spTgt spid="8"/>
                                        </p:tgtEl>
                                      </p:cBhvr>
                                    </p:animEffect>
                                  </p:childTnLst>
                                </p:cTn>
                              </p:par>
                              <p:par>
                                <p:cTn id="41" presetID="14" presetClass="entr" presetSubtype="10" fill="hold" grpId="0" nodeType="withEffect">
                                  <p:stCondLst>
                                    <p:cond delay="120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1300"/>
                                  </p:stCondLst>
                                  <p:childTnLst>
                                    <p:set>
                                      <p:cBhvr>
                                        <p:cTn id="45" dur="1" fill="hold">
                                          <p:stCondLst>
                                            <p:cond delay="0"/>
                                          </p:stCondLst>
                                        </p:cTn>
                                        <p:tgtEl>
                                          <p:spTgt spid="38"/>
                                        </p:tgtEl>
                                        <p:attrNameLst>
                                          <p:attrName>style.visibility</p:attrName>
                                        </p:attrNameLst>
                                      </p:cBhvr>
                                      <p:to>
                                        <p:strVal val="visible"/>
                                      </p:to>
                                    </p:set>
                                    <p:animEffect transition="in" filter="randombar(horizontal)">
                                      <p:cBhvr>
                                        <p:cTn id="46" dur="500"/>
                                        <p:tgtEl>
                                          <p:spTgt spid="38"/>
                                        </p:tgtEl>
                                      </p:cBhvr>
                                    </p:animEffect>
                                  </p:childTnLst>
                                </p:cTn>
                              </p:par>
                              <p:par>
                                <p:cTn id="47" presetID="14" presetClass="entr" presetSubtype="10" fill="hold" grpId="0" nodeType="withEffect">
                                  <p:stCondLst>
                                    <p:cond delay="140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par>
                                <p:cTn id="50" presetID="14" presetClass="entr" presetSubtype="10" fill="hold" grpId="0" nodeType="withEffect">
                                  <p:stCondLst>
                                    <p:cond delay="1500"/>
                                  </p:stCondLst>
                                  <p:childTnLst>
                                    <p:set>
                                      <p:cBhvr>
                                        <p:cTn id="51" dur="1" fill="hold">
                                          <p:stCondLst>
                                            <p:cond delay="0"/>
                                          </p:stCondLst>
                                        </p:cTn>
                                        <p:tgtEl>
                                          <p:spTgt spid="27"/>
                                        </p:tgtEl>
                                        <p:attrNameLst>
                                          <p:attrName>style.visibility</p:attrName>
                                        </p:attrNameLst>
                                      </p:cBhvr>
                                      <p:to>
                                        <p:strVal val="visible"/>
                                      </p:to>
                                    </p:set>
                                    <p:animEffect transition="in" filter="randombar(horizontal)">
                                      <p:cBhvr>
                                        <p:cTn id="52" dur="500"/>
                                        <p:tgtEl>
                                          <p:spTgt spid="27"/>
                                        </p:tgtEl>
                                      </p:cBhvr>
                                    </p:animEffect>
                                  </p:childTnLst>
                                </p:cTn>
                              </p:par>
                              <p:par>
                                <p:cTn id="53" presetID="14" presetClass="entr" presetSubtype="10" fill="hold" grpId="0" nodeType="withEffect">
                                  <p:stCondLst>
                                    <p:cond delay="1600"/>
                                  </p:stCondLst>
                                  <p:childTnLst>
                                    <p:set>
                                      <p:cBhvr>
                                        <p:cTn id="54" dur="1" fill="hold">
                                          <p:stCondLst>
                                            <p:cond delay="0"/>
                                          </p:stCondLst>
                                        </p:cTn>
                                        <p:tgtEl>
                                          <p:spTgt spid="31"/>
                                        </p:tgtEl>
                                        <p:attrNameLst>
                                          <p:attrName>style.visibility</p:attrName>
                                        </p:attrNameLst>
                                      </p:cBhvr>
                                      <p:to>
                                        <p:strVal val="visible"/>
                                      </p:to>
                                    </p:set>
                                    <p:animEffect transition="in" filter="randombar(horizontal)">
                                      <p:cBhvr>
                                        <p:cTn id="55" dur="500"/>
                                        <p:tgtEl>
                                          <p:spTgt spid="31"/>
                                        </p:tgtEl>
                                      </p:cBhvr>
                                    </p:animEffect>
                                  </p:childTnLst>
                                </p:cTn>
                              </p:par>
                              <p:par>
                                <p:cTn id="56" presetID="14" presetClass="entr" presetSubtype="10" fill="hold" grpId="0" nodeType="withEffect">
                                  <p:stCondLst>
                                    <p:cond delay="1700"/>
                                  </p:stCondLst>
                                  <p:childTnLst>
                                    <p:set>
                                      <p:cBhvr>
                                        <p:cTn id="57" dur="1" fill="hold">
                                          <p:stCondLst>
                                            <p:cond delay="0"/>
                                          </p:stCondLst>
                                        </p:cTn>
                                        <p:tgtEl>
                                          <p:spTgt spid="4"/>
                                        </p:tgtEl>
                                        <p:attrNameLst>
                                          <p:attrName>style.visibility</p:attrName>
                                        </p:attrNameLst>
                                      </p:cBhvr>
                                      <p:to>
                                        <p:strVal val="visible"/>
                                      </p:to>
                                    </p:set>
                                    <p:animEffect transition="in" filter="randombar(horizontal)">
                                      <p:cBhvr>
                                        <p:cTn id="58" dur="500"/>
                                        <p:tgtEl>
                                          <p:spTgt spid="4"/>
                                        </p:tgtEl>
                                      </p:cBhvr>
                                    </p:animEffect>
                                  </p:childTnLst>
                                </p:cTn>
                              </p:par>
                            </p:childTnLst>
                          </p:cTn>
                        </p:par>
                        <p:par>
                          <p:cTn id="59" fill="hold">
                            <p:stCondLst>
                              <p:cond delay="2200"/>
                            </p:stCondLst>
                            <p:childTnLst>
                              <p:par>
                                <p:cTn id="60" presetID="2" presetClass="entr" presetSubtype="2" decel="100000" fill="hold" grpId="0" nodeType="afterEffect">
                                  <p:stCondLst>
                                    <p:cond delay="0"/>
                                  </p:stCondLst>
                                  <p:iterate type="wd">
                                    <p:tmPct val="10000"/>
                                  </p:iterate>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1+#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par>
                                <p:cTn id="64" presetID="2" presetClass="entr" presetSubtype="2" decel="100000" fill="hold" grpId="0" nodeType="withEffect">
                                  <p:stCondLst>
                                    <p:cond delay="0"/>
                                  </p:stCondLst>
                                  <p:childTnLst>
                                    <p:set>
                                      <p:cBhvr>
                                        <p:cTn id="65" dur="1" fill="hold">
                                          <p:stCondLst>
                                            <p:cond delay="0"/>
                                          </p:stCondLst>
                                        </p:cTn>
                                        <p:tgtEl>
                                          <p:spTgt spid="78"/>
                                        </p:tgtEl>
                                        <p:attrNameLst>
                                          <p:attrName>style.visibility</p:attrName>
                                        </p:attrNameLst>
                                      </p:cBhvr>
                                      <p:to>
                                        <p:strVal val="visible"/>
                                      </p:to>
                                    </p:set>
                                    <p:anim calcmode="lin" valueType="num">
                                      <p:cBhvr additive="base">
                                        <p:cTn id="66" dur="500" fill="hold"/>
                                        <p:tgtEl>
                                          <p:spTgt spid="78"/>
                                        </p:tgtEl>
                                        <p:attrNameLst>
                                          <p:attrName>ppt_x</p:attrName>
                                        </p:attrNameLst>
                                      </p:cBhvr>
                                      <p:tavLst>
                                        <p:tav tm="0">
                                          <p:val>
                                            <p:strVal val="1+#ppt_w/2"/>
                                          </p:val>
                                        </p:tav>
                                        <p:tav tm="100000">
                                          <p:val>
                                            <p:strVal val="#ppt_x"/>
                                          </p:val>
                                        </p:tav>
                                      </p:tavLst>
                                    </p:anim>
                                    <p:anim calcmode="lin" valueType="num">
                                      <p:cBhvr additive="base">
                                        <p:cTn id="67" dur="500" fill="hold"/>
                                        <p:tgtEl>
                                          <p:spTgt spid="78"/>
                                        </p:tgtEl>
                                        <p:attrNameLst>
                                          <p:attrName>ppt_y</p:attrName>
                                        </p:attrNameLst>
                                      </p:cBhvr>
                                      <p:tavLst>
                                        <p:tav tm="0">
                                          <p:val>
                                            <p:strVal val="#ppt_y"/>
                                          </p:val>
                                        </p:tav>
                                        <p:tav tm="100000">
                                          <p:val>
                                            <p:strVal val="#ppt_y"/>
                                          </p:val>
                                        </p:tav>
                                      </p:tavLst>
                                    </p:anim>
                                  </p:childTnLst>
                                </p:cTn>
                              </p:par>
                            </p:childTnLst>
                          </p:cTn>
                        </p:par>
                        <p:par>
                          <p:cTn id="68" fill="hold">
                            <p:stCondLst>
                              <p:cond delay="2800"/>
                            </p:stCondLst>
                            <p:childTnLst>
                              <p:par>
                                <p:cTn id="69" presetID="22" presetClass="entr" presetSubtype="8" fill="hold" grpId="0" nodeType="afterEffect">
                                  <p:stCondLst>
                                    <p:cond delay="0"/>
                                  </p:stCondLst>
                                  <p:iterate type="lt">
                                    <p:tmPct val="10000"/>
                                  </p:iterate>
                                  <p:childTnLst>
                                    <p:set>
                                      <p:cBhvr>
                                        <p:cTn id="70" dur="1" fill="hold">
                                          <p:stCondLst>
                                            <p:cond delay="0"/>
                                          </p:stCondLst>
                                        </p:cTn>
                                        <p:tgtEl>
                                          <p:spTgt spid="79">
                                            <p:txEl>
                                              <p:pRg st="0" end="0"/>
                                            </p:txEl>
                                          </p:spTgt>
                                        </p:tgtEl>
                                        <p:attrNameLst>
                                          <p:attrName>style.visibility</p:attrName>
                                        </p:attrNameLst>
                                      </p:cBhvr>
                                      <p:to>
                                        <p:strVal val="visible"/>
                                      </p:to>
                                    </p:set>
                                    <p:animEffect transition="in" filter="wipe(left)">
                                      <p:cBhvr>
                                        <p:cTn id="71"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5" grpId="0" animBg="1"/>
      <p:bldP spid="8" grpId="0" animBg="1"/>
      <p:bldP spid="13" grpId="0" animBg="1"/>
      <p:bldP spid="15" grpId="0" animBg="1"/>
      <p:bldP spid="25" grpId="0" animBg="1"/>
      <p:bldP spid="27" grpId="0" animBg="1"/>
      <p:bldP spid="28" grpId="0" animBg="1"/>
      <p:bldP spid="31" grpId="0" animBg="1"/>
      <p:bldP spid="18" grpId="0" animBg="1"/>
      <p:bldP spid="20" grpId="0" animBg="1"/>
      <p:bldP spid="32" grpId="0" animBg="1"/>
      <p:bldP spid="37" grpId="0" animBg="1"/>
      <p:bldP spid="38" grpId="0" animBg="1"/>
      <p:bldP spid="40" grpId="0" animBg="1"/>
      <p:bldP spid="70" grpId="0" animBg="1"/>
      <p:bldP spid="71" grpId="0" animBg="1"/>
      <p:bldP spid="77" grpId="0"/>
      <p:bldP spid="78" grpId="0" animBg="1"/>
      <p:bldP spid="79"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79"/>
                        </p:tgtEl>
                        <p:attrNameLst>
                          <p:attrName>style.visibility</p:attrName>
                        </p:attrNameLst>
                      </p:cBhvr>
                      <p:to>
                        <p:strVal val="visible"/>
                      </p:to>
                    </p:set>
                    <p:animEffect transition="in" filter="wipe(left)">
                      <p:cBhvr>
                        <p:cTn dur="500"/>
                        <p:tgtEl>
                          <p:spTgt spid="79"/>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Images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6" name="図プレースホルダー 3"/>
          <p:cNvSpPr>
            <a:spLocks noGrp="1"/>
          </p:cNvSpPr>
          <p:nvPr>
            <p:ph type="pic" sz="quarter" idx="12" hasCustomPrompt="1"/>
          </p:nvPr>
        </p:nvSpPr>
        <p:spPr>
          <a:xfrm>
            <a:off x="0" y="25731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1" name="図プレースホルダー 3"/>
          <p:cNvSpPr>
            <a:spLocks noGrp="1"/>
          </p:cNvSpPr>
          <p:nvPr>
            <p:ph type="pic" sz="quarter" idx="23" hasCustomPrompt="1"/>
          </p:nvPr>
        </p:nvSpPr>
        <p:spPr>
          <a:xfrm>
            <a:off x="0"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23" name="図プレースホルダー 3"/>
          <p:cNvSpPr>
            <a:spLocks noGrp="1"/>
          </p:cNvSpPr>
          <p:nvPr>
            <p:ph type="pic" sz="quarter" idx="25" hasCustomPrompt="1"/>
          </p:nvPr>
        </p:nvSpPr>
        <p:spPr>
          <a:xfrm>
            <a:off x="0"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5" name="図プレースホルダー 3"/>
          <p:cNvSpPr>
            <a:spLocks noGrp="1"/>
          </p:cNvSpPr>
          <p:nvPr>
            <p:ph type="pic" sz="quarter" idx="11" hasCustomPrompt="1"/>
          </p:nvPr>
        </p:nvSpPr>
        <p:spPr>
          <a:xfrm>
            <a:off x="2614271" y="0"/>
            <a:ext cx="2617200" cy="2570400"/>
          </a:xfrm>
          <a:solidFill>
            <a:schemeClr val="accent6"/>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4" hasCustomPrompt="1"/>
          </p:nvPr>
        </p:nvSpPr>
        <p:spPr>
          <a:xfrm>
            <a:off x="2614271"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2" name="図プレースホルダー 3"/>
          <p:cNvSpPr>
            <a:spLocks noGrp="1"/>
          </p:cNvSpPr>
          <p:nvPr>
            <p:ph type="pic" sz="quarter" idx="24" hasCustomPrompt="1"/>
          </p:nvPr>
        </p:nvSpPr>
        <p:spPr>
          <a:xfrm>
            <a:off x="261427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4" name="図プレースホルダー 3"/>
          <p:cNvSpPr>
            <a:spLocks noGrp="1"/>
          </p:cNvSpPr>
          <p:nvPr>
            <p:ph type="pic" sz="quarter" idx="26" hasCustomPrompt="1"/>
          </p:nvPr>
        </p:nvSpPr>
        <p:spPr>
          <a:xfrm>
            <a:off x="2614271"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3" name="図プレースホルダー 3"/>
          <p:cNvSpPr>
            <a:spLocks noGrp="1"/>
          </p:cNvSpPr>
          <p:nvPr>
            <p:ph type="pic" sz="quarter" idx="15" hasCustomPrompt="1"/>
          </p:nvPr>
        </p:nvSpPr>
        <p:spPr>
          <a:xfrm>
            <a:off x="5224006" y="0"/>
            <a:ext cx="2617200" cy="2570400"/>
          </a:xfrm>
          <a:solidFill>
            <a:schemeClr val="accent3"/>
          </a:solidFill>
        </p:spPr>
        <p:txBody>
          <a:bodyPr>
            <a:normAutofit/>
          </a:bodyPr>
          <a:lstStyle>
            <a:lvl1pPr>
              <a:defRPr sz="1600" baseline="0"/>
            </a:lvl1pPr>
          </a:lstStyle>
          <a:p>
            <a:r>
              <a:rPr kumimoji="1" lang="en-US" altLang="ja-JP" dirty="0"/>
              <a:t>Add an image</a:t>
            </a:r>
            <a:endParaRPr kumimoji="1" lang="ja-JP" altLang="en-US" dirty="0"/>
          </a:p>
        </p:txBody>
      </p:sp>
      <p:sp>
        <p:nvSpPr>
          <p:cNvPr id="15" name="図プレースホルダー 3"/>
          <p:cNvSpPr>
            <a:spLocks noGrp="1"/>
          </p:cNvSpPr>
          <p:nvPr>
            <p:ph type="pic" sz="quarter" idx="17" hasCustomPrompt="1"/>
          </p:nvPr>
        </p:nvSpPr>
        <p:spPr>
          <a:xfrm>
            <a:off x="5224006" y="25731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5" name="図プレースホルダー 3"/>
          <p:cNvSpPr>
            <a:spLocks noGrp="1"/>
          </p:cNvSpPr>
          <p:nvPr>
            <p:ph type="pic" sz="quarter" idx="27" hasCustomPrompt="1"/>
          </p:nvPr>
        </p:nvSpPr>
        <p:spPr>
          <a:xfrm>
            <a:off x="5224006" y="5143500"/>
            <a:ext cx="2617200" cy="2570400"/>
          </a:xfrm>
          <a:solidFill>
            <a:schemeClr val="accent4"/>
          </a:solidFill>
        </p:spPr>
        <p:txBody>
          <a:bodyPr>
            <a:normAutofit/>
          </a:bodyPr>
          <a:lstStyle>
            <a:lvl1pPr>
              <a:defRPr sz="1600" baseline="0"/>
            </a:lvl1pPr>
          </a:lstStyle>
          <a:p>
            <a:r>
              <a:rPr kumimoji="1" lang="en-US" altLang="ja-JP" dirty="0"/>
              <a:t>Add an image</a:t>
            </a:r>
            <a:endParaRPr kumimoji="1" lang="ja-JP" altLang="en-US" dirty="0"/>
          </a:p>
        </p:txBody>
      </p:sp>
      <p:sp>
        <p:nvSpPr>
          <p:cNvPr id="27" name="図プレースホルダー 3"/>
          <p:cNvSpPr>
            <a:spLocks noGrp="1"/>
          </p:cNvSpPr>
          <p:nvPr>
            <p:ph type="pic" sz="quarter" idx="29" hasCustomPrompt="1"/>
          </p:nvPr>
        </p:nvSpPr>
        <p:spPr>
          <a:xfrm>
            <a:off x="5224006"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4" name="図プレースホルダー 3"/>
          <p:cNvSpPr>
            <a:spLocks noGrp="1"/>
          </p:cNvSpPr>
          <p:nvPr>
            <p:ph type="pic" sz="quarter" idx="16" hasCustomPrompt="1"/>
          </p:nvPr>
        </p:nvSpPr>
        <p:spPr>
          <a:xfrm>
            <a:off x="7833741" y="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6" name="図プレースホルダー 3"/>
          <p:cNvSpPr>
            <a:spLocks noGrp="1"/>
          </p:cNvSpPr>
          <p:nvPr>
            <p:ph type="pic" sz="quarter" idx="18" hasCustomPrompt="1"/>
          </p:nvPr>
        </p:nvSpPr>
        <p:spPr>
          <a:xfrm>
            <a:off x="7833741" y="2573100"/>
            <a:ext cx="2617200" cy="2570400"/>
          </a:xfrm>
          <a:solidFill>
            <a:schemeClr val="accent2">
              <a:lumMod val="60000"/>
              <a:lumOff val="40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6" name="図プレースホルダー 3"/>
          <p:cNvSpPr>
            <a:spLocks noGrp="1"/>
          </p:cNvSpPr>
          <p:nvPr>
            <p:ph type="pic" sz="quarter" idx="28" hasCustomPrompt="1"/>
          </p:nvPr>
        </p:nvSpPr>
        <p:spPr>
          <a:xfrm>
            <a:off x="7833741" y="51435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8" name="図プレースホルダー 3"/>
          <p:cNvSpPr>
            <a:spLocks noGrp="1"/>
          </p:cNvSpPr>
          <p:nvPr>
            <p:ph type="pic" sz="quarter" idx="30" hasCustomPrompt="1"/>
          </p:nvPr>
        </p:nvSpPr>
        <p:spPr>
          <a:xfrm>
            <a:off x="7833741" y="77166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7" name="図プレースホルダー 3"/>
          <p:cNvSpPr>
            <a:spLocks noGrp="1"/>
          </p:cNvSpPr>
          <p:nvPr>
            <p:ph type="pic" sz="quarter" idx="19" hasCustomPrompt="1"/>
          </p:nvPr>
        </p:nvSpPr>
        <p:spPr>
          <a:xfrm>
            <a:off x="10443476" y="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19" name="図プレースホルダー 3"/>
          <p:cNvSpPr>
            <a:spLocks noGrp="1"/>
          </p:cNvSpPr>
          <p:nvPr>
            <p:ph type="pic" sz="quarter" idx="21" hasCustomPrompt="1"/>
          </p:nvPr>
        </p:nvSpPr>
        <p:spPr>
          <a:xfrm>
            <a:off x="10443476" y="25731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9" name="図プレースホルダー 3"/>
          <p:cNvSpPr>
            <a:spLocks noGrp="1"/>
          </p:cNvSpPr>
          <p:nvPr>
            <p:ph type="pic" sz="quarter" idx="31" hasCustomPrompt="1"/>
          </p:nvPr>
        </p:nvSpPr>
        <p:spPr>
          <a:xfrm>
            <a:off x="10443476" y="5143500"/>
            <a:ext cx="2617200" cy="2570400"/>
          </a:xfrm>
          <a:solidFill>
            <a:schemeClr val="accent6"/>
          </a:solidFill>
        </p:spPr>
        <p:txBody>
          <a:bodyPr>
            <a:normAutofit/>
          </a:bodyPr>
          <a:lstStyle>
            <a:lvl1pPr>
              <a:defRPr sz="1600" baseline="0"/>
            </a:lvl1pPr>
          </a:lstStyle>
          <a:p>
            <a:r>
              <a:rPr kumimoji="1" lang="en-US" altLang="ja-JP" dirty="0"/>
              <a:t>Add an image</a:t>
            </a:r>
            <a:endParaRPr kumimoji="1" lang="ja-JP" altLang="en-US" dirty="0"/>
          </a:p>
        </p:txBody>
      </p:sp>
      <p:sp>
        <p:nvSpPr>
          <p:cNvPr id="31" name="図プレースホルダー 3"/>
          <p:cNvSpPr>
            <a:spLocks noGrp="1"/>
          </p:cNvSpPr>
          <p:nvPr>
            <p:ph type="pic" sz="quarter" idx="33" hasCustomPrompt="1"/>
          </p:nvPr>
        </p:nvSpPr>
        <p:spPr>
          <a:xfrm>
            <a:off x="10443476" y="7716600"/>
            <a:ext cx="2617200" cy="2570400"/>
          </a:xfrm>
          <a:solidFill>
            <a:schemeClr val="accent4"/>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8" name="図プレースホルダー 3"/>
          <p:cNvSpPr>
            <a:spLocks noGrp="1"/>
          </p:cNvSpPr>
          <p:nvPr>
            <p:ph type="pic" sz="quarter" idx="20" hasCustomPrompt="1"/>
          </p:nvPr>
        </p:nvSpPr>
        <p:spPr>
          <a:xfrm>
            <a:off x="13053211" y="0"/>
            <a:ext cx="2617200" cy="2570400"/>
          </a:xfrm>
          <a:solidFill>
            <a:schemeClr val="accent3">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20" name="図プレースホルダー 3"/>
          <p:cNvSpPr>
            <a:spLocks noGrp="1"/>
          </p:cNvSpPr>
          <p:nvPr>
            <p:ph type="pic" sz="quarter" idx="22" hasCustomPrompt="1"/>
          </p:nvPr>
        </p:nvSpPr>
        <p:spPr>
          <a:xfrm>
            <a:off x="13053211" y="2573100"/>
            <a:ext cx="2617200" cy="2570400"/>
          </a:xfrm>
          <a:solidFill>
            <a:schemeClr val="accent3"/>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0" name="図プレースホルダー 3"/>
          <p:cNvSpPr>
            <a:spLocks noGrp="1"/>
          </p:cNvSpPr>
          <p:nvPr>
            <p:ph type="pic" sz="quarter" idx="32" hasCustomPrompt="1"/>
          </p:nvPr>
        </p:nvSpPr>
        <p:spPr>
          <a:xfrm>
            <a:off x="13053211" y="5143500"/>
            <a:ext cx="2617200" cy="2570400"/>
          </a:xfrm>
          <a:solidFill>
            <a:schemeClr val="accent5"/>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2" name="図プレースホルダー 3"/>
          <p:cNvSpPr>
            <a:spLocks noGrp="1"/>
          </p:cNvSpPr>
          <p:nvPr>
            <p:ph type="pic" sz="quarter" idx="34" hasCustomPrompt="1"/>
          </p:nvPr>
        </p:nvSpPr>
        <p:spPr>
          <a:xfrm>
            <a:off x="13053211" y="77166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7" name="図プレースホルダー 3"/>
          <p:cNvSpPr>
            <a:spLocks noGrp="1"/>
          </p:cNvSpPr>
          <p:nvPr>
            <p:ph type="pic" sz="quarter" idx="35" hasCustomPrompt="1"/>
          </p:nvPr>
        </p:nvSpPr>
        <p:spPr>
          <a:xfrm>
            <a:off x="15662949" y="0"/>
            <a:ext cx="2617200" cy="2570400"/>
          </a:xfrm>
          <a:solidFill>
            <a:schemeClr val="accent5"/>
          </a:solidFill>
        </p:spPr>
        <p:txBody>
          <a:bodyPr>
            <a:normAutofit/>
          </a:bodyPr>
          <a:lstStyle>
            <a:lvl1pPr>
              <a:defRPr sz="1600" baseline="0"/>
            </a:lvl1pPr>
          </a:lstStyle>
          <a:p>
            <a:r>
              <a:rPr kumimoji="1" lang="en-US" altLang="ja-JP" dirty="0"/>
              <a:t>Add an image</a:t>
            </a:r>
            <a:endParaRPr kumimoji="1" lang="ja-JP" altLang="en-US" dirty="0"/>
          </a:p>
        </p:txBody>
      </p:sp>
      <p:sp>
        <p:nvSpPr>
          <p:cNvPr id="38" name="図プレースホルダー 3"/>
          <p:cNvSpPr>
            <a:spLocks noGrp="1"/>
          </p:cNvSpPr>
          <p:nvPr>
            <p:ph type="pic" sz="quarter" idx="36" hasCustomPrompt="1"/>
          </p:nvPr>
        </p:nvSpPr>
        <p:spPr>
          <a:xfrm>
            <a:off x="15662949" y="2573100"/>
            <a:ext cx="2617200" cy="2570400"/>
          </a:xfrm>
          <a:solidFill>
            <a:schemeClr val="accent6">
              <a:lumMod val="7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39" name="図プレースホルダー 3"/>
          <p:cNvSpPr>
            <a:spLocks noGrp="1"/>
          </p:cNvSpPr>
          <p:nvPr>
            <p:ph type="pic" sz="quarter" idx="37" hasCustomPrompt="1"/>
          </p:nvPr>
        </p:nvSpPr>
        <p:spPr>
          <a:xfrm>
            <a:off x="15662949" y="5143500"/>
            <a:ext cx="2617200" cy="2570400"/>
          </a:xfrm>
          <a:solidFill>
            <a:schemeClr val="accent1"/>
          </a:solidFill>
        </p:spPr>
        <p:txBody>
          <a:bodyPr>
            <a:normAutofit/>
          </a:bodyPr>
          <a:lstStyle>
            <a:lvl1pPr>
              <a:defRPr sz="1600" baseline="0"/>
            </a:lvl1pPr>
          </a:lstStyle>
          <a:p>
            <a:r>
              <a:rPr kumimoji="1" lang="en-US" altLang="ja-JP" dirty="0"/>
              <a:t>Add an image</a:t>
            </a:r>
            <a:endParaRPr kumimoji="1" lang="ja-JP" altLang="en-US" dirty="0"/>
          </a:p>
        </p:txBody>
      </p:sp>
      <p:sp>
        <p:nvSpPr>
          <p:cNvPr id="40" name="図プレースホルダー 3"/>
          <p:cNvSpPr>
            <a:spLocks noGrp="1"/>
          </p:cNvSpPr>
          <p:nvPr>
            <p:ph type="pic" sz="quarter" idx="38" hasCustomPrompt="1"/>
          </p:nvPr>
        </p:nvSpPr>
        <p:spPr>
          <a:xfrm>
            <a:off x="15662949" y="7716600"/>
            <a:ext cx="2617200" cy="2570400"/>
          </a:xfrm>
          <a:solidFill>
            <a:schemeClr val="accent2"/>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19857839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0 Images">
    <p:bg>
      <p:bgPr>
        <a:solidFill>
          <a:schemeClr val="tx2"/>
        </a:solidFill>
        <a:effectLst/>
      </p:bgPr>
    </p:bg>
    <p:spTree>
      <p:nvGrpSpPr>
        <p:cNvPr id="1" name=""/>
        <p:cNvGrpSpPr/>
        <p:nvPr/>
      </p:nvGrpSpPr>
      <p:grpSpPr>
        <a:xfrm>
          <a:off x="0" y="0"/>
          <a:ext cx="0" cy="0"/>
          <a:chOff x="0" y="0"/>
          <a:chExt cx="0" cy="0"/>
        </a:xfrm>
      </p:grpSpPr>
      <p:sp>
        <p:nvSpPr>
          <p:cNvPr id="19" name="円/楕円 18"/>
          <p:cNvSpPr/>
          <p:nvPr userDrawn="1"/>
        </p:nvSpPr>
        <p:spPr>
          <a:xfrm>
            <a:off x="15302222" y="6021206"/>
            <a:ext cx="811957" cy="81195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20" name="円/楕円 19"/>
          <p:cNvSpPr/>
          <p:nvPr userDrawn="1"/>
        </p:nvSpPr>
        <p:spPr>
          <a:xfrm>
            <a:off x="1776050" y="3775348"/>
            <a:ext cx="1368152" cy="1368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円/楕円 20"/>
          <p:cNvSpPr/>
          <p:nvPr userDrawn="1"/>
        </p:nvSpPr>
        <p:spPr>
          <a:xfrm>
            <a:off x="619487" y="3343300"/>
            <a:ext cx="864096" cy="8640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円/楕円 21"/>
          <p:cNvSpPr/>
          <p:nvPr userDrawn="1"/>
        </p:nvSpPr>
        <p:spPr>
          <a:xfrm>
            <a:off x="3579631" y="4035524"/>
            <a:ext cx="432048" cy="4320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円/楕円 22"/>
          <p:cNvSpPr/>
          <p:nvPr userDrawn="1"/>
        </p:nvSpPr>
        <p:spPr>
          <a:xfrm>
            <a:off x="16477199" y="5820740"/>
            <a:ext cx="486995" cy="4869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
        <p:nvSpPr>
          <p:cNvPr id="4" name="図プレースホルダー 5"/>
          <p:cNvSpPr>
            <a:spLocks noGrp="1"/>
          </p:cNvSpPr>
          <p:nvPr>
            <p:ph type="pic" sz="quarter" idx="12" hasCustomPrompt="1"/>
          </p:nvPr>
        </p:nvSpPr>
        <p:spPr>
          <a:xfrm>
            <a:off x="38182" y="43542"/>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5" name="図プレースホルダー 5"/>
          <p:cNvSpPr>
            <a:spLocks noGrp="1"/>
          </p:cNvSpPr>
          <p:nvPr>
            <p:ph type="pic" sz="quarter" idx="13" hasCustomPrompt="1"/>
          </p:nvPr>
        </p:nvSpPr>
        <p:spPr>
          <a:xfrm>
            <a:off x="3687753" y="43542"/>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4" hasCustomPrompt="1"/>
          </p:nvPr>
        </p:nvSpPr>
        <p:spPr>
          <a:xfrm>
            <a:off x="7337324" y="43542"/>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5" hasCustomPrompt="1"/>
          </p:nvPr>
        </p:nvSpPr>
        <p:spPr>
          <a:xfrm>
            <a:off x="10988185" y="43542"/>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6" hasCustomPrompt="1"/>
          </p:nvPr>
        </p:nvSpPr>
        <p:spPr>
          <a:xfrm>
            <a:off x="14636467" y="43542"/>
            <a:ext cx="3600000" cy="3600000"/>
          </a:xfrm>
          <a:solidFill>
            <a:schemeClr val="accent5"/>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7" hasCustomPrompt="1"/>
          </p:nvPr>
        </p:nvSpPr>
        <p:spPr>
          <a:xfrm>
            <a:off x="35931" y="6628665"/>
            <a:ext cx="3600000" cy="3600000"/>
          </a:xfrm>
          <a:solidFill>
            <a:schemeClr val="accent5"/>
          </a:solidFill>
        </p:spPr>
        <p:txBody>
          <a:bodyPr/>
          <a:lstStyle>
            <a:lvl1pPr>
              <a:defRPr sz="1800"/>
            </a:lvl1pPr>
          </a:lstStyle>
          <a:p>
            <a:r>
              <a:rPr kumimoji="1" lang="en-US" altLang="ja-JP" dirty="0"/>
              <a:t>Add an image</a:t>
            </a:r>
            <a:endParaRPr kumimoji="1" lang="ja-JP" altLang="en-US" dirty="0"/>
          </a:p>
        </p:txBody>
      </p:sp>
      <p:sp>
        <p:nvSpPr>
          <p:cNvPr id="10" name="図プレースホルダー 5"/>
          <p:cNvSpPr>
            <a:spLocks noGrp="1"/>
          </p:cNvSpPr>
          <p:nvPr>
            <p:ph type="pic" sz="quarter" idx="18" hasCustomPrompt="1"/>
          </p:nvPr>
        </p:nvSpPr>
        <p:spPr>
          <a:xfrm>
            <a:off x="3685502" y="6628665"/>
            <a:ext cx="3600000" cy="3600000"/>
          </a:xfrm>
          <a:solidFill>
            <a:schemeClr val="accent4"/>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19" hasCustomPrompt="1"/>
          </p:nvPr>
        </p:nvSpPr>
        <p:spPr>
          <a:xfrm>
            <a:off x="7335073" y="6628665"/>
            <a:ext cx="3600000" cy="3600000"/>
          </a:xfrm>
          <a:solidFill>
            <a:schemeClr val="accent2"/>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0" hasCustomPrompt="1"/>
          </p:nvPr>
        </p:nvSpPr>
        <p:spPr>
          <a:xfrm>
            <a:off x="10985934" y="6628665"/>
            <a:ext cx="3600000" cy="3600000"/>
          </a:xfrm>
          <a:solidFill>
            <a:schemeClr val="accent3"/>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6" name="タイトル 1"/>
          <p:cNvSpPr>
            <a:spLocks noGrp="1"/>
          </p:cNvSpPr>
          <p:nvPr>
            <p:ph type="title" hasCustomPrompt="1"/>
          </p:nvPr>
        </p:nvSpPr>
        <p:spPr>
          <a:xfrm>
            <a:off x="725714" y="3955852"/>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5321983"/>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22" hasCustomPrompt="1"/>
          </p:nvPr>
        </p:nvSpPr>
        <p:spPr>
          <a:xfrm>
            <a:off x="725714" y="5394653"/>
            <a:ext cx="16822057" cy="935442"/>
          </a:xfrm>
        </p:spPr>
        <p:txBody>
          <a:bodyPr anchor="t">
            <a:noAutofit/>
          </a:bodyPr>
          <a:lstStyle>
            <a:lvl1pPr algn="ctr">
              <a:defRPr sz="3200" i="1" baseline="0">
                <a:solidFill>
                  <a:schemeClr val="accent1"/>
                </a:solidFill>
                <a:latin typeface="+mn-lt"/>
              </a:defRPr>
            </a:lvl1pPr>
          </a:lstStyle>
          <a:p>
            <a:pPr lvl="0"/>
            <a:r>
              <a:rPr kumimoji="1" lang="en-US" altLang="ja-JP" dirty="0"/>
              <a:t>Text goes here</a:t>
            </a:r>
            <a:endParaRPr kumimoji="1" lang="ja-JP" altLang="en-US" dirty="0"/>
          </a:p>
        </p:txBody>
      </p:sp>
      <p:sp>
        <p:nvSpPr>
          <p:cNvPr id="24" name="円/楕円 23"/>
          <p:cNvSpPr/>
          <p:nvPr userDrawn="1"/>
        </p:nvSpPr>
        <p:spPr>
          <a:xfrm>
            <a:off x="17313986" y="5243147"/>
            <a:ext cx="757710" cy="75771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2"/>
              </a:solidFill>
            </a:endParaRPr>
          </a:p>
        </p:txBody>
      </p:sp>
    </p:spTree>
    <p:extLst>
      <p:ext uri="{BB962C8B-B14F-4D97-AF65-F5344CB8AC3E}">
        <p14:creationId xmlns:p14="http://schemas.microsoft.com/office/powerpoint/2010/main" val="192935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grpId="0" nodeType="withEffect">
                                  <p:stCondLst>
                                    <p:cond delay="225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175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par>
                                <p:cTn id="23" presetID="14" presetClass="entr" presetSubtype="10" fill="hold" grpId="0" nodeType="withEffect">
                                  <p:stCondLst>
                                    <p:cond delay="75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grpId="0" nodeType="withEffect">
                                  <p:stCondLst>
                                    <p:cond delay="125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100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par>
                                <p:cTn id="32" presetID="14" presetClass="entr" presetSubtype="10" fill="hold" grpId="0" nodeType="withEffect">
                                  <p:stCondLst>
                                    <p:cond delay="200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par>
                          <p:cTn id="35" fill="hold">
                            <p:stCondLst>
                              <p:cond delay="2750"/>
                            </p:stCondLst>
                            <p:childTnLst>
                              <p:par>
                                <p:cTn id="36" presetID="2" presetClass="entr" presetSubtype="8" decel="100000" fill="hold" grpId="0" nodeType="afterEffect">
                                  <p:stCondLst>
                                    <p:cond delay="250"/>
                                  </p:stCondLst>
                                  <p:iterate type="wd">
                                    <p:tmPct val="10000"/>
                                  </p:iterate>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childTnLst>
                          </p:cTn>
                        </p:par>
                        <p:par>
                          <p:cTn id="44" fill="hold">
                            <p:stCondLst>
                              <p:cond delay="3600"/>
                            </p:stCondLst>
                            <p:childTnLst>
                              <p:par>
                                <p:cTn id="45" presetID="22" presetClass="entr" presetSubtype="8" fill="hold" grpId="0" nodeType="afterEffect">
                                  <p:stCondLst>
                                    <p:cond delay="0"/>
                                  </p:stCondLst>
                                  <p:iterate type="lt">
                                    <p:tmPct val="10000"/>
                                  </p:iterate>
                                  <p:childTnLst>
                                    <p:set>
                                      <p:cBhvr>
                                        <p:cTn id="46" dur="1" fill="hold">
                                          <p:stCondLst>
                                            <p:cond delay="0"/>
                                          </p:stCondLst>
                                        </p:cTn>
                                        <p:tgtEl>
                                          <p:spTgt spid="18">
                                            <p:txEl>
                                              <p:pRg st="0" end="0"/>
                                            </p:txEl>
                                          </p:spTgt>
                                        </p:tgtEl>
                                        <p:attrNameLst>
                                          <p:attrName>style.visibility</p:attrName>
                                        </p:attrNameLst>
                                      </p:cBhvr>
                                      <p:to>
                                        <p:strVal val="visible"/>
                                      </p:to>
                                    </p:set>
                                    <p:animEffect transition="in" filter="wipe(left)">
                                      <p:cBhvr>
                                        <p:cTn id="47" dur="500"/>
                                        <p:tgtEl>
                                          <p:spTgt spid="18">
                                            <p:txEl>
                                              <p:pRg st="0" end="0"/>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p:cTn id="50" dur="400" fill="hold"/>
                                        <p:tgtEl>
                                          <p:spTgt spid="21"/>
                                        </p:tgtEl>
                                        <p:attrNameLst>
                                          <p:attrName>ppt_w</p:attrName>
                                        </p:attrNameLst>
                                      </p:cBhvr>
                                      <p:tavLst>
                                        <p:tav tm="0">
                                          <p:val>
                                            <p:fltVal val="0"/>
                                          </p:val>
                                        </p:tav>
                                        <p:tav tm="100000">
                                          <p:val>
                                            <p:strVal val="#ppt_w"/>
                                          </p:val>
                                        </p:tav>
                                      </p:tavLst>
                                    </p:anim>
                                    <p:anim calcmode="lin" valueType="num">
                                      <p:cBhvr>
                                        <p:cTn id="51" dur="400" fill="hold"/>
                                        <p:tgtEl>
                                          <p:spTgt spid="21"/>
                                        </p:tgtEl>
                                        <p:attrNameLst>
                                          <p:attrName>ppt_h</p:attrName>
                                        </p:attrNameLst>
                                      </p:cBhvr>
                                      <p:tavLst>
                                        <p:tav tm="0">
                                          <p:val>
                                            <p:fltVal val="0"/>
                                          </p:val>
                                        </p:tav>
                                        <p:tav tm="100000">
                                          <p:val>
                                            <p:strVal val="#ppt_h"/>
                                          </p:val>
                                        </p:tav>
                                      </p:tavLst>
                                    </p:anim>
                                    <p:animEffect transition="in" filter="fade">
                                      <p:cBhvr>
                                        <p:cTn id="52" dur="400"/>
                                        <p:tgtEl>
                                          <p:spTgt spid="21"/>
                                        </p:tgtEl>
                                      </p:cBhvr>
                                    </p:animEffect>
                                  </p:childTnLst>
                                </p:cTn>
                              </p:par>
                              <p:par>
                                <p:cTn id="53" presetID="53" presetClass="entr" presetSubtype="16" fill="hold" grpId="0" nodeType="withEffect">
                                  <p:stCondLst>
                                    <p:cond delay="100"/>
                                  </p:stCondLst>
                                  <p:childTnLst>
                                    <p:set>
                                      <p:cBhvr>
                                        <p:cTn id="54" dur="1" fill="hold">
                                          <p:stCondLst>
                                            <p:cond delay="0"/>
                                          </p:stCondLst>
                                        </p:cTn>
                                        <p:tgtEl>
                                          <p:spTgt spid="20"/>
                                        </p:tgtEl>
                                        <p:attrNameLst>
                                          <p:attrName>style.visibility</p:attrName>
                                        </p:attrNameLst>
                                      </p:cBhvr>
                                      <p:to>
                                        <p:strVal val="visible"/>
                                      </p:to>
                                    </p:set>
                                    <p:anim calcmode="lin" valueType="num">
                                      <p:cBhvr>
                                        <p:cTn id="55" dur="400" fill="hold"/>
                                        <p:tgtEl>
                                          <p:spTgt spid="20"/>
                                        </p:tgtEl>
                                        <p:attrNameLst>
                                          <p:attrName>ppt_w</p:attrName>
                                        </p:attrNameLst>
                                      </p:cBhvr>
                                      <p:tavLst>
                                        <p:tav tm="0">
                                          <p:val>
                                            <p:fltVal val="0"/>
                                          </p:val>
                                        </p:tav>
                                        <p:tav tm="100000">
                                          <p:val>
                                            <p:strVal val="#ppt_w"/>
                                          </p:val>
                                        </p:tav>
                                      </p:tavLst>
                                    </p:anim>
                                    <p:anim calcmode="lin" valueType="num">
                                      <p:cBhvr>
                                        <p:cTn id="56" dur="400" fill="hold"/>
                                        <p:tgtEl>
                                          <p:spTgt spid="20"/>
                                        </p:tgtEl>
                                        <p:attrNameLst>
                                          <p:attrName>ppt_h</p:attrName>
                                        </p:attrNameLst>
                                      </p:cBhvr>
                                      <p:tavLst>
                                        <p:tav tm="0">
                                          <p:val>
                                            <p:fltVal val="0"/>
                                          </p:val>
                                        </p:tav>
                                        <p:tav tm="100000">
                                          <p:val>
                                            <p:strVal val="#ppt_h"/>
                                          </p:val>
                                        </p:tav>
                                      </p:tavLst>
                                    </p:anim>
                                    <p:animEffect transition="in" filter="fade">
                                      <p:cBhvr>
                                        <p:cTn id="57" dur="400"/>
                                        <p:tgtEl>
                                          <p:spTgt spid="20"/>
                                        </p:tgtEl>
                                      </p:cBhvr>
                                    </p:animEffect>
                                  </p:childTnLst>
                                </p:cTn>
                              </p:par>
                              <p:par>
                                <p:cTn id="58" presetID="53" presetClass="entr" presetSubtype="16" fill="hold" grpId="0" nodeType="withEffect">
                                  <p:stCondLst>
                                    <p:cond delay="200"/>
                                  </p:stCondLst>
                                  <p:childTnLst>
                                    <p:set>
                                      <p:cBhvr>
                                        <p:cTn id="59" dur="1" fill="hold">
                                          <p:stCondLst>
                                            <p:cond delay="0"/>
                                          </p:stCondLst>
                                        </p:cTn>
                                        <p:tgtEl>
                                          <p:spTgt spid="22"/>
                                        </p:tgtEl>
                                        <p:attrNameLst>
                                          <p:attrName>style.visibility</p:attrName>
                                        </p:attrNameLst>
                                      </p:cBhvr>
                                      <p:to>
                                        <p:strVal val="visible"/>
                                      </p:to>
                                    </p:set>
                                    <p:anim calcmode="lin" valueType="num">
                                      <p:cBhvr>
                                        <p:cTn id="60" dur="400" fill="hold"/>
                                        <p:tgtEl>
                                          <p:spTgt spid="22"/>
                                        </p:tgtEl>
                                        <p:attrNameLst>
                                          <p:attrName>ppt_w</p:attrName>
                                        </p:attrNameLst>
                                      </p:cBhvr>
                                      <p:tavLst>
                                        <p:tav tm="0">
                                          <p:val>
                                            <p:fltVal val="0"/>
                                          </p:val>
                                        </p:tav>
                                        <p:tav tm="100000">
                                          <p:val>
                                            <p:strVal val="#ppt_w"/>
                                          </p:val>
                                        </p:tav>
                                      </p:tavLst>
                                    </p:anim>
                                    <p:anim calcmode="lin" valueType="num">
                                      <p:cBhvr>
                                        <p:cTn id="61" dur="400" fill="hold"/>
                                        <p:tgtEl>
                                          <p:spTgt spid="22"/>
                                        </p:tgtEl>
                                        <p:attrNameLst>
                                          <p:attrName>ppt_h</p:attrName>
                                        </p:attrNameLst>
                                      </p:cBhvr>
                                      <p:tavLst>
                                        <p:tav tm="0">
                                          <p:val>
                                            <p:fltVal val="0"/>
                                          </p:val>
                                        </p:tav>
                                        <p:tav tm="100000">
                                          <p:val>
                                            <p:strVal val="#ppt_h"/>
                                          </p:val>
                                        </p:tav>
                                      </p:tavLst>
                                    </p:anim>
                                    <p:animEffect transition="in" filter="fade">
                                      <p:cBhvr>
                                        <p:cTn id="62" dur="400"/>
                                        <p:tgtEl>
                                          <p:spTgt spid="22"/>
                                        </p:tgtEl>
                                      </p:cBhvr>
                                    </p:animEffect>
                                  </p:childTnLst>
                                </p:cTn>
                              </p:par>
                              <p:par>
                                <p:cTn id="63" presetID="53" presetClass="entr" presetSubtype="16" fill="hold" grpId="0" nodeType="withEffect">
                                  <p:stCondLst>
                                    <p:cond delay="300"/>
                                  </p:stCondLst>
                                  <p:childTnLst>
                                    <p:set>
                                      <p:cBhvr>
                                        <p:cTn id="64" dur="1" fill="hold">
                                          <p:stCondLst>
                                            <p:cond delay="0"/>
                                          </p:stCondLst>
                                        </p:cTn>
                                        <p:tgtEl>
                                          <p:spTgt spid="19"/>
                                        </p:tgtEl>
                                        <p:attrNameLst>
                                          <p:attrName>style.visibility</p:attrName>
                                        </p:attrNameLst>
                                      </p:cBhvr>
                                      <p:to>
                                        <p:strVal val="visible"/>
                                      </p:to>
                                    </p:set>
                                    <p:anim calcmode="lin" valueType="num">
                                      <p:cBhvr>
                                        <p:cTn id="65" dur="400" fill="hold"/>
                                        <p:tgtEl>
                                          <p:spTgt spid="19"/>
                                        </p:tgtEl>
                                        <p:attrNameLst>
                                          <p:attrName>ppt_w</p:attrName>
                                        </p:attrNameLst>
                                      </p:cBhvr>
                                      <p:tavLst>
                                        <p:tav tm="0">
                                          <p:val>
                                            <p:fltVal val="0"/>
                                          </p:val>
                                        </p:tav>
                                        <p:tav tm="100000">
                                          <p:val>
                                            <p:strVal val="#ppt_w"/>
                                          </p:val>
                                        </p:tav>
                                      </p:tavLst>
                                    </p:anim>
                                    <p:anim calcmode="lin" valueType="num">
                                      <p:cBhvr>
                                        <p:cTn id="66" dur="400" fill="hold"/>
                                        <p:tgtEl>
                                          <p:spTgt spid="19"/>
                                        </p:tgtEl>
                                        <p:attrNameLst>
                                          <p:attrName>ppt_h</p:attrName>
                                        </p:attrNameLst>
                                      </p:cBhvr>
                                      <p:tavLst>
                                        <p:tav tm="0">
                                          <p:val>
                                            <p:fltVal val="0"/>
                                          </p:val>
                                        </p:tav>
                                        <p:tav tm="100000">
                                          <p:val>
                                            <p:strVal val="#ppt_h"/>
                                          </p:val>
                                        </p:tav>
                                      </p:tavLst>
                                    </p:anim>
                                    <p:animEffect transition="in" filter="fade">
                                      <p:cBhvr>
                                        <p:cTn id="67" dur="400"/>
                                        <p:tgtEl>
                                          <p:spTgt spid="19"/>
                                        </p:tgtEl>
                                      </p:cBhvr>
                                    </p:animEffect>
                                  </p:childTnLst>
                                </p:cTn>
                              </p:par>
                              <p:par>
                                <p:cTn id="68" presetID="53" presetClass="entr" presetSubtype="16" fill="hold" grpId="0" nodeType="withEffect">
                                  <p:stCondLst>
                                    <p:cond delay="400"/>
                                  </p:stCondLst>
                                  <p:childTnLst>
                                    <p:set>
                                      <p:cBhvr>
                                        <p:cTn id="69" dur="1" fill="hold">
                                          <p:stCondLst>
                                            <p:cond delay="0"/>
                                          </p:stCondLst>
                                        </p:cTn>
                                        <p:tgtEl>
                                          <p:spTgt spid="23"/>
                                        </p:tgtEl>
                                        <p:attrNameLst>
                                          <p:attrName>style.visibility</p:attrName>
                                        </p:attrNameLst>
                                      </p:cBhvr>
                                      <p:to>
                                        <p:strVal val="visible"/>
                                      </p:to>
                                    </p:set>
                                    <p:anim calcmode="lin" valueType="num">
                                      <p:cBhvr>
                                        <p:cTn id="70" dur="400" fill="hold"/>
                                        <p:tgtEl>
                                          <p:spTgt spid="23"/>
                                        </p:tgtEl>
                                        <p:attrNameLst>
                                          <p:attrName>ppt_w</p:attrName>
                                        </p:attrNameLst>
                                      </p:cBhvr>
                                      <p:tavLst>
                                        <p:tav tm="0">
                                          <p:val>
                                            <p:fltVal val="0"/>
                                          </p:val>
                                        </p:tav>
                                        <p:tav tm="100000">
                                          <p:val>
                                            <p:strVal val="#ppt_w"/>
                                          </p:val>
                                        </p:tav>
                                      </p:tavLst>
                                    </p:anim>
                                    <p:anim calcmode="lin" valueType="num">
                                      <p:cBhvr>
                                        <p:cTn id="71" dur="400" fill="hold"/>
                                        <p:tgtEl>
                                          <p:spTgt spid="23"/>
                                        </p:tgtEl>
                                        <p:attrNameLst>
                                          <p:attrName>ppt_h</p:attrName>
                                        </p:attrNameLst>
                                      </p:cBhvr>
                                      <p:tavLst>
                                        <p:tav tm="0">
                                          <p:val>
                                            <p:fltVal val="0"/>
                                          </p:val>
                                        </p:tav>
                                        <p:tav tm="100000">
                                          <p:val>
                                            <p:strVal val="#ppt_h"/>
                                          </p:val>
                                        </p:tav>
                                      </p:tavLst>
                                    </p:anim>
                                    <p:animEffect transition="in" filter="fade">
                                      <p:cBhvr>
                                        <p:cTn id="72" dur="400"/>
                                        <p:tgtEl>
                                          <p:spTgt spid="23"/>
                                        </p:tgtEl>
                                      </p:cBhvr>
                                    </p:animEffect>
                                  </p:childTnLst>
                                </p:cTn>
                              </p:par>
                              <p:par>
                                <p:cTn id="73" presetID="53" presetClass="entr" presetSubtype="16" fill="hold" grpId="0" nodeType="withEffect">
                                  <p:stCondLst>
                                    <p:cond delay="500"/>
                                  </p:stCondLst>
                                  <p:childTnLst>
                                    <p:set>
                                      <p:cBhvr>
                                        <p:cTn id="74" dur="1" fill="hold">
                                          <p:stCondLst>
                                            <p:cond delay="0"/>
                                          </p:stCondLst>
                                        </p:cTn>
                                        <p:tgtEl>
                                          <p:spTgt spid="24"/>
                                        </p:tgtEl>
                                        <p:attrNameLst>
                                          <p:attrName>style.visibility</p:attrName>
                                        </p:attrNameLst>
                                      </p:cBhvr>
                                      <p:to>
                                        <p:strVal val="visible"/>
                                      </p:to>
                                    </p:set>
                                    <p:anim calcmode="lin" valueType="num">
                                      <p:cBhvr>
                                        <p:cTn id="75" dur="400" fill="hold"/>
                                        <p:tgtEl>
                                          <p:spTgt spid="24"/>
                                        </p:tgtEl>
                                        <p:attrNameLst>
                                          <p:attrName>ppt_w</p:attrName>
                                        </p:attrNameLst>
                                      </p:cBhvr>
                                      <p:tavLst>
                                        <p:tav tm="0">
                                          <p:val>
                                            <p:fltVal val="0"/>
                                          </p:val>
                                        </p:tav>
                                        <p:tav tm="100000">
                                          <p:val>
                                            <p:strVal val="#ppt_w"/>
                                          </p:val>
                                        </p:tav>
                                      </p:tavLst>
                                    </p:anim>
                                    <p:anim calcmode="lin" valueType="num">
                                      <p:cBhvr>
                                        <p:cTn id="76" dur="400" fill="hold"/>
                                        <p:tgtEl>
                                          <p:spTgt spid="24"/>
                                        </p:tgtEl>
                                        <p:attrNameLst>
                                          <p:attrName>ppt_h</p:attrName>
                                        </p:attrNameLst>
                                      </p:cBhvr>
                                      <p:tavLst>
                                        <p:tav tm="0">
                                          <p:val>
                                            <p:fltVal val="0"/>
                                          </p:val>
                                        </p:tav>
                                        <p:tav tm="100000">
                                          <p:val>
                                            <p:strVal val="#ppt_h"/>
                                          </p:val>
                                        </p:tav>
                                      </p:tavLst>
                                    </p:anim>
                                    <p:animEffect transition="in" filter="fade">
                                      <p:cBhvr>
                                        <p:cTn id="7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6" grpId="0"/>
      <p:bldP spid="17" grpId="0" animBg="1"/>
      <p:bldP spid="18" grpId="0" build="p">
        <p:tmplLst>
          <p:tmpl lvl="1">
            <p:tnLst>
              <p:par>
                <p:cTn presetID="22" presetClass="entr" presetSubtype="8"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24" grpId="0"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mages &amp; Text">
    <p:spTree>
      <p:nvGrpSpPr>
        <p:cNvPr id="1" name=""/>
        <p:cNvGrpSpPr/>
        <p:nvPr/>
      </p:nvGrpSpPr>
      <p:grpSpPr>
        <a:xfrm>
          <a:off x="0" y="0"/>
          <a:ext cx="0" cy="0"/>
          <a:chOff x="0" y="0"/>
          <a:chExt cx="0" cy="0"/>
        </a:xfrm>
      </p:grpSpPr>
      <p:sp>
        <p:nvSpPr>
          <p:cNvPr id="5" name="正方形/長方形 4"/>
          <p:cNvSpPr/>
          <p:nvPr userDrawn="1"/>
        </p:nvSpPr>
        <p:spPr>
          <a:xfrm>
            <a:off x="0" y="0"/>
            <a:ext cx="51435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図プレースホルダー 3"/>
          <p:cNvSpPr>
            <a:spLocks noGrp="1"/>
          </p:cNvSpPr>
          <p:nvPr>
            <p:ph type="pic" sz="quarter" idx="12" hasCustomPrompt="1"/>
          </p:nvPr>
        </p:nvSpPr>
        <p:spPr>
          <a:xfrm>
            <a:off x="-1" y="5143500"/>
            <a:ext cx="914241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8" name="図プレースホルダー 3"/>
          <p:cNvSpPr>
            <a:spLocks noGrp="1"/>
          </p:cNvSpPr>
          <p:nvPr>
            <p:ph type="pic" sz="quarter" idx="13" hasCustomPrompt="1"/>
          </p:nvPr>
        </p:nvSpPr>
        <p:spPr>
          <a:xfrm>
            <a:off x="5120145" y="0"/>
            <a:ext cx="7119405"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9" name="図プレースホルダー 3"/>
          <p:cNvSpPr>
            <a:spLocks noGrp="1"/>
          </p:cNvSpPr>
          <p:nvPr>
            <p:ph type="pic" sz="quarter" idx="14" hasCustomPrompt="1"/>
          </p:nvPr>
        </p:nvSpPr>
        <p:spPr>
          <a:xfrm>
            <a:off x="12239550" y="0"/>
            <a:ext cx="6046863"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0" name="正方形/長方形 9"/>
          <p:cNvSpPr/>
          <p:nvPr userDrawn="1"/>
        </p:nvSpPr>
        <p:spPr>
          <a:xfrm>
            <a:off x="9142413" y="5143500"/>
            <a:ext cx="410525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3"/>
          <p:cNvSpPr>
            <a:spLocks noGrp="1"/>
          </p:cNvSpPr>
          <p:nvPr>
            <p:ph type="pic" sz="quarter" idx="15" hasCustomPrompt="1"/>
          </p:nvPr>
        </p:nvSpPr>
        <p:spPr>
          <a:xfrm>
            <a:off x="13247662" y="5143500"/>
            <a:ext cx="5029236" cy="5143500"/>
          </a:xfrm>
          <a:solidFill>
            <a:schemeClr val="bg1">
              <a:lumMod val="95000"/>
            </a:schemeClr>
          </a:solidFill>
        </p:spPr>
        <p:txBody>
          <a:bodyPr/>
          <a:lstStyle>
            <a:lvl1pPr marL="0" marR="0" indent="0" algn="l" defTabSz="1632753" rtl="0" eaLnBrk="1" fontAlgn="auto" latinLnBrk="0" hangingPunct="1">
              <a:lnSpc>
                <a:spcPct val="120000"/>
              </a:lnSpc>
              <a:spcBef>
                <a:spcPts val="1200"/>
              </a:spcBef>
              <a:spcAft>
                <a:spcPts val="0"/>
              </a:spcAft>
              <a:buClrTx/>
              <a:buSzTx/>
              <a:buFont typeface="Arial" panose="020B0604020202020204" pitchFamily="34" charset="0"/>
              <a:buNone/>
              <a:tabLst/>
              <a:defRPr sz="1600"/>
            </a:lvl1pPr>
          </a:lstStyle>
          <a:p>
            <a:r>
              <a:rPr kumimoji="1" lang="en-US" altLang="ja-JP" dirty="0"/>
              <a:t>Add an image</a:t>
            </a:r>
            <a:endParaRPr kumimoji="1" lang="ja-JP" altLang="en-US" dirty="0"/>
          </a:p>
          <a:p>
            <a:endParaRPr kumimoji="1" lang="ja-JP" altLang="en-US" dirty="0"/>
          </a:p>
        </p:txBody>
      </p:sp>
      <p:sp>
        <p:nvSpPr>
          <p:cNvPr id="12" name="タイトル 1"/>
          <p:cNvSpPr>
            <a:spLocks noGrp="1"/>
          </p:cNvSpPr>
          <p:nvPr>
            <p:ph type="title" hasCustomPrompt="1"/>
          </p:nvPr>
        </p:nvSpPr>
        <p:spPr>
          <a:xfrm>
            <a:off x="214214" y="751012"/>
            <a:ext cx="4680520" cy="1566931"/>
          </a:xfrm>
        </p:spPr>
        <p:txBody>
          <a:bodyPr anchor="b">
            <a:normAutofit/>
          </a:bodyPr>
          <a:lstStyle>
            <a:lvl1pPr algn="ctr">
              <a:defRPr sz="3600" baseline="0">
                <a:solidFill>
                  <a:schemeClr val="bg1"/>
                </a:solidFill>
                <a:latin typeface="Route 159 SemiBold" pitchFamily="50" charset="0"/>
              </a:defRPr>
            </a:lvl1pPr>
          </a:lstStyle>
          <a:p>
            <a:r>
              <a:rPr kumimoji="1" lang="en-US" altLang="ja-JP" dirty="0"/>
              <a:t>Text goes here</a:t>
            </a:r>
            <a:endParaRPr kumimoji="1" lang="ja-JP" altLang="en-US" dirty="0"/>
          </a:p>
        </p:txBody>
      </p:sp>
      <p:sp>
        <p:nvSpPr>
          <p:cNvPr id="13" name="テキスト プレースホルダー 6"/>
          <p:cNvSpPr>
            <a:spLocks noGrp="1"/>
          </p:cNvSpPr>
          <p:nvPr>
            <p:ph type="body" sz="quarter" idx="22" hasCustomPrompt="1"/>
          </p:nvPr>
        </p:nvSpPr>
        <p:spPr>
          <a:xfrm>
            <a:off x="214214" y="2552574"/>
            <a:ext cx="4680521" cy="2230886"/>
          </a:xfrm>
        </p:spPr>
        <p:txBody>
          <a:bodyPr anchor="t">
            <a:noAutofit/>
          </a:bodyPr>
          <a:lstStyle>
            <a:lvl1pPr algn="ctr">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14" name="テキスト プレースホルダー 6"/>
          <p:cNvSpPr>
            <a:spLocks noGrp="1"/>
          </p:cNvSpPr>
          <p:nvPr>
            <p:ph type="body" sz="quarter" idx="23" hasCustomPrompt="1"/>
          </p:nvPr>
        </p:nvSpPr>
        <p:spPr>
          <a:xfrm>
            <a:off x="9287222" y="5359524"/>
            <a:ext cx="3816424" cy="4680520"/>
          </a:xfrm>
        </p:spPr>
        <p:txBody>
          <a:bodyPr anchor="ctr">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471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75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125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750"/>
                            </p:stCondLst>
                            <p:childTnLst>
                              <p:par>
                                <p:cTn id="24" presetID="2" presetClass="entr" presetSubtype="1" decel="10000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225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par>
                          <p:cTn id="32" fill="hold">
                            <p:stCondLst>
                              <p:cond delay="2750"/>
                            </p:stCondLst>
                            <p:childTnLst>
                              <p:par>
                                <p:cTn id="33" presetID="22" presetClass="entr" presetSubtype="8" fill="hold" grpId="0" nodeType="after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Effect transition="in" filter="wipe(left)">
                                      <p:cBhvr>
                                        <p:cTn id="35"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p:bldP spid="13" grpId="0" build="p">
        <p:tmplLst>
          <p:tmpl lvl="1">
            <p:tnLst>
              <p:par>
                <p:cTn presetID="22" presetClass="entr" presetSubtype="8"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trategy">
    <p:spTree>
      <p:nvGrpSpPr>
        <p:cNvPr id="1" name=""/>
        <p:cNvGrpSpPr/>
        <p:nvPr/>
      </p:nvGrpSpPr>
      <p:grpSpPr>
        <a:xfrm>
          <a:off x="0" y="0"/>
          <a:ext cx="0" cy="0"/>
          <a:chOff x="0" y="0"/>
          <a:chExt cx="0" cy="0"/>
        </a:xfrm>
      </p:grpSpPr>
      <p:sp>
        <p:nvSpPr>
          <p:cNvPr id="10" name="正方形/長方形 9"/>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0" y="5965370"/>
            <a:ext cx="18286413" cy="432162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18462" y="4451598"/>
            <a:ext cx="1009181" cy="1513772"/>
          </a:xfrm>
          <a:prstGeom prst="rect">
            <a:avLst/>
          </a:prstGeom>
        </p:spPr>
      </p:pic>
      <p:pic>
        <p:nvPicPr>
          <p:cNvPr id="13" name="図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941034" y="4457082"/>
            <a:ext cx="981758" cy="1508288"/>
          </a:xfrm>
          <a:prstGeom prst="rect">
            <a:avLst/>
          </a:prstGeom>
        </p:spPr>
      </p:pic>
      <p:pic>
        <p:nvPicPr>
          <p:cNvPr id="14" name="図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5154" y="4160910"/>
            <a:ext cx="1206628" cy="1804459"/>
          </a:xfrm>
          <a:prstGeom prst="rect">
            <a:avLst/>
          </a:prstGeom>
        </p:spPr>
      </p:pic>
      <p:pic>
        <p:nvPicPr>
          <p:cNvPr id="15" name="図 1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595418" y="3705682"/>
            <a:ext cx="1061284" cy="2259688"/>
          </a:xfrm>
          <a:prstGeom prst="rect">
            <a:avLst/>
          </a:prstGeom>
        </p:spPr>
      </p:pic>
      <p:pic>
        <p:nvPicPr>
          <p:cNvPr id="16" name="図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894825" y="3628895"/>
            <a:ext cx="1173721" cy="2336475"/>
          </a:xfrm>
          <a:prstGeom prst="rect">
            <a:avLst/>
          </a:prstGeom>
        </p:spPr>
      </p:pic>
      <p:pic>
        <p:nvPicPr>
          <p:cNvPr id="17" name="図 1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306314" y="3283360"/>
            <a:ext cx="1170979" cy="2682009"/>
          </a:xfrm>
          <a:prstGeom prst="rect">
            <a:avLst/>
          </a:prstGeom>
        </p:spPr>
      </p:pic>
      <p:sp>
        <p:nvSpPr>
          <p:cNvPr id="29" name="テキスト プレースホルダー 6"/>
          <p:cNvSpPr>
            <a:spLocks noGrp="1"/>
          </p:cNvSpPr>
          <p:nvPr>
            <p:ph type="body" sz="quarter" idx="21" hasCustomPrompt="1"/>
          </p:nvPr>
        </p:nvSpPr>
        <p:spPr>
          <a:xfrm>
            <a:off x="1042793" y="2918326"/>
            <a:ext cx="4389120" cy="720080"/>
          </a:xfrm>
        </p:spPr>
        <p:txBody>
          <a:bodyPr anchor="ctr">
            <a:noAutofit/>
          </a:bodyPr>
          <a:lstStyle>
            <a:lvl1pPr algn="ctr">
              <a:defRPr sz="28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0" name="テキスト プレースホルダー 6"/>
          <p:cNvSpPr>
            <a:spLocks noGrp="1"/>
          </p:cNvSpPr>
          <p:nvPr>
            <p:ph type="body" sz="quarter" idx="22" hasCustomPrompt="1"/>
          </p:nvPr>
        </p:nvSpPr>
        <p:spPr>
          <a:xfrm>
            <a:off x="3223052" y="2062221"/>
            <a:ext cx="4389120" cy="720080"/>
          </a:xfrm>
        </p:spPr>
        <p:txBody>
          <a:bodyPr anchor="ctr">
            <a:noAutofit/>
          </a:bodyPr>
          <a:lstStyle>
            <a:lvl1pPr algn="ctr">
              <a:defRPr sz="28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23" hasCustomPrompt="1"/>
          </p:nvPr>
        </p:nvSpPr>
        <p:spPr>
          <a:xfrm>
            <a:off x="10287125" y="1516812"/>
            <a:ext cx="4389120" cy="720080"/>
          </a:xfrm>
        </p:spPr>
        <p:txBody>
          <a:bodyPr anchor="ctr">
            <a:noAutofit/>
          </a:bodyPr>
          <a:lstStyle>
            <a:lvl1pPr algn="ctr">
              <a:defRPr sz="2800" i="0" baseline="0">
                <a:solidFill>
                  <a:schemeClr val="accent5"/>
                </a:solidFill>
                <a:latin typeface="Route 159 SemiBold" pitchFamily="50" charset="0"/>
              </a:defRPr>
            </a:lvl1pPr>
          </a:lstStyle>
          <a:p>
            <a:pPr lvl="0"/>
            <a:r>
              <a:rPr kumimoji="1" lang="en-US" altLang="ja-JP" dirty="0"/>
              <a:t>Text goes here</a:t>
            </a:r>
            <a:endParaRPr kumimoji="1" lang="ja-JP" altLang="en-US" dirty="0"/>
          </a:p>
        </p:txBody>
      </p:sp>
      <p:sp>
        <p:nvSpPr>
          <p:cNvPr id="32" name="テキスト プレースホルダー 6"/>
          <p:cNvSpPr>
            <a:spLocks noGrp="1"/>
          </p:cNvSpPr>
          <p:nvPr>
            <p:ph type="body" sz="quarter" idx="24" hasCustomPrompt="1"/>
          </p:nvPr>
        </p:nvSpPr>
        <p:spPr>
          <a:xfrm>
            <a:off x="7884580" y="2386311"/>
            <a:ext cx="4389120" cy="720080"/>
          </a:xfrm>
        </p:spPr>
        <p:txBody>
          <a:bodyPr anchor="ctr">
            <a:noAutofit/>
          </a:bodyPr>
          <a:lstStyle>
            <a:lvl1pPr algn="ctr">
              <a:defRPr sz="28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5" hasCustomPrompt="1"/>
          </p:nvPr>
        </p:nvSpPr>
        <p:spPr>
          <a:xfrm>
            <a:off x="5726308" y="1206116"/>
            <a:ext cx="4389120" cy="720080"/>
          </a:xfrm>
        </p:spPr>
        <p:txBody>
          <a:bodyPr anchor="ctr">
            <a:noAutofit/>
          </a:bodyPr>
          <a:lstStyle>
            <a:lvl1pPr algn="ctr">
              <a:defRPr sz="28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4" name="テキスト プレースホルダー 6"/>
          <p:cNvSpPr>
            <a:spLocks noGrp="1"/>
          </p:cNvSpPr>
          <p:nvPr>
            <p:ph type="body" sz="quarter" idx="26" hasCustomPrompt="1"/>
          </p:nvPr>
        </p:nvSpPr>
        <p:spPr>
          <a:xfrm>
            <a:off x="12697243" y="647313"/>
            <a:ext cx="4389120" cy="720080"/>
          </a:xfrm>
        </p:spPr>
        <p:txBody>
          <a:bodyPr anchor="ctr">
            <a:noAutofit/>
          </a:bodyPr>
          <a:lstStyle>
            <a:lvl1pPr algn="ctr">
              <a:defRPr sz="2800" i="0" baseline="0">
                <a:solidFill>
                  <a:schemeClr val="accent6"/>
                </a:solidFill>
                <a:latin typeface="Route 159 SemiBold" pitchFamily="50" charset="0"/>
              </a:defRPr>
            </a:lvl1pPr>
          </a:lstStyle>
          <a:p>
            <a:pPr lvl="0"/>
            <a:r>
              <a:rPr kumimoji="1" lang="en-US" altLang="ja-JP" dirty="0"/>
              <a:t>Text goes here</a:t>
            </a:r>
            <a:endParaRPr kumimoji="1" lang="ja-JP" altLang="en-US" dirty="0"/>
          </a:p>
        </p:txBody>
      </p:sp>
      <p:cxnSp>
        <p:nvCxnSpPr>
          <p:cNvPr id="36" name="直線コネクタ 35"/>
          <p:cNvCxnSpPr>
            <a:stCxn id="29" idx="2"/>
          </p:cNvCxnSpPr>
          <p:nvPr userDrawn="1"/>
        </p:nvCxnSpPr>
        <p:spPr>
          <a:xfrm>
            <a:off x="3237353" y="3638406"/>
            <a:ext cx="0" cy="672337"/>
          </a:xfrm>
          <a:prstGeom prst="line">
            <a:avLst/>
          </a:prstGeom>
          <a:ln w="28575">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userDrawn="1"/>
        </p:nvCxnSpPr>
        <p:spPr>
          <a:xfrm>
            <a:off x="5425323" y="2917371"/>
            <a:ext cx="0" cy="1383775"/>
          </a:xfrm>
          <a:prstGeom prst="line">
            <a:avLst/>
          </a:prstGeom>
          <a:ln w="28575">
            <a:solidFill>
              <a:schemeClr val="accent3"/>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userDrawn="1"/>
        </p:nvCxnSpPr>
        <p:spPr>
          <a:xfrm>
            <a:off x="7903696" y="2046514"/>
            <a:ext cx="0" cy="1898912"/>
          </a:xfrm>
          <a:prstGeom prst="line">
            <a:avLst/>
          </a:prstGeom>
          <a:ln w="28575">
            <a:solidFill>
              <a:schemeClr val="accent2"/>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userDrawn="1"/>
        </p:nvCxnSpPr>
        <p:spPr>
          <a:xfrm>
            <a:off x="10068670" y="3148370"/>
            <a:ext cx="0" cy="335059"/>
          </a:xfrm>
          <a:prstGeom prst="line">
            <a:avLst/>
          </a:prstGeom>
          <a:ln w="28575">
            <a:solidFill>
              <a:schemeClr val="accent4"/>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userDrawn="1"/>
        </p:nvCxnSpPr>
        <p:spPr>
          <a:xfrm>
            <a:off x="12481685" y="2261998"/>
            <a:ext cx="0" cy="1221431"/>
          </a:xfrm>
          <a:prstGeom prst="line">
            <a:avLst/>
          </a:prstGeom>
          <a:ln w="28575">
            <a:solidFill>
              <a:schemeClr val="accent5"/>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userDrawn="1"/>
        </p:nvCxnSpPr>
        <p:spPr>
          <a:xfrm>
            <a:off x="14906985" y="1384448"/>
            <a:ext cx="0" cy="1763922"/>
          </a:xfrm>
          <a:prstGeom prst="line">
            <a:avLst/>
          </a:prstGeom>
          <a:ln w="28575">
            <a:solidFill>
              <a:schemeClr val="accent6"/>
            </a:solidFill>
            <a:prstDash val="sysDot"/>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3" name="タイトル 1"/>
          <p:cNvSpPr>
            <a:spLocks noGrp="1"/>
          </p:cNvSpPr>
          <p:nvPr>
            <p:ph type="title" hasCustomPrompt="1"/>
          </p:nvPr>
        </p:nvSpPr>
        <p:spPr>
          <a:xfrm>
            <a:off x="725714" y="6321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54" name="正方形/長方形 53"/>
          <p:cNvSpPr/>
          <p:nvPr userDrawn="1"/>
        </p:nvSpPr>
        <p:spPr>
          <a:xfrm>
            <a:off x="7522233" y="7687812"/>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プレースホルダー 6"/>
          <p:cNvSpPr>
            <a:spLocks noGrp="1"/>
          </p:cNvSpPr>
          <p:nvPr>
            <p:ph type="body" sz="quarter" idx="42" hasCustomPrompt="1"/>
          </p:nvPr>
        </p:nvSpPr>
        <p:spPr>
          <a:xfrm>
            <a:off x="430238" y="7982857"/>
            <a:ext cx="17425936" cy="1669143"/>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211789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par>
                          <p:cTn id="8" fill="hold">
                            <p:stCondLst>
                              <p:cond delay="500"/>
                            </p:stCondLst>
                            <p:childTnLst>
                              <p:par>
                                <p:cTn id="9" presetID="2" presetClass="entr" presetSubtype="1" decel="10000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ppt_x"/>
                                          </p:val>
                                        </p:tav>
                                        <p:tav tm="100000">
                                          <p:val>
                                            <p:strVal val="#ppt_x"/>
                                          </p:val>
                                        </p:tav>
                                      </p:tavLst>
                                    </p:anim>
                                    <p:anim calcmode="lin" valueType="num">
                                      <p:cBhvr additive="base">
                                        <p:cTn id="12" dur="750" fill="hold"/>
                                        <p:tgtEl>
                                          <p:spTgt spid="12"/>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2" presetClass="entr" presetSubtype="4"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childTnLst>
                          </p:cTn>
                        </p:par>
                        <p:par>
                          <p:cTn id="17" fill="hold">
                            <p:stCondLst>
                              <p:cond delay="1750"/>
                            </p:stCondLst>
                            <p:childTnLst>
                              <p:par>
                                <p:cTn id="18" presetID="53" presetClass="entr" presetSubtype="16" fill="hold" grpId="0" nodeType="afterEffect">
                                  <p:stCondLst>
                                    <p:cond delay="0"/>
                                  </p:stCondLst>
                                  <p:iterate type="lt">
                                    <p:tmPct val="5000"/>
                                  </p:iterate>
                                  <p:childTnLst>
                                    <p:set>
                                      <p:cBhvr>
                                        <p:cTn id="19" dur="1" fill="hold">
                                          <p:stCondLst>
                                            <p:cond delay="0"/>
                                          </p:stCondLst>
                                        </p:cTn>
                                        <p:tgtEl>
                                          <p:spTgt spid="29">
                                            <p:txEl>
                                              <p:pRg st="0" end="0"/>
                                            </p:txEl>
                                          </p:spTgt>
                                        </p:tgtEl>
                                        <p:attrNameLst>
                                          <p:attrName>style.visibility</p:attrName>
                                        </p:attrNameLst>
                                      </p:cBhvr>
                                      <p:to>
                                        <p:strVal val="visible"/>
                                      </p:to>
                                    </p:set>
                                    <p:anim calcmode="lin" valueType="num">
                                      <p:cBhvr>
                                        <p:cTn id="20"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22" dur="500"/>
                                        <p:tgtEl>
                                          <p:spTgt spid="29">
                                            <p:txEl>
                                              <p:pRg st="0" end="0"/>
                                            </p:txEl>
                                          </p:spTgt>
                                        </p:tgtEl>
                                      </p:cBhvr>
                                    </p:animEffect>
                                  </p:childTnLst>
                                </p:cTn>
                              </p:par>
                            </p:childTnLst>
                          </p:cTn>
                        </p:par>
                        <p:par>
                          <p:cTn id="23" fill="hold">
                            <p:stCondLst>
                              <p:cond delay="2525"/>
                            </p:stCondLst>
                            <p:childTnLst>
                              <p:par>
                                <p:cTn id="24" presetID="2" presetClass="entr" presetSubtype="1" decel="10000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750" fill="hold"/>
                                        <p:tgtEl>
                                          <p:spTgt spid="13"/>
                                        </p:tgtEl>
                                        <p:attrNameLst>
                                          <p:attrName>ppt_x</p:attrName>
                                        </p:attrNameLst>
                                      </p:cBhvr>
                                      <p:tavLst>
                                        <p:tav tm="0">
                                          <p:val>
                                            <p:strVal val="#ppt_x"/>
                                          </p:val>
                                        </p:tav>
                                        <p:tav tm="100000">
                                          <p:val>
                                            <p:strVal val="#ppt_x"/>
                                          </p:val>
                                        </p:tav>
                                      </p:tavLst>
                                    </p:anim>
                                    <p:anim calcmode="lin" valueType="num">
                                      <p:cBhvr additive="base">
                                        <p:cTn id="27" dur="750" fill="hold"/>
                                        <p:tgtEl>
                                          <p:spTgt spid="13"/>
                                        </p:tgtEl>
                                        <p:attrNameLst>
                                          <p:attrName>ppt_y</p:attrName>
                                        </p:attrNameLst>
                                      </p:cBhvr>
                                      <p:tavLst>
                                        <p:tav tm="0">
                                          <p:val>
                                            <p:strVal val="0-#ppt_h/2"/>
                                          </p:val>
                                        </p:tav>
                                        <p:tav tm="100000">
                                          <p:val>
                                            <p:strVal val="#ppt_y"/>
                                          </p:val>
                                        </p:tav>
                                      </p:tavLst>
                                    </p:anim>
                                  </p:childTnLst>
                                </p:cTn>
                              </p:par>
                            </p:childTnLst>
                          </p:cTn>
                        </p:par>
                        <p:par>
                          <p:cTn id="28" fill="hold">
                            <p:stCondLst>
                              <p:cond delay="3275"/>
                            </p:stCondLst>
                            <p:childTnLst>
                              <p:par>
                                <p:cTn id="29" presetID="22" presetClass="entr" presetSubtype="4"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500"/>
                                        <p:tgtEl>
                                          <p:spTgt spid="40"/>
                                        </p:tgtEl>
                                      </p:cBhvr>
                                    </p:animEffect>
                                  </p:childTnLst>
                                </p:cTn>
                              </p:par>
                            </p:childTnLst>
                          </p:cTn>
                        </p:par>
                        <p:par>
                          <p:cTn id="32" fill="hold">
                            <p:stCondLst>
                              <p:cond delay="3775"/>
                            </p:stCondLst>
                            <p:childTnLst>
                              <p:par>
                                <p:cTn id="33" presetID="53" presetClass="entr" presetSubtype="16" fill="hold" grpId="0" nodeType="afterEffect">
                                  <p:stCondLst>
                                    <p:cond delay="0"/>
                                  </p:stCondLst>
                                  <p:iterate type="lt">
                                    <p:tmPct val="5000"/>
                                  </p:iterate>
                                  <p:childTnLst>
                                    <p:set>
                                      <p:cBhvr>
                                        <p:cTn id="34" dur="1" fill="hold">
                                          <p:stCondLst>
                                            <p:cond delay="0"/>
                                          </p:stCondLst>
                                        </p:cTn>
                                        <p:tgtEl>
                                          <p:spTgt spid="30">
                                            <p:txEl>
                                              <p:pRg st="0" end="0"/>
                                            </p:txEl>
                                          </p:spTgt>
                                        </p:tgtEl>
                                        <p:attrNameLst>
                                          <p:attrName>style.visibility</p:attrName>
                                        </p:attrNameLst>
                                      </p:cBhvr>
                                      <p:to>
                                        <p:strVal val="visible"/>
                                      </p:to>
                                    </p:set>
                                    <p:anim calcmode="lin" valueType="num">
                                      <p:cBhvr>
                                        <p:cTn id="35"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30">
                                            <p:txEl>
                                              <p:pRg st="0" end="0"/>
                                            </p:txEl>
                                          </p:spTgt>
                                        </p:tgtEl>
                                      </p:cBhvr>
                                    </p:animEffect>
                                  </p:childTnLst>
                                </p:cTn>
                              </p:par>
                            </p:childTnLst>
                          </p:cTn>
                        </p:par>
                        <p:par>
                          <p:cTn id="38" fill="hold">
                            <p:stCondLst>
                              <p:cond delay="4550"/>
                            </p:stCondLst>
                            <p:childTnLst>
                              <p:par>
                                <p:cTn id="39" presetID="2" presetClass="entr" presetSubtype="1"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750" fill="hold"/>
                                        <p:tgtEl>
                                          <p:spTgt spid="14"/>
                                        </p:tgtEl>
                                        <p:attrNameLst>
                                          <p:attrName>ppt_x</p:attrName>
                                        </p:attrNameLst>
                                      </p:cBhvr>
                                      <p:tavLst>
                                        <p:tav tm="0">
                                          <p:val>
                                            <p:strVal val="#ppt_x"/>
                                          </p:val>
                                        </p:tav>
                                        <p:tav tm="100000">
                                          <p:val>
                                            <p:strVal val="#ppt_x"/>
                                          </p:val>
                                        </p:tav>
                                      </p:tavLst>
                                    </p:anim>
                                    <p:anim calcmode="lin" valueType="num">
                                      <p:cBhvr additive="base">
                                        <p:cTn id="42" dur="750" fill="hold"/>
                                        <p:tgtEl>
                                          <p:spTgt spid="14"/>
                                        </p:tgtEl>
                                        <p:attrNameLst>
                                          <p:attrName>ppt_y</p:attrName>
                                        </p:attrNameLst>
                                      </p:cBhvr>
                                      <p:tavLst>
                                        <p:tav tm="0">
                                          <p:val>
                                            <p:strVal val="0-#ppt_h/2"/>
                                          </p:val>
                                        </p:tav>
                                        <p:tav tm="100000">
                                          <p:val>
                                            <p:strVal val="#ppt_y"/>
                                          </p:val>
                                        </p:tav>
                                      </p:tavLst>
                                    </p:anim>
                                  </p:childTnLst>
                                </p:cTn>
                              </p:par>
                            </p:childTnLst>
                          </p:cTn>
                        </p:par>
                        <p:par>
                          <p:cTn id="43" fill="hold">
                            <p:stCondLst>
                              <p:cond delay="5300"/>
                            </p:stCondLst>
                            <p:childTnLst>
                              <p:par>
                                <p:cTn id="44" presetID="22" presetClass="entr" presetSubtype="4" fill="hold"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down)">
                                      <p:cBhvr>
                                        <p:cTn id="46" dur="500"/>
                                        <p:tgtEl>
                                          <p:spTgt spid="42"/>
                                        </p:tgtEl>
                                      </p:cBhvr>
                                    </p:animEffect>
                                  </p:childTnLst>
                                </p:cTn>
                              </p:par>
                            </p:childTnLst>
                          </p:cTn>
                        </p:par>
                        <p:par>
                          <p:cTn id="47" fill="hold">
                            <p:stCondLst>
                              <p:cond delay="5800"/>
                            </p:stCondLst>
                            <p:childTnLst>
                              <p:par>
                                <p:cTn id="48" presetID="53" presetClass="entr" presetSubtype="16" fill="hold" grpId="0" nodeType="afterEffect">
                                  <p:stCondLst>
                                    <p:cond delay="0"/>
                                  </p:stCondLst>
                                  <p:iterate type="lt">
                                    <p:tmPct val="5000"/>
                                  </p:iterate>
                                  <p:childTnLst>
                                    <p:set>
                                      <p:cBhvr>
                                        <p:cTn id="49" dur="1" fill="hold">
                                          <p:stCondLst>
                                            <p:cond delay="0"/>
                                          </p:stCondLst>
                                        </p:cTn>
                                        <p:tgtEl>
                                          <p:spTgt spid="33">
                                            <p:txEl>
                                              <p:pRg st="0" end="0"/>
                                            </p:txEl>
                                          </p:spTgt>
                                        </p:tgtEl>
                                        <p:attrNameLst>
                                          <p:attrName>style.visibility</p:attrName>
                                        </p:attrNameLst>
                                      </p:cBhvr>
                                      <p:to>
                                        <p:strVal val="visible"/>
                                      </p:to>
                                    </p:set>
                                    <p:anim calcmode="lin" valueType="num">
                                      <p:cBhvr>
                                        <p:cTn id="50" dur="5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1" dur="500" fill="hold"/>
                                        <p:tgtEl>
                                          <p:spTgt spid="33">
                                            <p:txEl>
                                              <p:pRg st="0" end="0"/>
                                            </p:txEl>
                                          </p:spTgt>
                                        </p:tgtEl>
                                        <p:attrNameLst>
                                          <p:attrName>ppt_h</p:attrName>
                                        </p:attrNameLst>
                                      </p:cBhvr>
                                      <p:tavLst>
                                        <p:tav tm="0">
                                          <p:val>
                                            <p:fltVal val="0"/>
                                          </p:val>
                                        </p:tav>
                                        <p:tav tm="100000">
                                          <p:val>
                                            <p:strVal val="#ppt_h"/>
                                          </p:val>
                                        </p:tav>
                                      </p:tavLst>
                                    </p:anim>
                                    <p:animEffect transition="in" filter="fade">
                                      <p:cBhvr>
                                        <p:cTn id="52" dur="500"/>
                                        <p:tgtEl>
                                          <p:spTgt spid="33">
                                            <p:txEl>
                                              <p:pRg st="0" end="0"/>
                                            </p:txEl>
                                          </p:spTgt>
                                        </p:tgtEl>
                                      </p:cBhvr>
                                    </p:animEffect>
                                  </p:childTnLst>
                                </p:cTn>
                              </p:par>
                            </p:childTnLst>
                          </p:cTn>
                        </p:par>
                        <p:par>
                          <p:cTn id="53" fill="hold">
                            <p:stCondLst>
                              <p:cond delay="6575"/>
                            </p:stCondLst>
                            <p:childTnLst>
                              <p:par>
                                <p:cTn id="54" presetID="2" presetClass="entr" presetSubtype="1" decel="100000"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750" fill="hold"/>
                                        <p:tgtEl>
                                          <p:spTgt spid="15"/>
                                        </p:tgtEl>
                                        <p:attrNameLst>
                                          <p:attrName>ppt_x</p:attrName>
                                        </p:attrNameLst>
                                      </p:cBhvr>
                                      <p:tavLst>
                                        <p:tav tm="0">
                                          <p:val>
                                            <p:strVal val="#ppt_x"/>
                                          </p:val>
                                        </p:tav>
                                        <p:tav tm="100000">
                                          <p:val>
                                            <p:strVal val="#ppt_x"/>
                                          </p:val>
                                        </p:tav>
                                      </p:tavLst>
                                    </p:anim>
                                    <p:anim calcmode="lin" valueType="num">
                                      <p:cBhvr additive="base">
                                        <p:cTn id="57" dur="750" fill="hold"/>
                                        <p:tgtEl>
                                          <p:spTgt spid="15"/>
                                        </p:tgtEl>
                                        <p:attrNameLst>
                                          <p:attrName>ppt_y</p:attrName>
                                        </p:attrNameLst>
                                      </p:cBhvr>
                                      <p:tavLst>
                                        <p:tav tm="0">
                                          <p:val>
                                            <p:strVal val="0-#ppt_h/2"/>
                                          </p:val>
                                        </p:tav>
                                        <p:tav tm="100000">
                                          <p:val>
                                            <p:strVal val="#ppt_y"/>
                                          </p:val>
                                        </p:tav>
                                      </p:tavLst>
                                    </p:anim>
                                  </p:childTnLst>
                                </p:cTn>
                              </p:par>
                            </p:childTnLst>
                          </p:cTn>
                        </p:par>
                        <p:par>
                          <p:cTn id="58" fill="hold">
                            <p:stCondLst>
                              <p:cond delay="7325"/>
                            </p:stCondLst>
                            <p:childTnLst>
                              <p:par>
                                <p:cTn id="59" presetID="22" presetClass="entr" presetSubtype="4" fill="hold"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childTnLst>
                          </p:cTn>
                        </p:par>
                        <p:par>
                          <p:cTn id="62" fill="hold">
                            <p:stCondLst>
                              <p:cond delay="7825"/>
                            </p:stCondLst>
                            <p:childTnLst>
                              <p:par>
                                <p:cTn id="63" presetID="53" presetClass="entr" presetSubtype="16" fill="hold" grpId="0" nodeType="afterEffect">
                                  <p:stCondLst>
                                    <p:cond delay="0"/>
                                  </p:stCondLst>
                                  <p:iterate type="lt">
                                    <p:tmPct val="5000"/>
                                  </p:iterate>
                                  <p:childTnLst>
                                    <p:set>
                                      <p:cBhvr>
                                        <p:cTn id="64" dur="1" fill="hold">
                                          <p:stCondLst>
                                            <p:cond delay="0"/>
                                          </p:stCondLst>
                                        </p:cTn>
                                        <p:tgtEl>
                                          <p:spTgt spid="32">
                                            <p:txEl>
                                              <p:pRg st="0" end="0"/>
                                            </p:txEl>
                                          </p:spTgt>
                                        </p:tgtEl>
                                        <p:attrNameLst>
                                          <p:attrName>style.visibility</p:attrName>
                                        </p:attrNameLst>
                                      </p:cBhvr>
                                      <p:to>
                                        <p:strVal val="visible"/>
                                      </p:to>
                                    </p:set>
                                    <p:anim calcmode="lin" valueType="num">
                                      <p:cBhvr>
                                        <p:cTn id="65"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66"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67" dur="500"/>
                                        <p:tgtEl>
                                          <p:spTgt spid="32">
                                            <p:txEl>
                                              <p:pRg st="0" end="0"/>
                                            </p:txEl>
                                          </p:spTgt>
                                        </p:tgtEl>
                                      </p:cBhvr>
                                    </p:animEffect>
                                  </p:childTnLst>
                                </p:cTn>
                              </p:par>
                            </p:childTnLst>
                          </p:cTn>
                        </p:par>
                        <p:par>
                          <p:cTn id="68" fill="hold">
                            <p:stCondLst>
                              <p:cond delay="8600"/>
                            </p:stCondLst>
                            <p:childTnLst>
                              <p:par>
                                <p:cTn id="69" presetID="2" presetClass="entr" presetSubtype="1" decel="100000" fill="hold" nodeType="after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750" fill="hold"/>
                                        <p:tgtEl>
                                          <p:spTgt spid="16"/>
                                        </p:tgtEl>
                                        <p:attrNameLst>
                                          <p:attrName>ppt_x</p:attrName>
                                        </p:attrNameLst>
                                      </p:cBhvr>
                                      <p:tavLst>
                                        <p:tav tm="0">
                                          <p:val>
                                            <p:strVal val="#ppt_x"/>
                                          </p:val>
                                        </p:tav>
                                        <p:tav tm="100000">
                                          <p:val>
                                            <p:strVal val="#ppt_x"/>
                                          </p:val>
                                        </p:tav>
                                      </p:tavLst>
                                    </p:anim>
                                    <p:anim calcmode="lin" valueType="num">
                                      <p:cBhvr additive="base">
                                        <p:cTn id="72" dur="750" fill="hold"/>
                                        <p:tgtEl>
                                          <p:spTgt spid="16"/>
                                        </p:tgtEl>
                                        <p:attrNameLst>
                                          <p:attrName>ppt_y</p:attrName>
                                        </p:attrNameLst>
                                      </p:cBhvr>
                                      <p:tavLst>
                                        <p:tav tm="0">
                                          <p:val>
                                            <p:strVal val="0-#ppt_h/2"/>
                                          </p:val>
                                        </p:tav>
                                        <p:tav tm="100000">
                                          <p:val>
                                            <p:strVal val="#ppt_y"/>
                                          </p:val>
                                        </p:tav>
                                      </p:tavLst>
                                    </p:anim>
                                  </p:childTnLst>
                                </p:cTn>
                              </p:par>
                            </p:childTnLst>
                          </p:cTn>
                        </p:par>
                        <p:par>
                          <p:cTn id="73" fill="hold">
                            <p:stCondLst>
                              <p:cond delay="9350"/>
                            </p:stCondLst>
                            <p:childTnLst>
                              <p:par>
                                <p:cTn id="74" presetID="22" presetClass="entr" presetSubtype="4" fill="hold"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wipe(down)">
                                      <p:cBhvr>
                                        <p:cTn id="76" dur="500"/>
                                        <p:tgtEl>
                                          <p:spTgt spid="46"/>
                                        </p:tgtEl>
                                      </p:cBhvr>
                                    </p:animEffect>
                                  </p:childTnLst>
                                </p:cTn>
                              </p:par>
                            </p:childTnLst>
                          </p:cTn>
                        </p:par>
                        <p:par>
                          <p:cTn id="77" fill="hold">
                            <p:stCondLst>
                              <p:cond delay="9850"/>
                            </p:stCondLst>
                            <p:childTnLst>
                              <p:par>
                                <p:cTn id="78" presetID="53" presetClass="entr" presetSubtype="16" fill="hold" grpId="0" nodeType="afterEffect">
                                  <p:stCondLst>
                                    <p:cond delay="0"/>
                                  </p:stCondLst>
                                  <p:iterate type="lt">
                                    <p:tmPct val="5000"/>
                                  </p:iterate>
                                  <p:childTnLst>
                                    <p:set>
                                      <p:cBhvr>
                                        <p:cTn id="79" dur="1" fill="hold">
                                          <p:stCondLst>
                                            <p:cond delay="0"/>
                                          </p:stCondLst>
                                        </p:cTn>
                                        <p:tgtEl>
                                          <p:spTgt spid="31">
                                            <p:txEl>
                                              <p:pRg st="0" end="0"/>
                                            </p:txEl>
                                          </p:spTgt>
                                        </p:tgtEl>
                                        <p:attrNameLst>
                                          <p:attrName>style.visibility</p:attrName>
                                        </p:attrNameLst>
                                      </p:cBhvr>
                                      <p:to>
                                        <p:strVal val="visible"/>
                                      </p:to>
                                    </p:set>
                                    <p:anim calcmode="lin" valueType="num">
                                      <p:cBhvr>
                                        <p:cTn id="80"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81"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82" dur="500"/>
                                        <p:tgtEl>
                                          <p:spTgt spid="31">
                                            <p:txEl>
                                              <p:pRg st="0" end="0"/>
                                            </p:txEl>
                                          </p:spTgt>
                                        </p:tgtEl>
                                      </p:cBhvr>
                                    </p:animEffect>
                                  </p:childTnLst>
                                </p:cTn>
                              </p:par>
                            </p:childTnLst>
                          </p:cTn>
                        </p:par>
                        <p:par>
                          <p:cTn id="83" fill="hold">
                            <p:stCondLst>
                              <p:cond delay="10625"/>
                            </p:stCondLst>
                            <p:childTnLst>
                              <p:par>
                                <p:cTn id="84" presetID="2" presetClass="entr" presetSubtype="1" decel="10000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additive="base">
                                        <p:cTn id="86" dur="750" fill="hold"/>
                                        <p:tgtEl>
                                          <p:spTgt spid="17"/>
                                        </p:tgtEl>
                                        <p:attrNameLst>
                                          <p:attrName>ppt_x</p:attrName>
                                        </p:attrNameLst>
                                      </p:cBhvr>
                                      <p:tavLst>
                                        <p:tav tm="0">
                                          <p:val>
                                            <p:strVal val="#ppt_x"/>
                                          </p:val>
                                        </p:tav>
                                        <p:tav tm="100000">
                                          <p:val>
                                            <p:strVal val="#ppt_x"/>
                                          </p:val>
                                        </p:tav>
                                      </p:tavLst>
                                    </p:anim>
                                    <p:anim calcmode="lin" valueType="num">
                                      <p:cBhvr additive="base">
                                        <p:cTn id="87" dur="750" fill="hold"/>
                                        <p:tgtEl>
                                          <p:spTgt spid="17"/>
                                        </p:tgtEl>
                                        <p:attrNameLst>
                                          <p:attrName>ppt_y</p:attrName>
                                        </p:attrNameLst>
                                      </p:cBhvr>
                                      <p:tavLst>
                                        <p:tav tm="0">
                                          <p:val>
                                            <p:strVal val="0-#ppt_h/2"/>
                                          </p:val>
                                        </p:tav>
                                        <p:tav tm="100000">
                                          <p:val>
                                            <p:strVal val="#ppt_y"/>
                                          </p:val>
                                        </p:tav>
                                      </p:tavLst>
                                    </p:anim>
                                  </p:childTnLst>
                                </p:cTn>
                              </p:par>
                            </p:childTnLst>
                          </p:cTn>
                        </p:par>
                        <p:par>
                          <p:cTn id="88" fill="hold">
                            <p:stCondLst>
                              <p:cond delay="11375"/>
                            </p:stCondLst>
                            <p:childTnLst>
                              <p:par>
                                <p:cTn id="89" presetID="22" presetClass="entr" presetSubtype="4" fill="hold" nodeType="afterEffect">
                                  <p:stCondLst>
                                    <p:cond delay="0"/>
                                  </p:stCondLst>
                                  <p:childTnLst>
                                    <p:set>
                                      <p:cBhvr>
                                        <p:cTn id="90" dur="1" fill="hold">
                                          <p:stCondLst>
                                            <p:cond delay="0"/>
                                          </p:stCondLst>
                                        </p:cTn>
                                        <p:tgtEl>
                                          <p:spTgt spid="48"/>
                                        </p:tgtEl>
                                        <p:attrNameLst>
                                          <p:attrName>style.visibility</p:attrName>
                                        </p:attrNameLst>
                                      </p:cBhvr>
                                      <p:to>
                                        <p:strVal val="visible"/>
                                      </p:to>
                                    </p:set>
                                    <p:animEffect transition="in" filter="wipe(down)">
                                      <p:cBhvr>
                                        <p:cTn id="91" dur="500"/>
                                        <p:tgtEl>
                                          <p:spTgt spid="48"/>
                                        </p:tgtEl>
                                      </p:cBhvr>
                                    </p:animEffect>
                                  </p:childTnLst>
                                </p:cTn>
                              </p:par>
                            </p:childTnLst>
                          </p:cTn>
                        </p:par>
                        <p:par>
                          <p:cTn id="92" fill="hold">
                            <p:stCondLst>
                              <p:cond delay="11875"/>
                            </p:stCondLst>
                            <p:childTnLst>
                              <p:par>
                                <p:cTn id="93" presetID="53" presetClass="entr" presetSubtype="16" fill="hold" grpId="0" nodeType="afterEffect">
                                  <p:stCondLst>
                                    <p:cond delay="0"/>
                                  </p:stCondLst>
                                  <p:iterate type="lt">
                                    <p:tmPct val="5000"/>
                                  </p:iterate>
                                  <p:childTnLst>
                                    <p:set>
                                      <p:cBhvr>
                                        <p:cTn id="94" dur="1" fill="hold">
                                          <p:stCondLst>
                                            <p:cond delay="0"/>
                                          </p:stCondLst>
                                        </p:cTn>
                                        <p:tgtEl>
                                          <p:spTgt spid="34">
                                            <p:txEl>
                                              <p:pRg st="0" end="0"/>
                                            </p:txEl>
                                          </p:spTgt>
                                        </p:tgtEl>
                                        <p:attrNameLst>
                                          <p:attrName>style.visibility</p:attrName>
                                        </p:attrNameLst>
                                      </p:cBhvr>
                                      <p:to>
                                        <p:strVal val="visible"/>
                                      </p:to>
                                    </p:set>
                                    <p:anim calcmode="lin" valueType="num">
                                      <p:cBhvr>
                                        <p:cTn id="95" dur="500" fill="hold"/>
                                        <p:tgtEl>
                                          <p:spTgt spid="34">
                                            <p:txEl>
                                              <p:pRg st="0" end="0"/>
                                            </p:txEl>
                                          </p:spTgt>
                                        </p:tgtEl>
                                        <p:attrNameLst>
                                          <p:attrName>ppt_w</p:attrName>
                                        </p:attrNameLst>
                                      </p:cBhvr>
                                      <p:tavLst>
                                        <p:tav tm="0">
                                          <p:val>
                                            <p:fltVal val="0"/>
                                          </p:val>
                                        </p:tav>
                                        <p:tav tm="100000">
                                          <p:val>
                                            <p:strVal val="#ppt_w"/>
                                          </p:val>
                                        </p:tav>
                                      </p:tavLst>
                                    </p:anim>
                                    <p:anim calcmode="lin" valueType="num">
                                      <p:cBhvr>
                                        <p:cTn id="96" dur="500" fill="hold"/>
                                        <p:tgtEl>
                                          <p:spTgt spid="34">
                                            <p:txEl>
                                              <p:pRg st="0" end="0"/>
                                            </p:txEl>
                                          </p:spTgt>
                                        </p:tgtEl>
                                        <p:attrNameLst>
                                          <p:attrName>ppt_h</p:attrName>
                                        </p:attrNameLst>
                                      </p:cBhvr>
                                      <p:tavLst>
                                        <p:tav tm="0">
                                          <p:val>
                                            <p:fltVal val="0"/>
                                          </p:val>
                                        </p:tav>
                                        <p:tav tm="100000">
                                          <p:val>
                                            <p:strVal val="#ppt_h"/>
                                          </p:val>
                                        </p:tav>
                                      </p:tavLst>
                                    </p:anim>
                                    <p:animEffect transition="in" filter="fade">
                                      <p:cBhvr>
                                        <p:cTn id="97" dur="500"/>
                                        <p:tgtEl>
                                          <p:spTgt spid="34">
                                            <p:txEl>
                                              <p:pRg st="0" end="0"/>
                                            </p:txEl>
                                          </p:spTgt>
                                        </p:tgtEl>
                                      </p:cBhvr>
                                    </p:animEffect>
                                  </p:childTnLst>
                                </p:cTn>
                              </p:par>
                            </p:childTnLst>
                          </p:cTn>
                        </p:par>
                        <p:par>
                          <p:cTn id="98" fill="hold">
                            <p:stCondLst>
                              <p:cond delay="12650"/>
                            </p:stCondLst>
                            <p:childTnLst>
                              <p:par>
                                <p:cTn id="99" presetID="2" presetClass="entr" presetSubtype="8" decel="100000" fill="hold" grpId="0" nodeType="afterEffect">
                                  <p:stCondLst>
                                    <p:cond delay="0"/>
                                  </p:stCondLst>
                                  <p:iterate type="wd">
                                    <p:tmPct val="10000"/>
                                  </p:iterate>
                                  <p:childTnLst>
                                    <p:set>
                                      <p:cBhvr>
                                        <p:cTn id="100" dur="1" fill="hold">
                                          <p:stCondLst>
                                            <p:cond delay="0"/>
                                          </p:stCondLst>
                                        </p:cTn>
                                        <p:tgtEl>
                                          <p:spTgt spid="53"/>
                                        </p:tgtEl>
                                        <p:attrNameLst>
                                          <p:attrName>style.visibility</p:attrName>
                                        </p:attrNameLst>
                                      </p:cBhvr>
                                      <p:to>
                                        <p:strVal val="visible"/>
                                      </p:to>
                                    </p:set>
                                    <p:anim calcmode="lin" valueType="num">
                                      <p:cBhvr additive="base">
                                        <p:cTn id="101" dur="500" fill="hold"/>
                                        <p:tgtEl>
                                          <p:spTgt spid="53"/>
                                        </p:tgtEl>
                                        <p:attrNameLst>
                                          <p:attrName>ppt_x</p:attrName>
                                        </p:attrNameLst>
                                      </p:cBhvr>
                                      <p:tavLst>
                                        <p:tav tm="0">
                                          <p:val>
                                            <p:strVal val="0-#ppt_w/2"/>
                                          </p:val>
                                        </p:tav>
                                        <p:tav tm="100000">
                                          <p:val>
                                            <p:strVal val="#ppt_x"/>
                                          </p:val>
                                        </p:tav>
                                      </p:tavLst>
                                    </p:anim>
                                    <p:anim calcmode="lin" valueType="num">
                                      <p:cBhvr additive="base">
                                        <p:cTn id="102" dur="500" fill="hold"/>
                                        <p:tgtEl>
                                          <p:spTgt spid="53"/>
                                        </p:tgtEl>
                                        <p:attrNameLst>
                                          <p:attrName>ppt_y</p:attrName>
                                        </p:attrNameLst>
                                      </p:cBhvr>
                                      <p:tavLst>
                                        <p:tav tm="0">
                                          <p:val>
                                            <p:strVal val="#ppt_y"/>
                                          </p:val>
                                        </p:tav>
                                        <p:tav tm="100000">
                                          <p:val>
                                            <p:strVal val="#ppt_y"/>
                                          </p:val>
                                        </p:tav>
                                      </p:tavLst>
                                    </p:anim>
                                  </p:childTnLst>
                                </p:cTn>
                              </p:par>
                              <p:par>
                                <p:cTn id="103" presetID="2" presetClass="entr" presetSubtype="2" decel="100000"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1+#ppt_w/2"/>
                                          </p:val>
                                        </p:tav>
                                        <p:tav tm="100000">
                                          <p:val>
                                            <p:strVal val="#ppt_x"/>
                                          </p:val>
                                        </p:tav>
                                      </p:tavLst>
                                    </p:anim>
                                    <p:anim calcmode="lin" valueType="num">
                                      <p:cBhvr additive="base">
                                        <p:cTn id="106" dur="500" fill="hold"/>
                                        <p:tgtEl>
                                          <p:spTgt spid="54"/>
                                        </p:tgtEl>
                                        <p:attrNameLst>
                                          <p:attrName>ppt_y</p:attrName>
                                        </p:attrNameLst>
                                      </p:cBhvr>
                                      <p:tavLst>
                                        <p:tav tm="0">
                                          <p:val>
                                            <p:strVal val="#ppt_y"/>
                                          </p:val>
                                        </p:tav>
                                        <p:tav tm="100000">
                                          <p:val>
                                            <p:strVal val="#ppt_y"/>
                                          </p:val>
                                        </p:tav>
                                      </p:tavLst>
                                    </p:anim>
                                  </p:childTnLst>
                                </p:cTn>
                              </p:par>
                            </p:childTnLst>
                          </p:cTn>
                        </p:par>
                        <p:par>
                          <p:cTn id="107" fill="hold">
                            <p:stCondLst>
                              <p:cond delay="13250"/>
                            </p:stCondLst>
                            <p:childTnLst>
                              <p:par>
                                <p:cTn id="108" presetID="22" presetClass="entr" presetSubtype="8" fill="hold" grpId="0" nodeType="afterEffect">
                                  <p:stCondLst>
                                    <p:cond delay="250"/>
                                  </p:stCondLst>
                                  <p:childTnLst>
                                    <p:set>
                                      <p:cBhvr>
                                        <p:cTn id="109" dur="1" fill="hold">
                                          <p:stCondLst>
                                            <p:cond delay="0"/>
                                          </p:stCondLst>
                                        </p:cTn>
                                        <p:tgtEl>
                                          <p:spTgt spid="55">
                                            <p:txEl>
                                              <p:pRg st="0" end="0"/>
                                            </p:txEl>
                                          </p:spTgt>
                                        </p:tgtEl>
                                        <p:attrNameLst>
                                          <p:attrName>style.visibility</p:attrName>
                                        </p:attrNameLst>
                                      </p:cBhvr>
                                      <p:to>
                                        <p:strVal val="visible"/>
                                      </p:to>
                                    </p:set>
                                    <p:animEffect transition="in" filter="wipe(left)">
                                      <p:cBhvr>
                                        <p:cTn id="110" dur="5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2"/>
                        </p:tgtEl>
                        <p:attrNameLst>
                          <p:attrName>style.visibility</p:attrName>
                        </p:attrNameLst>
                      </p:cBhvr>
                      <p:to>
                        <p:strVal val="visible"/>
                      </p:to>
                    </p:set>
                    <p:anim calcmode="lin" valueType="num">
                      <p:cBhvr>
                        <p:cTn dur="500" fill="hold"/>
                        <p:tgtEl>
                          <p:spTgt spid="32"/>
                        </p:tgtEl>
                        <p:attrNameLst>
                          <p:attrName>ppt_w</p:attrName>
                        </p:attrNameLst>
                      </p:cBhvr>
                      <p:tavLst>
                        <p:tav tm="0">
                          <p:val>
                            <p:fltVal val="0"/>
                          </p:val>
                        </p:tav>
                        <p:tav tm="100000">
                          <p:val>
                            <p:strVal val="#ppt_w"/>
                          </p:val>
                        </p:tav>
                      </p:tavLst>
                    </p:anim>
                    <p:anim calcmode="lin" valueType="num">
                      <p:cBhvr>
                        <p:cTn dur="500" fill="hold"/>
                        <p:tgtEl>
                          <p:spTgt spid="32"/>
                        </p:tgtEl>
                        <p:attrNameLst>
                          <p:attrName>ppt_h</p:attrName>
                        </p:attrNameLst>
                      </p:cBhvr>
                      <p:tavLst>
                        <p:tav tm="0">
                          <p:val>
                            <p:fltVal val="0"/>
                          </p:val>
                        </p:tav>
                        <p:tav tm="100000">
                          <p:val>
                            <p:strVal val="#ppt_h"/>
                          </p:val>
                        </p:tav>
                      </p:tavLst>
                    </p:anim>
                    <p:animEffect transition="in" filter="fade">
                      <p:cBhvr>
                        <p:cTn dur="500"/>
                        <p:tgtEl>
                          <p:spTgt spid="32"/>
                        </p:tgtEl>
                      </p:cBhvr>
                    </p:animEffect>
                  </p:childTnLst>
                </p:cTn>
              </p:par>
            </p:tnLst>
          </p:tmpl>
        </p:tmplLst>
      </p:bldP>
      <p:bldP spid="33"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3"/>
                        </p:tgtEl>
                        <p:attrNameLst>
                          <p:attrName>style.visibility</p:attrName>
                        </p:attrNameLst>
                      </p:cBhvr>
                      <p:to>
                        <p:strVal val="visible"/>
                      </p:to>
                    </p:set>
                    <p:anim calcmode="lin" valueType="num">
                      <p:cBhvr>
                        <p:cTn dur="500" fill="hold"/>
                        <p:tgtEl>
                          <p:spTgt spid="33"/>
                        </p:tgtEl>
                        <p:attrNameLst>
                          <p:attrName>ppt_w</p:attrName>
                        </p:attrNameLst>
                      </p:cBhvr>
                      <p:tavLst>
                        <p:tav tm="0">
                          <p:val>
                            <p:fltVal val="0"/>
                          </p:val>
                        </p:tav>
                        <p:tav tm="100000">
                          <p:val>
                            <p:strVal val="#ppt_w"/>
                          </p:val>
                        </p:tav>
                      </p:tavLst>
                    </p:anim>
                    <p:anim calcmode="lin" valueType="num">
                      <p:cBhvr>
                        <p:cTn dur="500" fill="hold"/>
                        <p:tgtEl>
                          <p:spTgt spid="33"/>
                        </p:tgtEl>
                        <p:attrNameLst>
                          <p:attrName>ppt_h</p:attrName>
                        </p:attrNameLst>
                      </p:cBhvr>
                      <p:tavLst>
                        <p:tav tm="0">
                          <p:val>
                            <p:fltVal val="0"/>
                          </p:val>
                        </p:tav>
                        <p:tav tm="100000">
                          <p:val>
                            <p:strVal val="#ppt_h"/>
                          </p:val>
                        </p:tav>
                      </p:tavLst>
                    </p:anim>
                    <p:animEffect transition="in" filter="fade">
                      <p:cBhvr>
                        <p:cTn dur="500"/>
                        <p:tgtEl>
                          <p:spTgt spid="33"/>
                        </p:tgtEl>
                      </p:cBhvr>
                    </p:animEffect>
                  </p:childTnLst>
                </p:cTn>
              </p:par>
            </p:tnLst>
          </p:tmpl>
        </p:tmplLst>
      </p:bldP>
      <p:bldP spid="34" grpId="0" build="p">
        <p:tmplLst>
          <p:tmpl lvl="1">
            <p:tnLst>
              <p:par>
                <p:cTn presetID="53" presetClass="entr" presetSubtype="16" fill="hold" nodeType="afterEffect">
                  <p:stCondLst>
                    <p:cond delay="0"/>
                  </p:stCondLst>
                  <p:iterate type="lt">
                    <p:tmPct val="5000"/>
                  </p:iterate>
                  <p:childTnLst>
                    <p:set>
                      <p:cBhvr>
                        <p:cTn dur="1" fill="hold">
                          <p:stCondLst>
                            <p:cond delay="0"/>
                          </p:stCondLst>
                        </p:cTn>
                        <p:tgtEl>
                          <p:spTgt spid="34"/>
                        </p:tgtEl>
                        <p:attrNameLst>
                          <p:attrName>style.visibility</p:attrName>
                        </p:attrNameLst>
                      </p:cBhvr>
                      <p:to>
                        <p:strVal val="visible"/>
                      </p:to>
                    </p:set>
                    <p:anim calcmode="lin" valueType="num">
                      <p:cBhvr>
                        <p:cTn dur="500" fill="hold"/>
                        <p:tgtEl>
                          <p:spTgt spid="34"/>
                        </p:tgtEl>
                        <p:attrNameLst>
                          <p:attrName>ppt_w</p:attrName>
                        </p:attrNameLst>
                      </p:cBhvr>
                      <p:tavLst>
                        <p:tav tm="0">
                          <p:val>
                            <p:fltVal val="0"/>
                          </p:val>
                        </p:tav>
                        <p:tav tm="100000">
                          <p:val>
                            <p:strVal val="#ppt_w"/>
                          </p:val>
                        </p:tav>
                      </p:tavLst>
                    </p:anim>
                    <p:anim calcmode="lin" valueType="num">
                      <p:cBhvr>
                        <p:cTn dur="500" fill="hold"/>
                        <p:tgtEl>
                          <p:spTgt spid="34"/>
                        </p:tgtEl>
                        <p:attrNameLst>
                          <p:attrName>ppt_h</p:attrName>
                        </p:attrNameLst>
                      </p:cBhvr>
                      <p:tavLst>
                        <p:tav tm="0">
                          <p:val>
                            <p:fltVal val="0"/>
                          </p:val>
                        </p:tav>
                        <p:tav tm="100000">
                          <p:val>
                            <p:strVal val="#ppt_h"/>
                          </p:val>
                        </p:tav>
                      </p:tavLst>
                    </p:anim>
                    <p:animEffect transition="in" filter="fade">
                      <p:cBhvr>
                        <p:cTn dur="500"/>
                        <p:tgtEl>
                          <p:spTgt spid="34"/>
                        </p:tgtEl>
                      </p:cBhvr>
                    </p:animEffect>
                  </p:childTnLst>
                </p:cTn>
              </p:par>
            </p:tnLst>
          </p:tmpl>
        </p:tmplLst>
      </p:bldP>
      <p:bldP spid="53" grpId="0"/>
      <p:bldP spid="54" grpId="0" animBg="1"/>
      <p:bldP spid="55" grpId="0" build="p">
        <p:tmplLst>
          <p:tmpl lvl="1">
            <p:tnLst>
              <p:par>
                <p:cTn presetID="22" presetClass="entr" presetSubtype="8"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de Im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9"/>
          <p:cNvSpPr>
            <a:spLocks noGrp="1"/>
          </p:cNvSpPr>
          <p:nvPr>
            <p:ph type="pic" sz="quarter" idx="16" hasCustomPrompt="1"/>
          </p:nvPr>
        </p:nvSpPr>
        <p:spPr>
          <a:xfrm>
            <a:off x="0" y="2407196"/>
            <a:ext cx="18286412" cy="5372461"/>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12" name="テキスト プレースホルダー 6"/>
          <p:cNvSpPr>
            <a:spLocks noGrp="1"/>
          </p:cNvSpPr>
          <p:nvPr>
            <p:ph type="body" sz="quarter" idx="17" hasCustomPrompt="1"/>
          </p:nvPr>
        </p:nvSpPr>
        <p:spPr>
          <a:xfrm>
            <a:off x="1078310" y="8157264"/>
            <a:ext cx="16200313" cy="118993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3" name="正方形/長方形 12"/>
          <p:cNvSpPr/>
          <p:nvPr userDrawn="1"/>
        </p:nvSpPr>
        <p:spPr>
          <a:xfrm>
            <a:off x="1222326" y="8013249"/>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プレースホルダー 13"/>
          <p:cNvSpPr>
            <a:spLocks noGrp="1"/>
          </p:cNvSpPr>
          <p:nvPr>
            <p:ph type="body" sz="quarter" idx="19" hasCustomPrompt="1"/>
          </p:nvPr>
        </p:nvSpPr>
        <p:spPr>
          <a:xfrm>
            <a:off x="0" y="6647543"/>
            <a:ext cx="18286413" cy="1146629"/>
          </a:xfrm>
          <a:solidFill>
            <a:schemeClr val="accent1">
              <a:lumMod val="75000"/>
              <a:alpha val="80000"/>
            </a:schemeClr>
          </a:solidFill>
        </p:spPr>
        <p:txBody>
          <a:bodyPr anchor="ctr">
            <a:noAutofit/>
          </a:bodyPr>
          <a:lstStyle>
            <a:lvl1pPr algn="ctr">
              <a:defRPr sz="4800">
                <a:solidFill>
                  <a:schemeClr val="bg1"/>
                </a:solidFill>
                <a:latin typeface="Route 159 Light" pitchFamily="50" charset="0"/>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385056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2" fill="hold" grpId="0" nodeType="afterEffect">
                                  <p:stCondLst>
                                    <p:cond delay="25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8" fill="hold" grpId="0" nodeType="withEffect">
                                  <p:stCondLst>
                                    <p:cond delay="25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1250"/>
                            </p:stCondLst>
                            <p:childTnLst>
                              <p:par>
                                <p:cTn id="20" presetID="2" presetClass="entr" presetSubtype="8" decel="100000" fill="hold" grpId="0" nodeType="after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0-#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500"/>
                                  </p:stCondLst>
                                  <p:childTnLst>
                                    <p:set>
                                      <p:cBhvr>
                                        <p:cTn id="25" dur="1" fill="hold">
                                          <p:stCondLst>
                                            <p:cond delay="0"/>
                                          </p:stCondLst>
                                        </p:cTn>
                                        <p:tgtEl>
                                          <p:spTgt spid="12">
                                            <p:txEl>
                                              <p:pRg st="0" end="0"/>
                                            </p:txEl>
                                          </p:spTgt>
                                        </p:tgtEl>
                                        <p:attrNameLst>
                                          <p:attrName>style.visibility</p:attrName>
                                        </p:attrNameLst>
                                      </p:cBhvr>
                                      <p:to>
                                        <p:strVal val="visible"/>
                                      </p:to>
                                    </p:set>
                                    <p:anim calcmode="lin" valueType="num">
                                      <p:cBhvr additive="base">
                                        <p:cTn id="26"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animBg="1"/>
      <p:bldP spid="12"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animBg="1"/>
      <p:bldP spid="14" grpId="0" animBg="1">
        <p:tmplLst>
          <p:tmpl>
            <p:tnLst>
              <p:par>
                <p:cTn presetID="22" presetClass="entr" presetSubtype="8" fill="hold" nodeType="with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 Opinions">
    <p:spTree>
      <p:nvGrpSpPr>
        <p:cNvPr id="1" name=""/>
        <p:cNvGrpSpPr/>
        <p:nvPr/>
      </p:nvGrpSpPr>
      <p:grpSpPr>
        <a:xfrm>
          <a:off x="0" y="0"/>
          <a:ext cx="0" cy="0"/>
          <a:chOff x="0" y="0"/>
          <a:chExt cx="0" cy="0"/>
        </a:xfrm>
      </p:grpSpPr>
      <p:grpSp>
        <p:nvGrpSpPr>
          <p:cNvPr id="29" name="グループ化 28"/>
          <p:cNvGrpSpPr/>
          <p:nvPr userDrawn="1"/>
        </p:nvGrpSpPr>
        <p:grpSpPr>
          <a:xfrm>
            <a:off x="8014097" y="55909"/>
            <a:ext cx="10272315" cy="6722912"/>
            <a:chOff x="7426437" y="55909"/>
            <a:chExt cx="10859975" cy="6722912"/>
          </a:xfrm>
        </p:grpSpPr>
        <p:sp>
          <p:nvSpPr>
            <p:cNvPr id="13" name="正方形/長方形 12"/>
            <p:cNvSpPr/>
            <p:nvPr userDrawn="1"/>
          </p:nvSpPr>
          <p:spPr>
            <a:xfrm>
              <a:off x="10859975" y="111818"/>
              <a:ext cx="7426437" cy="666700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角三角形 11"/>
            <p:cNvSpPr/>
            <p:nvPr userDrawn="1"/>
          </p:nvSpPr>
          <p:spPr>
            <a:xfrm flipH="1">
              <a:off x="7426437" y="55909"/>
              <a:ext cx="3433538" cy="6722912"/>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5" y="707944"/>
            <a:ext cx="1923834" cy="6070878"/>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50290" y="1526595"/>
            <a:ext cx="1780558" cy="5252227"/>
          </a:xfrm>
          <a:prstGeom prst="rect">
            <a:avLst/>
          </a:prstGeom>
          <a:effectLst>
            <a:outerShdw blurRad="76200" dir="13500000" sy="23000" kx="1200000" algn="br" rotWithShape="0">
              <a:prstClr val="black">
                <a:alpha val="20000"/>
              </a:prstClr>
            </a:outerShdw>
          </a:effectLst>
        </p:spPr>
      </p:pic>
      <p:sp>
        <p:nvSpPr>
          <p:cNvPr id="6" name="正方形/長方形 5"/>
          <p:cNvSpPr/>
          <p:nvPr userDrawn="1"/>
        </p:nvSpPr>
        <p:spPr>
          <a:xfrm>
            <a:off x="0" y="6778822"/>
            <a:ext cx="18286413" cy="350817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p:cNvSpPr>
            <a:spLocks noGrp="1"/>
          </p:cNvSpPr>
          <p:nvPr userDrawn="1">
            <p:ph type="title" hasCustomPrompt="1"/>
          </p:nvPr>
        </p:nvSpPr>
        <p:spPr>
          <a:xfrm>
            <a:off x="725714" y="6956681"/>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8" name="正方形/長方形 7"/>
          <p:cNvSpPr/>
          <p:nvPr userDrawn="1"/>
        </p:nvSpPr>
        <p:spPr>
          <a:xfrm>
            <a:off x="7522233" y="8322812"/>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6"/>
          <p:cNvSpPr>
            <a:spLocks noGrp="1"/>
          </p:cNvSpPr>
          <p:nvPr userDrawn="1">
            <p:ph type="body" sz="quarter" idx="42" hasCustomPrompt="1"/>
          </p:nvPr>
        </p:nvSpPr>
        <p:spPr>
          <a:xfrm>
            <a:off x="11651672" y="596076"/>
            <a:ext cx="6054437" cy="1232724"/>
          </a:xfrm>
        </p:spPr>
        <p:txBody>
          <a:bodyPr>
            <a:noAutofit/>
          </a:bodyPr>
          <a:lstStyle>
            <a:lvl1pPr algn="l">
              <a:defRPr sz="6600" b="0" i="0" u="none" baseline="0">
                <a:solidFill>
                  <a:schemeClr val="accent1"/>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0" name="テキスト プレースホルダー 6"/>
          <p:cNvSpPr>
            <a:spLocks noGrp="1"/>
          </p:cNvSpPr>
          <p:nvPr userDrawn="1">
            <p:ph type="body" sz="quarter" idx="43" hasCustomPrompt="1"/>
          </p:nvPr>
        </p:nvSpPr>
        <p:spPr>
          <a:xfrm>
            <a:off x="457943" y="596076"/>
            <a:ext cx="5679617" cy="1232724"/>
          </a:xfrm>
        </p:spPr>
        <p:txBody>
          <a:bodyPr>
            <a:noAutofit/>
          </a:bodyPr>
          <a:lstStyle>
            <a:lvl1pPr algn="r">
              <a:defRPr sz="6600" b="0" i="0" u="none" baseline="0">
                <a:solidFill>
                  <a:schemeClr val="accent5"/>
                </a:solidFill>
                <a:latin typeface="+mj-lt"/>
                <a:cs typeface="Open Sans Light" panose="020B0306030504020204" pitchFamily="34" charset="0"/>
              </a:defRPr>
            </a:lvl1pPr>
          </a:lstStyle>
          <a:p>
            <a:pPr lvl="0"/>
            <a:r>
              <a:rPr kumimoji="1" lang="en-US" altLang="ja-JP" dirty="0"/>
              <a:t>Word</a:t>
            </a:r>
            <a:endParaRPr kumimoji="1" lang="ja-JP" altLang="en-US" dirty="0"/>
          </a:p>
        </p:txBody>
      </p:sp>
      <p:sp>
        <p:nvSpPr>
          <p:cNvPr id="11" name="テキスト プレースホルダー 6"/>
          <p:cNvSpPr>
            <a:spLocks noGrp="1"/>
          </p:cNvSpPr>
          <p:nvPr userDrawn="1">
            <p:ph type="body" sz="quarter" idx="44" hasCustomPrompt="1"/>
          </p:nvPr>
        </p:nvSpPr>
        <p:spPr>
          <a:xfrm>
            <a:off x="430238" y="8532911"/>
            <a:ext cx="17425936" cy="1497780"/>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14" name="テキスト プレースホルダー 6"/>
          <p:cNvSpPr>
            <a:spLocks noGrp="1"/>
          </p:cNvSpPr>
          <p:nvPr userDrawn="1">
            <p:ph type="body" sz="quarter" idx="45" hasCustomPrompt="1"/>
          </p:nvPr>
        </p:nvSpPr>
        <p:spPr>
          <a:xfrm>
            <a:off x="1091352" y="2895600"/>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5" name="円/楕円 14"/>
          <p:cNvSpPr/>
          <p:nvPr userDrawn="1"/>
        </p:nvSpPr>
        <p:spPr>
          <a:xfrm>
            <a:off x="535674" y="3182774"/>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6"/>
          <p:cNvSpPr>
            <a:spLocks noGrp="1"/>
          </p:cNvSpPr>
          <p:nvPr userDrawn="1">
            <p:ph type="body" sz="quarter" idx="46" hasCustomPrompt="1"/>
          </p:nvPr>
        </p:nvSpPr>
        <p:spPr>
          <a:xfrm>
            <a:off x="1091352" y="4045528"/>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7" name="円/楕円 16"/>
          <p:cNvSpPr/>
          <p:nvPr userDrawn="1"/>
        </p:nvSpPr>
        <p:spPr>
          <a:xfrm>
            <a:off x="541721" y="4332702"/>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userDrawn="1">
            <p:ph type="body" sz="quarter" idx="47" hasCustomPrompt="1"/>
          </p:nvPr>
        </p:nvSpPr>
        <p:spPr>
          <a:xfrm>
            <a:off x="1091352" y="519545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19" name="円/楕円 18"/>
          <p:cNvSpPr/>
          <p:nvPr userDrawn="1"/>
        </p:nvSpPr>
        <p:spPr>
          <a:xfrm>
            <a:off x="535674" y="5482629"/>
            <a:ext cx="409325" cy="4093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6"/>
          <p:cNvSpPr>
            <a:spLocks noGrp="1"/>
          </p:cNvSpPr>
          <p:nvPr userDrawn="1">
            <p:ph type="body" sz="quarter" idx="48" hasCustomPrompt="1"/>
          </p:nvPr>
        </p:nvSpPr>
        <p:spPr>
          <a:xfrm>
            <a:off x="12558306" y="2898757"/>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4" name="円/楕円 23"/>
          <p:cNvSpPr/>
          <p:nvPr userDrawn="1"/>
        </p:nvSpPr>
        <p:spPr>
          <a:xfrm>
            <a:off x="12002628" y="3185931"/>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プレースホルダー 6"/>
          <p:cNvSpPr>
            <a:spLocks noGrp="1"/>
          </p:cNvSpPr>
          <p:nvPr userDrawn="1">
            <p:ph type="body" sz="quarter" idx="49" hasCustomPrompt="1"/>
          </p:nvPr>
        </p:nvSpPr>
        <p:spPr>
          <a:xfrm>
            <a:off x="12558306" y="4048685"/>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6" name="円/楕円 25"/>
          <p:cNvSpPr/>
          <p:nvPr userDrawn="1"/>
        </p:nvSpPr>
        <p:spPr>
          <a:xfrm>
            <a:off x="12002628" y="4335859"/>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6"/>
          <p:cNvSpPr>
            <a:spLocks noGrp="1"/>
          </p:cNvSpPr>
          <p:nvPr userDrawn="1">
            <p:ph type="body" sz="quarter" idx="50" hasCustomPrompt="1"/>
          </p:nvPr>
        </p:nvSpPr>
        <p:spPr>
          <a:xfrm>
            <a:off x="12558306" y="5198612"/>
            <a:ext cx="5277087"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28" name="円/楕円 27"/>
          <p:cNvSpPr/>
          <p:nvPr userDrawn="1"/>
        </p:nvSpPr>
        <p:spPr>
          <a:xfrm>
            <a:off x="12002628" y="5485786"/>
            <a:ext cx="409325" cy="4093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userDrawn="1"/>
        </p:nvSpPr>
        <p:spPr>
          <a:xfrm>
            <a:off x="3199615" y="1838884"/>
            <a:ext cx="3240360" cy="720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userDrawn="1"/>
        </p:nvSpPr>
        <p:spPr>
          <a:xfrm>
            <a:off x="11055142" y="183888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7786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2" presetClass="entr" presetSubtype="8" decel="100000" fill="hold" nodeType="afterEffect">
                                  <p:stCondLst>
                                    <p:cond delay="25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50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1+#ppt_w/2"/>
                                          </p:val>
                                        </p:tav>
                                        <p:tav tm="100000">
                                          <p:val>
                                            <p:strVal val="#ppt_x"/>
                                          </p:val>
                                        </p:tav>
                                      </p:tavLst>
                                    </p:anim>
                                    <p:anim calcmode="lin" valueType="num">
                                      <p:cBhvr additive="base">
                                        <p:cTn id="20" dur="750" fill="hold"/>
                                        <p:tgtEl>
                                          <p:spTgt spid="3"/>
                                        </p:tgtEl>
                                        <p:attrNameLst>
                                          <p:attrName>ppt_y</p:attrName>
                                        </p:attrNameLst>
                                      </p:cBhvr>
                                      <p:tavLst>
                                        <p:tav tm="0">
                                          <p:val>
                                            <p:strVal val="#ppt_y"/>
                                          </p:val>
                                        </p:tav>
                                        <p:tav tm="100000">
                                          <p:val>
                                            <p:strVal val="#ppt_y"/>
                                          </p:val>
                                        </p:tav>
                                      </p:tavLst>
                                    </p:anim>
                                  </p:childTnLst>
                                </p:cTn>
                              </p:par>
                            </p:childTnLst>
                          </p:cTn>
                        </p:par>
                        <p:par>
                          <p:cTn id="21" fill="hold">
                            <p:stCondLst>
                              <p:cond delay="2250"/>
                            </p:stCondLst>
                            <p:childTnLst>
                              <p:par>
                                <p:cTn id="22" presetID="2" presetClass="entr" presetSubtype="8" decel="100000" fill="hold" grpId="0" nodeType="afterEffect">
                                  <p:stCondLst>
                                    <p:cond delay="0"/>
                                  </p:stCondLst>
                                  <p:iterate type="lt">
                                    <p:tmPct val="10000"/>
                                  </p:iterate>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0">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grpId="0" nodeType="withEffect">
                                  <p:stCondLst>
                                    <p:cond delay="25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500" fill="hold"/>
                                        <p:tgtEl>
                                          <p:spTgt spid="30"/>
                                        </p:tgtEl>
                                        <p:attrNameLst>
                                          <p:attrName>ppt_x</p:attrName>
                                        </p:attrNameLst>
                                      </p:cBhvr>
                                      <p:tavLst>
                                        <p:tav tm="0">
                                          <p:val>
                                            <p:strVal val="0-#ppt_w/2"/>
                                          </p:val>
                                        </p:tav>
                                        <p:tav tm="100000">
                                          <p:val>
                                            <p:strVal val="#ppt_x"/>
                                          </p:val>
                                        </p:tav>
                                      </p:tavLst>
                                    </p:anim>
                                    <p:anim calcmode="lin" valueType="num">
                                      <p:cBhvr additive="base">
                                        <p:cTn id="29" dur="500" fill="hold"/>
                                        <p:tgtEl>
                                          <p:spTgt spid="30"/>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 presetClass="entr" presetSubtype="2" decel="100000" fill="hold" grpId="0" nodeType="afterEffect">
                                  <p:stCondLst>
                                    <p:cond delay="0"/>
                                  </p:stCondLst>
                                  <p:iterate type="lt">
                                    <p:tmPct val="10000"/>
                                  </p:iterate>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25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1+#ppt_w/2"/>
                                          </p:val>
                                        </p:tav>
                                        <p:tav tm="100000">
                                          <p:val>
                                            <p:strVal val="#ppt_x"/>
                                          </p:val>
                                        </p:tav>
                                      </p:tavLst>
                                    </p:anim>
                                    <p:anim calcmode="lin" valueType="num">
                                      <p:cBhvr additive="base">
                                        <p:cTn id="38" dur="500" fill="hold"/>
                                        <p:tgtEl>
                                          <p:spTgt spid="31"/>
                                        </p:tgtEl>
                                        <p:attrNameLst>
                                          <p:attrName>ppt_y</p:attrName>
                                        </p:attrNameLst>
                                      </p:cBhvr>
                                      <p:tavLst>
                                        <p:tav tm="0">
                                          <p:val>
                                            <p:strVal val="#ppt_y"/>
                                          </p:val>
                                        </p:tav>
                                        <p:tav tm="100000">
                                          <p:val>
                                            <p:strVal val="#ppt_y"/>
                                          </p:val>
                                        </p:tav>
                                      </p:tavLst>
                                    </p:anim>
                                  </p:childTnLst>
                                </p:cTn>
                              </p:par>
                            </p:childTnLst>
                          </p:cTn>
                        </p:par>
                        <p:par>
                          <p:cTn id="39" fill="hold">
                            <p:stCondLst>
                              <p:cond delay="3750"/>
                            </p:stCondLst>
                            <p:childTnLst>
                              <p:par>
                                <p:cTn id="40" presetID="10" presetClass="entr" presetSubtype="0" fill="hold" grpId="0" nodeType="afterEffect">
                                  <p:stCondLst>
                                    <p:cond delay="25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wipe(left)">
                                      <p:cBhvr>
                                        <p:cTn id="46" dur="500"/>
                                        <p:tgtEl>
                                          <p:spTgt spid="14">
                                            <p:txEl>
                                              <p:pRg st="0" end="0"/>
                                            </p:txEl>
                                          </p:spTgt>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5500"/>
                            </p:stCondLst>
                            <p:childTnLst>
                              <p:par>
                                <p:cTn id="52" presetID="22" presetClass="entr" presetSubtype="8" fill="hold" grpId="0" nodeType="afterEffect">
                                  <p:stCondLst>
                                    <p:cond delay="0"/>
                                  </p:stCondLst>
                                  <p:childTnLst>
                                    <p:set>
                                      <p:cBhvr>
                                        <p:cTn id="53" dur="1" fill="hold">
                                          <p:stCondLst>
                                            <p:cond delay="0"/>
                                          </p:stCondLst>
                                        </p:cTn>
                                        <p:tgtEl>
                                          <p:spTgt spid="16">
                                            <p:txEl>
                                              <p:pRg st="0" end="0"/>
                                            </p:txEl>
                                          </p:spTgt>
                                        </p:tgtEl>
                                        <p:attrNameLst>
                                          <p:attrName>style.visibility</p:attrName>
                                        </p:attrNameLst>
                                      </p:cBhvr>
                                      <p:to>
                                        <p:strVal val="visible"/>
                                      </p:to>
                                    </p:set>
                                    <p:animEffect transition="in" filter="wipe(left)">
                                      <p:cBhvr>
                                        <p:cTn id="54" dur="500"/>
                                        <p:tgtEl>
                                          <p:spTgt spid="16">
                                            <p:txEl>
                                              <p:pRg st="0" end="0"/>
                                            </p:txEl>
                                          </p:spTgt>
                                        </p:tgtEl>
                                      </p:cBhvr>
                                    </p:animEffect>
                                  </p:childTnLst>
                                </p:cTn>
                              </p:par>
                            </p:childTnLst>
                          </p:cTn>
                        </p:par>
                        <p:par>
                          <p:cTn id="55" fill="hold">
                            <p:stCondLst>
                              <p:cond delay="6000"/>
                            </p:stCondLst>
                            <p:childTnLst>
                              <p:par>
                                <p:cTn id="56" presetID="10"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par>
                          <p:cTn id="59" fill="hold">
                            <p:stCondLst>
                              <p:cond delay="6500"/>
                            </p:stCondLst>
                            <p:childTnLst>
                              <p:par>
                                <p:cTn id="60" presetID="22" presetClass="entr" presetSubtype="8" fill="hold" grpId="0" nodeType="afterEffect">
                                  <p:stCondLst>
                                    <p:cond delay="0"/>
                                  </p:stCondLst>
                                  <p:childTnLst>
                                    <p:set>
                                      <p:cBhvr>
                                        <p:cTn id="61" dur="1" fill="hold">
                                          <p:stCondLst>
                                            <p:cond delay="0"/>
                                          </p:stCondLst>
                                        </p:cTn>
                                        <p:tgtEl>
                                          <p:spTgt spid="18">
                                            <p:txEl>
                                              <p:pRg st="0" end="0"/>
                                            </p:txEl>
                                          </p:spTgt>
                                        </p:tgtEl>
                                        <p:attrNameLst>
                                          <p:attrName>style.visibility</p:attrName>
                                        </p:attrNameLst>
                                      </p:cBhvr>
                                      <p:to>
                                        <p:strVal val="visible"/>
                                      </p:to>
                                    </p:set>
                                    <p:animEffect transition="in" filter="wipe(left)">
                                      <p:cBhvr>
                                        <p:cTn id="62" dur="500"/>
                                        <p:tgtEl>
                                          <p:spTgt spid="18">
                                            <p:txEl>
                                              <p:pRg st="0" end="0"/>
                                            </p:txEl>
                                          </p:spTgt>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par>
                          <p:cTn id="67" fill="hold">
                            <p:stCondLst>
                              <p:cond delay="7500"/>
                            </p:stCondLst>
                            <p:childTnLst>
                              <p:par>
                                <p:cTn id="68" presetID="22" presetClass="entr" presetSubtype="8" fill="hold" grpId="0" nodeType="afterEffect">
                                  <p:stCondLst>
                                    <p:cond delay="0"/>
                                  </p:stCondLst>
                                  <p:childTnLst>
                                    <p:set>
                                      <p:cBhvr>
                                        <p:cTn id="69" dur="1" fill="hold">
                                          <p:stCondLst>
                                            <p:cond delay="0"/>
                                          </p:stCondLst>
                                        </p:cTn>
                                        <p:tgtEl>
                                          <p:spTgt spid="23">
                                            <p:txEl>
                                              <p:pRg st="0" end="0"/>
                                            </p:txEl>
                                          </p:spTgt>
                                        </p:tgtEl>
                                        <p:attrNameLst>
                                          <p:attrName>style.visibility</p:attrName>
                                        </p:attrNameLst>
                                      </p:cBhvr>
                                      <p:to>
                                        <p:strVal val="visible"/>
                                      </p:to>
                                    </p:set>
                                    <p:animEffect transition="in" filter="wipe(left)">
                                      <p:cBhvr>
                                        <p:cTn id="70" dur="500"/>
                                        <p:tgtEl>
                                          <p:spTgt spid="23">
                                            <p:txEl>
                                              <p:pRg st="0" end="0"/>
                                            </p:txEl>
                                          </p:spTgt>
                                        </p:tgtEl>
                                      </p:cBhvr>
                                    </p:animEffect>
                                  </p:childTnLst>
                                </p:cTn>
                              </p:par>
                            </p:childTnLst>
                          </p:cTn>
                        </p:par>
                        <p:par>
                          <p:cTn id="71" fill="hold">
                            <p:stCondLst>
                              <p:cond delay="8000"/>
                            </p:stCondLst>
                            <p:childTnLst>
                              <p:par>
                                <p:cTn id="72" presetID="10"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childTnLst>
                          </p:cTn>
                        </p:par>
                        <p:par>
                          <p:cTn id="75" fill="hold">
                            <p:stCondLst>
                              <p:cond delay="8500"/>
                            </p:stCondLst>
                            <p:childTnLst>
                              <p:par>
                                <p:cTn id="76" presetID="22" presetClass="entr" presetSubtype="8" fill="hold" grpId="0" nodeType="afterEffect">
                                  <p:stCondLst>
                                    <p:cond delay="0"/>
                                  </p:stCondLst>
                                  <p:childTnLst>
                                    <p:set>
                                      <p:cBhvr>
                                        <p:cTn id="77" dur="1" fill="hold">
                                          <p:stCondLst>
                                            <p:cond delay="0"/>
                                          </p:stCondLst>
                                        </p:cTn>
                                        <p:tgtEl>
                                          <p:spTgt spid="25">
                                            <p:txEl>
                                              <p:pRg st="0" end="0"/>
                                            </p:txEl>
                                          </p:spTgt>
                                        </p:tgtEl>
                                        <p:attrNameLst>
                                          <p:attrName>style.visibility</p:attrName>
                                        </p:attrNameLst>
                                      </p:cBhvr>
                                      <p:to>
                                        <p:strVal val="visible"/>
                                      </p:to>
                                    </p:set>
                                    <p:animEffect transition="in" filter="wipe(left)">
                                      <p:cBhvr>
                                        <p:cTn id="78" dur="500"/>
                                        <p:tgtEl>
                                          <p:spTgt spid="25">
                                            <p:txEl>
                                              <p:pRg st="0" end="0"/>
                                            </p:txEl>
                                          </p:spTgt>
                                        </p:tgtEl>
                                      </p:cBhvr>
                                    </p:animEffect>
                                  </p:childTnLst>
                                </p:cTn>
                              </p:par>
                            </p:childTnLst>
                          </p:cTn>
                        </p:par>
                        <p:par>
                          <p:cTn id="79" fill="hold">
                            <p:stCondLst>
                              <p:cond delay="9000"/>
                            </p:stCondLst>
                            <p:childTnLst>
                              <p:par>
                                <p:cTn id="80" presetID="10" presetClass="entr" presetSubtype="0"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par>
                          <p:cTn id="83" fill="hold">
                            <p:stCondLst>
                              <p:cond delay="9500"/>
                            </p:stCondLst>
                            <p:childTnLst>
                              <p:par>
                                <p:cTn id="84" presetID="22" presetClass="entr" presetSubtype="8" fill="hold" grpId="0" nodeType="afterEffect">
                                  <p:stCondLst>
                                    <p:cond delay="0"/>
                                  </p:stCondLst>
                                  <p:childTnLst>
                                    <p:set>
                                      <p:cBhvr>
                                        <p:cTn id="85" dur="1" fill="hold">
                                          <p:stCondLst>
                                            <p:cond delay="0"/>
                                          </p:stCondLst>
                                        </p:cTn>
                                        <p:tgtEl>
                                          <p:spTgt spid="27">
                                            <p:txEl>
                                              <p:pRg st="0" end="0"/>
                                            </p:txEl>
                                          </p:spTgt>
                                        </p:tgtEl>
                                        <p:attrNameLst>
                                          <p:attrName>style.visibility</p:attrName>
                                        </p:attrNameLst>
                                      </p:cBhvr>
                                      <p:to>
                                        <p:strVal val="visible"/>
                                      </p:to>
                                    </p:set>
                                    <p:animEffect transition="in" filter="wipe(left)">
                                      <p:cBhvr>
                                        <p:cTn id="86" dur="500"/>
                                        <p:tgtEl>
                                          <p:spTgt spid="27">
                                            <p:txEl>
                                              <p:pRg st="0" end="0"/>
                                            </p:txEl>
                                          </p:spTgt>
                                        </p:tgtEl>
                                      </p:cBhvr>
                                    </p:animEffect>
                                  </p:childTnLst>
                                </p:cTn>
                              </p:par>
                            </p:childTnLst>
                          </p:cTn>
                        </p:par>
                        <p:par>
                          <p:cTn id="87" fill="hold">
                            <p:stCondLst>
                              <p:cond delay="10000"/>
                            </p:stCondLst>
                            <p:childTnLst>
                              <p:par>
                                <p:cTn id="88" presetID="2" presetClass="entr" presetSubtype="8" decel="100000" fill="hold" grpId="0" nodeType="afterEffect">
                                  <p:stCondLst>
                                    <p:cond delay="250"/>
                                  </p:stCondLst>
                                  <p:iterate type="wd">
                                    <p:tmPct val="10000"/>
                                  </p:iterate>
                                  <p:childTnLst>
                                    <p:set>
                                      <p:cBhvr>
                                        <p:cTn id="89" dur="1" fill="hold">
                                          <p:stCondLst>
                                            <p:cond delay="0"/>
                                          </p:stCondLst>
                                        </p:cTn>
                                        <p:tgtEl>
                                          <p:spTgt spid="7"/>
                                        </p:tgtEl>
                                        <p:attrNameLst>
                                          <p:attrName>style.visibility</p:attrName>
                                        </p:attrNameLst>
                                      </p:cBhvr>
                                      <p:to>
                                        <p:strVal val="visible"/>
                                      </p:to>
                                    </p:set>
                                    <p:anim calcmode="lin" valueType="num">
                                      <p:cBhvr additive="base">
                                        <p:cTn id="90" dur="500" fill="hold"/>
                                        <p:tgtEl>
                                          <p:spTgt spid="7"/>
                                        </p:tgtEl>
                                        <p:attrNameLst>
                                          <p:attrName>ppt_x</p:attrName>
                                        </p:attrNameLst>
                                      </p:cBhvr>
                                      <p:tavLst>
                                        <p:tav tm="0">
                                          <p:val>
                                            <p:strVal val="0-#ppt_w/2"/>
                                          </p:val>
                                        </p:tav>
                                        <p:tav tm="100000">
                                          <p:val>
                                            <p:strVal val="#ppt_x"/>
                                          </p:val>
                                        </p:tav>
                                      </p:tavLst>
                                    </p:anim>
                                    <p:anim calcmode="lin" valueType="num">
                                      <p:cBhvr additive="base">
                                        <p:cTn id="91" dur="500" fill="hold"/>
                                        <p:tgtEl>
                                          <p:spTgt spid="7"/>
                                        </p:tgtEl>
                                        <p:attrNameLst>
                                          <p:attrName>ppt_y</p:attrName>
                                        </p:attrNameLst>
                                      </p:cBhvr>
                                      <p:tavLst>
                                        <p:tav tm="0">
                                          <p:val>
                                            <p:strVal val="#ppt_y"/>
                                          </p:val>
                                        </p:tav>
                                        <p:tav tm="100000">
                                          <p:val>
                                            <p:strVal val="#ppt_y"/>
                                          </p:val>
                                        </p:tav>
                                      </p:tavLst>
                                    </p:anim>
                                  </p:childTnLst>
                                </p:cTn>
                              </p:par>
                              <p:par>
                                <p:cTn id="92" presetID="2" presetClass="entr" presetSubtype="2" decel="10000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 calcmode="lin" valueType="num">
                                      <p:cBhvr additive="base">
                                        <p:cTn id="94" dur="500" fill="hold"/>
                                        <p:tgtEl>
                                          <p:spTgt spid="8"/>
                                        </p:tgtEl>
                                        <p:attrNameLst>
                                          <p:attrName>ppt_x</p:attrName>
                                        </p:attrNameLst>
                                      </p:cBhvr>
                                      <p:tavLst>
                                        <p:tav tm="0">
                                          <p:val>
                                            <p:strVal val="1+#ppt_w/2"/>
                                          </p:val>
                                        </p:tav>
                                        <p:tav tm="100000">
                                          <p:val>
                                            <p:strVal val="#ppt_x"/>
                                          </p:val>
                                        </p:tav>
                                      </p:tavLst>
                                    </p:anim>
                                    <p:anim calcmode="lin" valueType="num">
                                      <p:cBhvr additive="base">
                                        <p:cTn id="95" dur="500" fill="hold"/>
                                        <p:tgtEl>
                                          <p:spTgt spid="8"/>
                                        </p:tgtEl>
                                        <p:attrNameLst>
                                          <p:attrName>ppt_y</p:attrName>
                                        </p:attrNameLst>
                                      </p:cBhvr>
                                      <p:tavLst>
                                        <p:tav tm="0">
                                          <p:val>
                                            <p:strVal val="#ppt_y"/>
                                          </p:val>
                                        </p:tav>
                                        <p:tav tm="100000">
                                          <p:val>
                                            <p:strVal val="#ppt_y"/>
                                          </p:val>
                                        </p:tav>
                                      </p:tavLst>
                                    </p:anim>
                                  </p:childTnLst>
                                </p:cTn>
                              </p:par>
                            </p:childTnLst>
                          </p:cTn>
                        </p:par>
                        <p:par>
                          <p:cTn id="96" fill="hold">
                            <p:stCondLst>
                              <p:cond delay="10850"/>
                            </p:stCondLst>
                            <p:childTnLst>
                              <p:par>
                                <p:cTn id="97" presetID="22" presetClass="entr" presetSubtype="8" fill="hold" grpId="0" nodeType="afterEffect">
                                  <p:stCondLst>
                                    <p:cond delay="250"/>
                                  </p:stCondLst>
                                  <p:childTnLst>
                                    <p:set>
                                      <p:cBhvr>
                                        <p:cTn id="98" dur="1" fill="hold">
                                          <p:stCondLst>
                                            <p:cond delay="0"/>
                                          </p:stCondLst>
                                        </p:cTn>
                                        <p:tgtEl>
                                          <p:spTgt spid="11">
                                            <p:txEl>
                                              <p:pRg st="0" end="0"/>
                                            </p:txEl>
                                          </p:spTgt>
                                        </p:tgtEl>
                                        <p:attrNameLst>
                                          <p:attrName>style.visibility</p:attrName>
                                        </p:attrNameLst>
                                      </p:cBhvr>
                                      <p:to>
                                        <p:strVal val="visible"/>
                                      </p:to>
                                    </p:set>
                                    <p:animEffect transition="in" filter="wipe(left)">
                                      <p:cBhvr>
                                        <p:cTn id="99"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2" presetClass="entr" presetSubtype="8"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animBg="1"/>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animBg="1"/>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P spid="19"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30" grpId="0" animBg="1"/>
      <p:bldP spid="31" grpId="0" animBg="1"/>
    </p:bld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ices">
    <p:bg>
      <p:bgPr>
        <a:solidFill>
          <a:schemeClr val="tx2"/>
        </a:solidFill>
        <a:effectLst/>
      </p:bgPr>
    </p:bg>
    <p:spTree>
      <p:nvGrpSpPr>
        <p:cNvPr id="1" name=""/>
        <p:cNvGrpSpPr/>
        <p:nvPr/>
      </p:nvGrpSpPr>
      <p:grpSpPr>
        <a:xfrm>
          <a:off x="0" y="0"/>
          <a:ext cx="0" cy="0"/>
          <a:chOff x="0" y="0"/>
          <a:chExt cx="0" cy="0"/>
        </a:xfrm>
      </p:grpSpPr>
      <p:sp>
        <p:nvSpPr>
          <p:cNvPr id="14" name="正方形/長方形 13"/>
          <p:cNvSpPr/>
          <p:nvPr userDrawn="1"/>
        </p:nvSpPr>
        <p:spPr>
          <a:xfrm>
            <a:off x="-1" y="-1"/>
            <a:ext cx="18286413" cy="622662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99146" y="462980"/>
            <a:ext cx="7911618" cy="6409096"/>
          </a:xfrm>
          <a:prstGeom prst="rect">
            <a:avLst/>
          </a:prstGeom>
        </p:spPr>
      </p:pic>
      <p:pic>
        <p:nvPicPr>
          <p:cNvPr id="9" name="図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000301" y="1425361"/>
            <a:ext cx="3830770" cy="5446715"/>
          </a:xfrm>
          <a:prstGeom prst="rect">
            <a:avLst/>
          </a:prstGeom>
        </p:spPr>
      </p:pic>
      <p:pic>
        <p:nvPicPr>
          <p:cNvPr id="10" name="図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27296" y="2706412"/>
            <a:ext cx="2044962" cy="4165664"/>
          </a:xfrm>
          <a:prstGeom prst="rect">
            <a:avLst/>
          </a:prstGeom>
        </p:spPr>
      </p:pic>
      <p:sp>
        <p:nvSpPr>
          <p:cNvPr id="11" name="図プレースホルダー 8"/>
          <p:cNvSpPr>
            <a:spLocks noGrp="1"/>
          </p:cNvSpPr>
          <p:nvPr>
            <p:ph type="pic" sz="quarter" idx="12" hasCustomPrompt="1"/>
          </p:nvPr>
        </p:nvSpPr>
        <p:spPr>
          <a:xfrm>
            <a:off x="3394909" y="3236669"/>
            <a:ext cx="1709737" cy="3105150"/>
          </a:xfrm>
        </p:spPr>
        <p:txBody>
          <a:bodyPr>
            <a:normAutofit/>
          </a:bodyPr>
          <a:lstStyle>
            <a:lvl1pPr>
              <a:defRPr sz="1600"/>
            </a:lvl1pPr>
          </a:lstStyle>
          <a:p>
            <a:r>
              <a:rPr kumimoji="1" lang="en-US" altLang="ja-JP" dirty="0"/>
              <a:t>Add an image</a:t>
            </a:r>
            <a:endParaRPr kumimoji="1" lang="ja-JP" altLang="en-US" dirty="0"/>
          </a:p>
        </p:txBody>
      </p:sp>
      <p:sp>
        <p:nvSpPr>
          <p:cNvPr id="12" name="図プレースホルダー 8"/>
          <p:cNvSpPr>
            <a:spLocks noGrp="1"/>
          </p:cNvSpPr>
          <p:nvPr>
            <p:ph type="pic" sz="quarter" idx="13" hasCustomPrompt="1"/>
          </p:nvPr>
        </p:nvSpPr>
        <p:spPr>
          <a:xfrm>
            <a:off x="5489811" y="733010"/>
            <a:ext cx="7335815" cy="4056234"/>
          </a:xfrm>
        </p:spPr>
        <p:txBody>
          <a:bodyPr>
            <a:normAutofit/>
          </a:bodyPr>
          <a:lstStyle>
            <a:lvl1pPr>
              <a:defRPr sz="1600"/>
            </a:lvl1pPr>
          </a:lstStyle>
          <a:p>
            <a:r>
              <a:rPr kumimoji="1" lang="en-US" altLang="ja-JP" dirty="0"/>
              <a:t>Add an image</a:t>
            </a:r>
            <a:endParaRPr kumimoji="1" lang="ja-JP" altLang="en-US" dirty="0"/>
          </a:p>
        </p:txBody>
      </p:sp>
      <p:sp>
        <p:nvSpPr>
          <p:cNvPr id="13" name="図プレースホルダー 8"/>
          <p:cNvSpPr>
            <a:spLocks noGrp="1"/>
          </p:cNvSpPr>
          <p:nvPr>
            <p:ph type="pic" sz="quarter" idx="14" hasCustomPrompt="1"/>
          </p:nvPr>
        </p:nvSpPr>
        <p:spPr>
          <a:xfrm>
            <a:off x="13257470" y="1924050"/>
            <a:ext cx="3314700" cy="4434585"/>
          </a:xfrm>
        </p:spPr>
        <p:txBody>
          <a:bodyPr>
            <a:normAutofit/>
          </a:bodyPr>
          <a:lstStyle>
            <a:lvl1pPr>
              <a:defRPr sz="1600"/>
            </a:lvl1pPr>
          </a:lstStyle>
          <a:p>
            <a:r>
              <a:rPr kumimoji="1" lang="en-US" altLang="ja-JP" dirty="0"/>
              <a:t>Add an image</a:t>
            </a:r>
            <a:endParaRPr kumimoji="1" lang="ja-JP" altLang="en-US" dirty="0"/>
          </a:p>
        </p:txBody>
      </p:sp>
      <p:sp>
        <p:nvSpPr>
          <p:cNvPr id="16" name="タイトル 1"/>
          <p:cNvSpPr>
            <a:spLocks noGrp="1"/>
          </p:cNvSpPr>
          <p:nvPr>
            <p:ph type="title" hasCustomPrompt="1"/>
          </p:nvPr>
        </p:nvSpPr>
        <p:spPr>
          <a:xfrm>
            <a:off x="725714" y="6771615"/>
            <a:ext cx="16822057" cy="1350907"/>
          </a:xfrm>
        </p:spPr>
        <p:txBody>
          <a:bodyPr anchor="b">
            <a:normAutofit/>
          </a:bodyPr>
          <a:lstStyle>
            <a:lvl1pPr algn="ctr">
              <a:defRPr sz="6600" baseline="0">
                <a:solidFill>
                  <a:schemeClr val="bg1"/>
                </a:solidFill>
                <a:latin typeface="Route 159 UltraLight" pitchFamily="50" charset="0"/>
              </a:defRPr>
            </a:lvl1pPr>
          </a:lstStyle>
          <a:p>
            <a:r>
              <a:rPr kumimoji="1" lang="en-US" altLang="ja-JP" dirty="0"/>
              <a:t>Text goes here</a:t>
            </a:r>
            <a:endParaRPr kumimoji="1" lang="ja-JP" altLang="en-US" dirty="0"/>
          </a:p>
        </p:txBody>
      </p:sp>
      <p:sp>
        <p:nvSpPr>
          <p:cNvPr id="17" name="正方形/長方形 16"/>
          <p:cNvSpPr/>
          <p:nvPr userDrawn="1"/>
        </p:nvSpPr>
        <p:spPr>
          <a:xfrm>
            <a:off x="7522233" y="813774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6"/>
          <p:cNvSpPr>
            <a:spLocks noGrp="1"/>
          </p:cNvSpPr>
          <p:nvPr>
            <p:ph type="body" sz="quarter" idx="42" hasCustomPrompt="1"/>
          </p:nvPr>
        </p:nvSpPr>
        <p:spPr>
          <a:xfrm>
            <a:off x="430238" y="8432792"/>
            <a:ext cx="17425936" cy="1509494"/>
          </a:xfrm>
        </p:spPr>
        <p:txBody>
          <a:bodyPr>
            <a:noAutofit/>
          </a:bodyPr>
          <a:lstStyle>
            <a:lvl1pPr algn="ctr">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Tree>
    <p:extLst>
      <p:ext uri="{BB962C8B-B14F-4D97-AF65-F5344CB8AC3E}">
        <p14:creationId xmlns:p14="http://schemas.microsoft.com/office/powerpoint/2010/main" val="1555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par>
                          <p:cTn id="11" fill="hold">
                            <p:stCondLst>
                              <p:cond delay="500"/>
                            </p:stCondLst>
                            <p:childTnLst>
                              <p:par>
                                <p:cTn id="12" presetID="14" presetClass="entr" presetSubtype="1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par>
                          <p:cTn id="18" fill="hold">
                            <p:stCondLst>
                              <p:cond delay="1000"/>
                            </p:stCondLst>
                            <p:childTnLst>
                              <p:par>
                                <p:cTn id="19" presetID="14" presetClass="entr" presetSubtype="1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childTnLst>
                          </p:cTn>
                        </p:par>
                        <p:par>
                          <p:cTn id="29" fill="hold">
                            <p:stCondLst>
                              <p:cond delay="2000"/>
                            </p:stCondLst>
                            <p:childTnLst>
                              <p:par>
                                <p:cTn id="30" presetID="2" presetClass="entr" presetSubtype="8" decel="100000" fill="hold" grpId="0" nodeType="afterEffect">
                                  <p:stCondLst>
                                    <p:cond delay="500"/>
                                  </p:stCondLst>
                                  <p:iterate type="wd">
                                    <p:tmPct val="10000"/>
                                  </p:iterate>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decel="100000" fill="hold" grpId="0" nodeType="withEffect">
                                  <p:stCondLst>
                                    <p:cond delay="50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par>
                          <p:cTn id="38" fill="hold">
                            <p:stCondLst>
                              <p:cond delay="3100"/>
                            </p:stCondLst>
                            <p:childTnLst>
                              <p:par>
                                <p:cTn id="39" presetID="22" presetClass="entr" presetSubtype="8" fill="hold" grpId="0" nodeType="afterEffect">
                                  <p:stCondLst>
                                    <p:cond delay="250"/>
                                  </p:stCondLst>
                                  <p:childTnLst>
                                    <p:set>
                                      <p:cBhvr>
                                        <p:cTn id="40" dur="1" fill="hold">
                                          <p:stCondLst>
                                            <p:cond delay="0"/>
                                          </p:stCondLst>
                                        </p:cTn>
                                        <p:tgtEl>
                                          <p:spTgt spid="18">
                                            <p:txEl>
                                              <p:pRg st="0" end="0"/>
                                            </p:txEl>
                                          </p:spTgt>
                                        </p:tgtEl>
                                        <p:attrNameLst>
                                          <p:attrName>style.visibility</p:attrName>
                                        </p:attrNameLst>
                                      </p:cBhvr>
                                      <p:to>
                                        <p:strVal val="visible"/>
                                      </p:to>
                                    </p:set>
                                    <p:animEffect transition="in" filter="wipe(left)">
                                      <p:cBhvr>
                                        <p:cTn id="41"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p:bldP spid="12" grpId="0"/>
      <p:bldP spid="13" grpId="0"/>
      <p:bldP spid="16" grpId="0"/>
      <p:bldP spid="17" grpId="0" animBg="1"/>
      <p:bldP spid="18" grpId="0" build="p">
        <p:tmplLst>
          <p:tmpl lvl="1">
            <p:tnLst>
              <p:par>
                <p:cTn presetID="22" presetClass="entr" presetSubtype="8"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eb 1">
    <p:spTree>
      <p:nvGrpSpPr>
        <p:cNvPr id="1" name=""/>
        <p:cNvGrpSpPr/>
        <p:nvPr/>
      </p:nvGrpSpPr>
      <p:grpSpPr>
        <a:xfrm>
          <a:off x="0" y="0"/>
          <a:ext cx="0" cy="0"/>
          <a:chOff x="0" y="0"/>
          <a:chExt cx="0" cy="0"/>
        </a:xfrm>
      </p:grpSpPr>
      <p:sp>
        <p:nvSpPr>
          <p:cNvPr id="26" name="正方形/長方形 25"/>
          <p:cNvSpPr/>
          <p:nvPr userDrawn="1"/>
        </p:nvSpPr>
        <p:spPr>
          <a:xfrm>
            <a:off x="-1" y="6350000"/>
            <a:ext cx="18286413" cy="3937000"/>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プレースホルダー 1"/>
          <p:cNvSpPr>
            <a:spLocks noGrp="1"/>
          </p:cNvSpPr>
          <p:nvPr>
            <p:ph type="title" hasCustomPrompt="1"/>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Slide Title</a:t>
            </a:r>
            <a:endParaRPr kumimoji="1" lang="ja-JP" altLang="en-US" dirty="0"/>
          </a:p>
        </p:txBody>
      </p:sp>
      <p:sp>
        <p:nvSpPr>
          <p:cNvPr id="13"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14" name="正方形/長方形 13"/>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19"/>
          <p:cNvSpPr>
            <a:spLocks noGrp="1"/>
          </p:cNvSpPr>
          <p:nvPr>
            <p:ph type="pic" sz="quarter" idx="12" hasCustomPrompt="1"/>
          </p:nvPr>
        </p:nvSpPr>
        <p:spPr>
          <a:xfrm>
            <a:off x="803048" y="3255738"/>
            <a:ext cx="8534400" cy="4800600"/>
          </a:xfrm>
          <a:solidFill>
            <a:schemeClr val="accent3">
              <a:lumMod val="20000"/>
              <a:lumOff val="80000"/>
            </a:schemeClr>
          </a:solidFill>
        </p:spPr>
        <p:txBody>
          <a:bodyPr>
            <a:normAutofit/>
          </a:bodyPr>
          <a:lstStyle>
            <a:lvl1pPr>
              <a:defRPr sz="1600"/>
            </a:lvl1pPr>
          </a:lstStyle>
          <a:p>
            <a:r>
              <a:rPr kumimoji="1" lang="en-US" altLang="ja-JP" dirty="0"/>
              <a:t>Add an image</a:t>
            </a:r>
            <a:endParaRPr kumimoji="1" lang="ja-JP" altLang="en-US" dirty="0"/>
          </a:p>
        </p:txBody>
      </p:sp>
      <p:sp>
        <p:nvSpPr>
          <p:cNvPr id="16" name="角丸四角形 7"/>
          <p:cNvSpPr/>
          <p:nvPr userDrawn="1"/>
        </p:nvSpPr>
        <p:spPr>
          <a:xfrm>
            <a:off x="803274" y="2768375"/>
            <a:ext cx="8534400" cy="487140"/>
          </a:xfrm>
          <a:custGeom>
            <a:avLst/>
            <a:gdLst/>
            <a:ahLst/>
            <a:cxnLst/>
            <a:rect l="l" t="t" r="r" b="b"/>
            <a:pathLst>
              <a:path w="8534400" h="487140">
                <a:moveTo>
                  <a:pt x="148176" y="0"/>
                </a:moveTo>
                <a:lnTo>
                  <a:pt x="8386224" y="0"/>
                </a:lnTo>
                <a:cubicBezTo>
                  <a:pt x="8468059" y="0"/>
                  <a:pt x="8534400" y="66341"/>
                  <a:pt x="8534400" y="148176"/>
                </a:cubicBezTo>
                <a:lnTo>
                  <a:pt x="8534400" y="487140"/>
                </a:lnTo>
                <a:lnTo>
                  <a:pt x="0" y="487140"/>
                </a:lnTo>
                <a:lnTo>
                  <a:pt x="0" y="148176"/>
                </a:lnTo>
                <a:cubicBezTo>
                  <a:pt x="0" y="66341"/>
                  <a:pt x="66341" y="0"/>
                  <a:pt x="148176"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803274" y="3192015"/>
            <a:ext cx="8534400" cy="63500"/>
          </a:xfrm>
          <a:prstGeom prst="rect">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p:cNvGrpSpPr/>
          <p:nvPr userDrawn="1"/>
        </p:nvGrpSpPr>
        <p:grpSpPr>
          <a:xfrm>
            <a:off x="985610" y="2907170"/>
            <a:ext cx="542925" cy="142875"/>
            <a:chOff x="2524125" y="1614487"/>
            <a:chExt cx="542925" cy="142875"/>
          </a:xfrm>
        </p:grpSpPr>
        <p:sp>
          <p:nvSpPr>
            <p:cNvPr id="19" name="円/楕円 18"/>
            <p:cNvSpPr/>
            <p:nvPr userDrawn="1"/>
          </p:nvSpPr>
          <p:spPr>
            <a:xfrm>
              <a:off x="2524125" y="1614487"/>
              <a:ext cx="142875" cy="1428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2724150" y="1614487"/>
              <a:ext cx="142875" cy="1428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2924175" y="1614487"/>
              <a:ext cx="142875" cy="1428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a:off x="8958034" y="2883357"/>
            <a:ext cx="200026" cy="190500"/>
            <a:chOff x="7781924" y="1704975"/>
            <a:chExt cx="200026" cy="190500"/>
          </a:xfrm>
          <a:solidFill>
            <a:schemeClr val="tx1">
              <a:lumMod val="50000"/>
              <a:lumOff val="50000"/>
            </a:schemeClr>
          </a:solidFill>
        </p:grpSpPr>
        <p:sp>
          <p:nvSpPr>
            <p:cNvPr id="23" name="正方形/長方形 22"/>
            <p:cNvSpPr/>
            <p:nvPr userDrawn="1"/>
          </p:nvSpPr>
          <p:spPr>
            <a:xfrm>
              <a:off x="7781925" y="1704975"/>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userDrawn="1"/>
          </p:nvSpPr>
          <p:spPr>
            <a:xfrm>
              <a:off x="7781925" y="1776413"/>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userDrawn="1"/>
          </p:nvSpPr>
          <p:spPr>
            <a:xfrm>
              <a:off x="7781924" y="1847850"/>
              <a:ext cx="200025" cy="476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正方形/長方形 37"/>
          <p:cNvSpPr/>
          <p:nvPr userDrawn="1"/>
        </p:nvSpPr>
        <p:spPr>
          <a:xfrm rot="2700000">
            <a:off x="2387421" y="4360030"/>
            <a:ext cx="12778290" cy="9622369"/>
          </a:xfrm>
          <a:custGeom>
            <a:avLst/>
            <a:gdLst/>
            <a:ahLst/>
            <a:cxnLst/>
            <a:rect l="l" t="t" r="r" b="b"/>
            <a:pathLst>
              <a:path w="12778290" h="9622369">
                <a:moveTo>
                  <a:pt x="2350963" y="1"/>
                </a:moveTo>
                <a:lnTo>
                  <a:pt x="12778290" y="0"/>
                </a:lnTo>
                <a:lnTo>
                  <a:pt x="3155921" y="9622369"/>
                </a:lnTo>
                <a:lnTo>
                  <a:pt x="0" y="9622369"/>
                </a:lnTo>
                <a:lnTo>
                  <a:pt x="5986665" y="3635704"/>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userDrawn="1"/>
        </p:nvSpPr>
        <p:spPr>
          <a:xfrm>
            <a:off x="9873123" y="6594216"/>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6"/>
          <p:cNvSpPr>
            <a:spLocks noGrp="1"/>
          </p:cNvSpPr>
          <p:nvPr>
            <p:ph type="body" sz="quarter" idx="24" hasCustomPrompt="1"/>
          </p:nvPr>
        </p:nvSpPr>
        <p:spPr>
          <a:xfrm>
            <a:off x="9782631" y="6715047"/>
            <a:ext cx="7794169" cy="2251154"/>
          </a:xfrm>
        </p:spPr>
        <p:txBody>
          <a:bodyPr anchor="t">
            <a:noAutofit/>
          </a:bodyPr>
          <a:lstStyle>
            <a:lvl1pPr algn="l">
              <a:defRPr sz="2000" i="0" baseline="0">
                <a:solidFill>
                  <a:schemeClr val="bg1"/>
                </a:solidFill>
                <a:latin typeface="+mn-lt"/>
              </a:defRPr>
            </a:lvl1pPr>
          </a:lstStyle>
          <a:p>
            <a:pPr lvl="0"/>
            <a:r>
              <a:rPr kumimoji="1" lang="en-US" altLang="ja-JP" dirty="0"/>
              <a:t>Text goes here</a:t>
            </a:r>
            <a:endParaRPr kumimoji="1" lang="ja-JP" altLang="en-US" dirty="0"/>
          </a:p>
        </p:txBody>
      </p:sp>
      <p:sp>
        <p:nvSpPr>
          <p:cNvPr id="31" name="テキスト プレースホルダー 6"/>
          <p:cNvSpPr>
            <a:spLocks noGrp="1"/>
          </p:cNvSpPr>
          <p:nvPr>
            <p:ph type="body" sz="quarter" idx="48" hasCustomPrompt="1"/>
          </p:nvPr>
        </p:nvSpPr>
        <p:spPr>
          <a:xfrm>
            <a:off x="10428801" y="2786683"/>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2" name="円/楕円 31"/>
          <p:cNvSpPr/>
          <p:nvPr userDrawn="1"/>
        </p:nvSpPr>
        <p:spPr>
          <a:xfrm>
            <a:off x="9873123" y="3073857"/>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プレースホルダー 6"/>
          <p:cNvSpPr>
            <a:spLocks noGrp="1"/>
          </p:cNvSpPr>
          <p:nvPr>
            <p:ph type="body" sz="quarter" idx="49" hasCustomPrompt="1"/>
          </p:nvPr>
        </p:nvSpPr>
        <p:spPr>
          <a:xfrm>
            <a:off x="10428801" y="3936611"/>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4" name="円/楕円 33"/>
          <p:cNvSpPr/>
          <p:nvPr userDrawn="1"/>
        </p:nvSpPr>
        <p:spPr>
          <a:xfrm>
            <a:off x="9873123" y="4223785"/>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50" hasCustomPrompt="1"/>
          </p:nvPr>
        </p:nvSpPr>
        <p:spPr>
          <a:xfrm>
            <a:off x="10428801" y="5086538"/>
            <a:ext cx="7122599" cy="983673"/>
          </a:xfrm>
        </p:spPr>
        <p:txBody>
          <a:bodyPr anchor="ctr">
            <a:noAutofit/>
          </a:bodyPr>
          <a:lstStyle>
            <a:lvl1pPr algn="l">
              <a:defRPr sz="1800" b="0" i="0" u="none" baseline="0">
                <a:solidFill>
                  <a:schemeClr val="tx2"/>
                </a:solidFill>
                <a:latin typeface="+mn-lt"/>
                <a:cs typeface="Open Sans Light" panose="020B0306030504020204" pitchFamily="34" charset="0"/>
              </a:defRPr>
            </a:lvl1pPr>
          </a:lstStyle>
          <a:p>
            <a:pPr lvl="0"/>
            <a:r>
              <a:rPr kumimoji="1" lang="en-US" altLang="ja-JP" dirty="0"/>
              <a:t>Text goes here</a:t>
            </a:r>
            <a:endParaRPr kumimoji="1" lang="ja-JP" altLang="en-US" dirty="0"/>
          </a:p>
        </p:txBody>
      </p:sp>
      <p:sp>
        <p:nvSpPr>
          <p:cNvPr id="36" name="円/楕円 35"/>
          <p:cNvSpPr/>
          <p:nvPr userDrawn="1"/>
        </p:nvSpPr>
        <p:spPr>
          <a:xfrm>
            <a:off x="9873123" y="5373712"/>
            <a:ext cx="409325" cy="4093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43" name="円/楕円 42"/>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256848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400"/>
                                        <p:tgtEl>
                                          <p:spTgt spid="39"/>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39"/>
                                        </p:tgtEl>
                                        <p:attrNameLst>
                                          <p:attrName>style.visibility</p:attrName>
                                        </p:attrNameLst>
                                      </p:cBhvr>
                                      <p:to>
                                        <p:strVal val="visible"/>
                                      </p:to>
                                    </p:set>
                                    <p:anim calcmode="lin" valueType="num">
                                      <p:cBhvr additive="base">
                                        <p:cTn id="10" dur="400" fill="hold"/>
                                        <p:tgtEl>
                                          <p:spTgt spid="39"/>
                                        </p:tgtEl>
                                        <p:attrNameLst>
                                          <p:attrName>ppt_x</p:attrName>
                                        </p:attrNameLst>
                                      </p:cBhvr>
                                      <p:tavLst>
                                        <p:tav tm="0">
                                          <p:val>
                                            <p:strVal val="0-#ppt_w/2"/>
                                          </p:val>
                                        </p:tav>
                                        <p:tav tm="100000">
                                          <p:val>
                                            <p:strVal val="#ppt_x"/>
                                          </p:val>
                                        </p:tav>
                                      </p:tavLst>
                                    </p:anim>
                                    <p:anim calcmode="lin" valueType="num">
                                      <p:cBhvr additive="base">
                                        <p:cTn id="11" dur="400" fill="hold"/>
                                        <p:tgtEl>
                                          <p:spTgt spid="39"/>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400"/>
                                        <p:tgtEl>
                                          <p:spTgt spid="40"/>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400" fill="hold"/>
                                        <p:tgtEl>
                                          <p:spTgt spid="40"/>
                                        </p:tgtEl>
                                        <p:attrNameLst>
                                          <p:attrName>ppt_x</p:attrName>
                                        </p:attrNameLst>
                                      </p:cBhvr>
                                      <p:tavLst>
                                        <p:tav tm="0">
                                          <p:val>
                                            <p:strVal val="0-#ppt_w/2"/>
                                          </p:val>
                                        </p:tav>
                                        <p:tav tm="100000">
                                          <p:val>
                                            <p:strVal val="#ppt_x"/>
                                          </p:val>
                                        </p:tav>
                                      </p:tavLst>
                                    </p:anim>
                                    <p:anim calcmode="lin" valueType="num">
                                      <p:cBhvr additive="base">
                                        <p:cTn id="18" dur="400" fill="hold"/>
                                        <p:tgtEl>
                                          <p:spTgt spid="40"/>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400"/>
                                        <p:tgtEl>
                                          <p:spTgt spid="41"/>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400" fill="hold"/>
                                        <p:tgtEl>
                                          <p:spTgt spid="41"/>
                                        </p:tgtEl>
                                        <p:attrNameLst>
                                          <p:attrName>ppt_x</p:attrName>
                                        </p:attrNameLst>
                                      </p:cBhvr>
                                      <p:tavLst>
                                        <p:tav tm="0">
                                          <p:val>
                                            <p:strVal val="0-#ppt_w/2"/>
                                          </p:val>
                                        </p:tav>
                                        <p:tav tm="100000">
                                          <p:val>
                                            <p:strVal val="#ppt_x"/>
                                          </p:val>
                                        </p:tav>
                                      </p:tavLst>
                                    </p:anim>
                                    <p:anim calcmode="lin" valueType="num">
                                      <p:cBhvr additive="base">
                                        <p:cTn id="25" dur="400" fill="hold"/>
                                        <p:tgtEl>
                                          <p:spTgt spid="41"/>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400"/>
                                        <p:tgtEl>
                                          <p:spTgt spid="37"/>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400" fill="hold"/>
                                        <p:tgtEl>
                                          <p:spTgt spid="37"/>
                                        </p:tgtEl>
                                        <p:attrNameLst>
                                          <p:attrName>ppt_x</p:attrName>
                                        </p:attrNameLst>
                                      </p:cBhvr>
                                      <p:tavLst>
                                        <p:tav tm="0">
                                          <p:val>
                                            <p:strVal val="0-#ppt_w/2"/>
                                          </p:val>
                                        </p:tav>
                                        <p:tav tm="100000">
                                          <p:val>
                                            <p:strVal val="#ppt_x"/>
                                          </p:val>
                                        </p:tav>
                                      </p:tavLst>
                                    </p:anim>
                                    <p:anim calcmode="lin" valueType="num">
                                      <p:cBhvr additive="base">
                                        <p:cTn id="32" dur="400" fill="hold"/>
                                        <p:tgtEl>
                                          <p:spTgt spid="37"/>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30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400"/>
                                        <p:tgtEl>
                                          <p:spTgt spid="44"/>
                                        </p:tgtEl>
                                      </p:cBhvr>
                                    </p:animEffect>
                                  </p:childTnLst>
                                </p:cTn>
                              </p:par>
                              <p:par>
                                <p:cTn id="36" presetID="2" presetClass="entr" presetSubtype="6" decel="100000" fill="hold" grpId="1" nodeType="withEffect">
                                  <p:stCondLst>
                                    <p:cond delay="30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400" fill="hold"/>
                                        <p:tgtEl>
                                          <p:spTgt spid="44"/>
                                        </p:tgtEl>
                                        <p:attrNameLst>
                                          <p:attrName>ppt_x</p:attrName>
                                        </p:attrNameLst>
                                      </p:cBhvr>
                                      <p:tavLst>
                                        <p:tav tm="0">
                                          <p:val>
                                            <p:strVal val="1+#ppt_w/2"/>
                                          </p:val>
                                        </p:tav>
                                        <p:tav tm="100000">
                                          <p:val>
                                            <p:strVal val="#ppt_x"/>
                                          </p:val>
                                        </p:tav>
                                      </p:tavLst>
                                    </p:anim>
                                    <p:anim calcmode="lin" valueType="num">
                                      <p:cBhvr additive="base">
                                        <p:cTn id="39" dur="400" fill="hold"/>
                                        <p:tgtEl>
                                          <p:spTgt spid="44"/>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4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400"/>
                                        <p:tgtEl>
                                          <p:spTgt spid="45"/>
                                        </p:tgtEl>
                                      </p:cBhvr>
                                    </p:animEffect>
                                  </p:childTnLst>
                                </p:cTn>
                              </p:par>
                              <p:par>
                                <p:cTn id="43" presetID="2" presetClass="entr" presetSubtype="6" decel="100000" fill="hold" grpId="1" nodeType="withEffect">
                                  <p:stCondLst>
                                    <p:cond delay="40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1+#ppt_w/2"/>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6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400"/>
                                        <p:tgtEl>
                                          <p:spTgt spid="43"/>
                                        </p:tgtEl>
                                      </p:cBhvr>
                                    </p:animEffect>
                                  </p:childTnLst>
                                </p:cTn>
                              </p:par>
                              <p:par>
                                <p:cTn id="50" presetID="2" presetClass="entr" presetSubtype="6" decel="100000" fill="hold" grpId="1" nodeType="withEffect">
                                  <p:stCondLst>
                                    <p:cond delay="600"/>
                                  </p:stCondLst>
                                  <p:childTnLst>
                                    <p:set>
                                      <p:cBhvr>
                                        <p:cTn id="51" dur="1" fill="hold">
                                          <p:stCondLst>
                                            <p:cond delay="0"/>
                                          </p:stCondLst>
                                        </p:cTn>
                                        <p:tgtEl>
                                          <p:spTgt spid="43"/>
                                        </p:tgtEl>
                                        <p:attrNameLst>
                                          <p:attrName>style.visibility</p:attrName>
                                        </p:attrNameLst>
                                      </p:cBhvr>
                                      <p:to>
                                        <p:strVal val="visible"/>
                                      </p:to>
                                    </p:set>
                                    <p:anim calcmode="lin" valueType="num">
                                      <p:cBhvr additive="base">
                                        <p:cTn id="52" dur="400" fill="hold"/>
                                        <p:tgtEl>
                                          <p:spTgt spid="43"/>
                                        </p:tgtEl>
                                        <p:attrNameLst>
                                          <p:attrName>ppt_x</p:attrName>
                                        </p:attrNameLst>
                                      </p:cBhvr>
                                      <p:tavLst>
                                        <p:tav tm="0">
                                          <p:val>
                                            <p:strVal val="1+#ppt_w/2"/>
                                          </p:val>
                                        </p:tav>
                                        <p:tav tm="100000">
                                          <p:val>
                                            <p:strVal val="#ppt_x"/>
                                          </p:val>
                                        </p:tav>
                                      </p:tavLst>
                                    </p:anim>
                                    <p:anim calcmode="lin" valueType="num">
                                      <p:cBhvr additive="base">
                                        <p:cTn id="53" dur="400" fill="hold"/>
                                        <p:tgtEl>
                                          <p:spTgt spid="43"/>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3"/>
                                        </p:tgtEl>
                                        <p:attrNameLst>
                                          <p:attrName>style.visibility</p:attrName>
                                        </p:attrNameLst>
                                      </p:cBhvr>
                                      <p:to>
                                        <p:strVal val="visible"/>
                                      </p:to>
                                    </p:set>
                                    <p:anim calcmode="lin" valueType="num">
                                      <p:cBhvr additive="base">
                                        <p:cTn id="62" dur="500" fill="hold"/>
                                        <p:tgtEl>
                                          <p:spTgt spid="3"/>
                                        </p:tgtEl>
                                        <p:attrNameLst>
                                          <p:attrName>ppt_x</p:attrName>
                                        </p:attrNameLst>
                                      </p:cBhvr>
                                      <p:tavLst>
                                        <p:tav tm="0">
                                          <p:val>
                                            <p:strVal val="#ppt_x"/>
                                          </p:val>
                                        </p:tav>
                                        <p:tav tm="100000">
                                          <p:val>
                                            <p:strVal val="#ppt_x"/>
                                          </p:val>
                                        </p:tav>
                                      </p:tavLst>
                                    </p:anim>
                                    <p:anim calcmode="lin" valueType="num">
                                      <p:cBhvr additive="base">
                                        <p:cTn id="63" dur="500" fill="hold"/>
                                        <p:tgtEl>
                                          <p:spTgt spid="3"/>
                                        </p:tgtEl>
                                        <p:attrNameLst>
                                          <p:attrName>ppt_y</p:attrName>
                                        </p:attrNameLst>
                                      </p:cBhvr>
                                      <p:tavLst>
                                        <p:tav tm="0">
                                          <p:val>
                                            <p:strVal val="0-#ppt_h/2"/>
                                          </p:val>
                                        </p:tav>
                                        <p:tav tm="100000">
                                          <p:val>
                                            <p:strVal val="#ppt_y"/>
                                          </p:val>
                                        </p:tav>
                                      </p:tavLst>
                                    </p:anim>
                                  </p:childTnLst>
                                </p:cTn>
                              </p:par>
                            </p:childTnLst>
                          </p:cTn>
                        </p:par>
                        <p:par>
                          <p:cTn id="64" fill="hold">
                            <p:stCondLst>
                              <p:cond delay="1750"/>
                            </p:stCondLst>
                            <p:childTnLst>
                              <p:par>
                                <p:cTn id="65" presetID="2" presetClass="entr" presetSubtype="2" decel="100000"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1+#ppt_w/2"/>
                                          </p:val>
                                        </p:tav>
                                        <p:tav tm="100000">
                                          <p:val>
                                            <p:strVal val="#ppt_x"/>
                                          </p:val>
                                        </p:tav>
                                      </p:tavLst>
                                    </p:anim>
                                    <p:anim calcmode="lin" valueType="num">
                                      <p:cBhvr additive="base">
                                        <p:cTn id="68" dur="500" fill="hold"/>
                                        <p:tgtEl>
                                          <p:spTgt spid="14"/>
                                        </p:tgtEl>
                                        <p:attrNameLst>
                                          <p:attrName>ppt_y</p:attrName>
                                        </p:attrNameLst>
                                      </p:cBhvr>
                                      <p:tavLst>
                                        <p:tav tm="0">
                                          <p:val>
                                            <p:strVal val="#ppt_y"/>
                                          </p:val>
                                        </p:tav>
                                        <p:tav tm="100000">
                                          <p:val>
                                            <p:strVal val="#ppt_y"/>
                                          </p:val>
                                        </p:tav>
                                      </p:tavLst>
                                    </p:anim>
                                  </p:childTnLst>
                                </p:cTn>
                              </p:par>
                              <p:par>
                                <p:cTn id="69" presetID="22" presetClass="entr" presetSubtype="8" fill="hold" grpId="0" nodeType="with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par>
                          <p:cTn id="72" fill="hold">
                            <p:stCondLst>
                              <p:cond delay="2250"/>
                            </p:stCondLst>
                            <p:childTnLst>
                              <p:par>
                                <p:cTn id="73" presetID="16" presetClass="entr" presetSubtype="37"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outVertical)">
                                      <p:cBhvr>
                                        <p:cTn id="75" dur="500"/>
                                        <p:tgtEl>
                                          <p:spTgt spid="26"/>
                                        </p:tgtEl>
                                      </p:cBhvr>
                                    </p:animEffect>
                                  </p:childTnLst>
                                </p:cTn>
                              </p:par>
                            </p:childTnLst>
                          </p:cTn>
                        </p:par>
                        <p:par>
                          <p:cTn id="76" fill="hold">
                            <p:stCondLst>
                              <p:cond delay="2750"/>
                            </p:stCondLst>
                            <p:childTnLst>
                              <p:par>
                                <p:cTn id="77" presetID="2" presetClass="entr" presetSubtype="4" decel="100000"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1000" fill="hold"/>
                                        <p:tgtEl>
                                          <p:spTgt spid="15"/>
                                        </p:tgtEl>
                                        <p:attrNameLst>
                                          <p:attrName>ppt_x</p:attrName>
                                        </p:attrNameLst>
                                      </p:cBhvr>
                                      <p:tavLst>
                                        <p:tav tm="0">
                                          <p:val>
                                            <p:strVal val="#ppt_x"/>
                                          </p:val>
                                        </p:tav>
                                        <p:tav tm="100000">
                                          <p:val>
                                            <p:strVal val="#ppt_x"/>
                                          </p:val>
                                        </p:tav>
                                      </p:tavLst>
                                    </p:anim>
                                    <p:anim calcmode="lin" valueType="num">
                                      <p:cBhvr additive="base">
                                        <p:cTn id="80" dur="1000" fill="hold"/>
                                        <p:tgtEl>
                                          <p:spTgt spid="15"/>
                                        </p:tgtEl>
                                        <p:attrNameLst>
                                          <p:attrName>ppt_y</p:attrName>
                                        </p:attrNameLst>
                                      </p:cBhvr>
                                      <p:tavLst>
                                        <p:tav tm="0">
                                          <p:val>
                                            <p:strVal val="1+#ppt_h/2"/>
                                          </p:val>
                                        </p:tav>
                                        <p:tav tm="100000">
                                          <p:val>
                                            <p:strVal val="#ppt_y"/>
                                          </p:val>
                                        </p:tav>
                                      </p:tavLst>
                                    </p:anim>
                                  </p:childTnLst>
                                </p:cTn>
                              </p:par>
                              <p:par>
                                <p:cTn id="81" presetID="2" presetClass="entr" presetSubtype="4" decel="100000"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additive="base">
                                        <p:cTn id="83" dur="1000" fill="hold"/>
                                        <p:tgtEl>
                                          <p:spTgt spid="16"/>
                                        </p:tgtEl>
                                        <p:attrNameLst>
                                          <p:attrName>ppt_x</p:attrName>
                                        </p:attrNameLst>
                                      </p:cBhvr>
                                      <p:tavLst>
                                        <p:tav tm="0">
                                          <p:val>
                                            <p:strVal val="#ppt_x"/>
                                          </p:val>
                                        </p:tav>
                                        <p:tav tm="100000">
                                          <p:val>
                                            <p:strVal val="#ppt_x"/>
                                          </p:val>
                                        </p:tav>
                                      </p:tavLst>
                                    </p:anim>
                                    <p:anim calcmode="lin" valueType="num">
                                      <p:cBhvr additive="base">
                                        <p:cTn id="84" dur="1000" fill="hold"/>
                                        <p:tgtEl>
                                          <p:spTgt spid="16"/>
                                        </p:tgtEl>
                                        <p:attrNameLst>
                                          <p:attrName>ppt_y</p:attrName>
                                        </p:attrNameLst>
                                      </p:cBhvr>
                                      <p:tavLst>
                                        <p:tav tm="0">
                                          <p:val>
                                            <p:strVal val="1+#ppt_h/2"/>
                                          </p:val>
                                        </p:tav>
                                        <p:tav tm="100000">
                                          <p:val>
                                            <p:strVal val="#ppt_y"/>
                                          </p:val>
                                        </p:tav>
                                      </p:tavLst>
                                    </p:anim>
                                  </p:childTnLst>
                                </p:cTn>
                              </p:par>
                              <p:par>
                                <p:cTn id="85" presetID="2" presetClass="entr" presetSubtype="4" decel="100000" fill="hold" grpId="0" nodeType="with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additive="base">
                                        <p:cTn id="87" dur="1000" fill="hold"/>
                                        <p:tgtEl>
                                          <p:spTgt spid="17"/>
                                        </p:tgtEl>
                                        <p:attrNameLst>
                                          <p:attrName>ppt_x</p:attrName>
                                        </p:attrNameLst>
                                      </p:cBhvr>
                                      <p:tavLst>
                                        <p:tav tm="0">
                                          <p:val>
                                            <p:strVal val="#ppt_x"/>
                                          </p:val>
                                        </p:tav>
                                        <p:tav tm="100000">
                                          <p:val>
                                            <p:strVal val="#ppt_x"/>
                                          </p:val>
                                        </p:tav>
                                      </p:tavLst>
                                    </p:anim>
                                    <p:anim calcmode="lin" valueType="num">
                                      <p:cBhvr additive="base">
                                        <p:cTn id="88" dur="1000" fill="hold"/>
                                        <p:tgtEl>
                                          <p:spTgt spid="17"/>
                                        </p:tgtEl>
                                        <p:attrNameLst>
                                          <p:attrName>ppt_y</p:attrName>
                                        </p:attrNameLst>
                                      </p:cBhvr>
                                      <p:tavLst>
                                        <p:tav tm="0">
                                          <p:val>
                                            <p:strVal val="1+#ppt_h/2"/>
                                          </p:val>
                                        </p:tav>
                                        <p:tav tm="100000">
                                          <p:val>
                                            <p:strVal val="#ppt_y"/>
                                          </p:val>
                                        </p:tav>
                                      </p:tavLst>
                                    </p:anim>
                                  </p:childTnLst>
                                </p:cTn>
                              </p:par>
                              <p:par>
                                <p:cTn id="89" presetID="2" presetClass="entr" presetSubtype="4" decel="100000" fill="hold" nodeType="with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1000" fill="hold"/>
                                        <p:tgtEl>
                                          <p:spTgt spid="18"/>
                                        </p:tgtEl>
                                        <p:attrNameLst>
                                          <p:attrName>ppt_x</p:attrName>
                                        </p:attrNameLst>
                                      </p:cBhvr>
                                      <p:tavLst>
                                        <p:tav tm="0">
                                          <p:val>
                                            <p:strVal val="#ppt_x"/>
                                          </p:val>
                                        </p:tav>
                                        <p:tav tm="100000">
                                          <p:val>
                                            <p:strVal val="#ppt_x"/>
                                          </p:val>
                                        </p:tav>
                                      </p:tavLst>
                                    </p:anim>
                                    <p:anim calcmode="lin" valueType="num">
                                      <p:cBhvr additive="base">
                                        <p:cTn id="92" dur="1000" fill="hold"/>
                                        <p:tgtEl>
                                          <p:spTgt spid="18"/>
                                        </p:tgtEl>
                                        <p:attrNameLst>
                                          <p:attrName>ppt_y</p:attrName>
                                        </p:attrNameLst>
                                      </p:cBhvr>
                                      <p:tavLst>
                                        <p:tav tm="0">
                                          <p:val>
                                            <p:strVal val="1+#ppt_h/2"/>
                                          </p:val>
                                        </p:tav>
                                        <p:tav tm="100000">
                                          <p:val>
                                            <p:strVal val="#ppt_y"/>
                                          </p:val>
                                        </p:tav>
                                      </p:tavLst>
                                    </p:anim>
                                  </p:childTnLst>
                                </p:cTn>
                              </p:par>
                              <p:par>
                                <p:cTn id="93" presetID="2" presetClass="entr" presetSubtype="4" decel="100000" fill="hold" nodeType="withEffect">
                                  <p:stCondLst>
                                    <p:cond delay="0"/>
                                  </p:stCondLst>
                                  <p:childTnLst>
                                    <p:set>
                                      <p:cBhvr>
                                        <p:cTn id="94" dur="1" fill="hold">
                                          <p:stCondLst>
                                            <p:cond delay="0"/>
                                          </p:stCondLst>
                                        </p:cTn>
                                        <p:tgtEl>
                                          <p:spTgt spid="22"/>
                                        </p:tgtEl>
                                        <p:attrNameLst>
                                          <p:attrName>style.visibility</p:attrName>
                                        </p:attrNameLst>
                                      </p:cBhvr>
                                      <p:to>
                                        <p:strVal val="visible"/>
                                      </p:to>
                                    </p:set>
                                    <p:anim calcmode="lin" valueType="num">
                                      <p:cBhvr additive="base">
                                        <p:cTn id="95" dur="1000" fill="hold"/>
                                        <p:tgtEl>
                                          <p:spTgt spid="22"/>
                                        </p:tgtEl>
                                        <p:attrNameLst>
                                          <p:attrName>ppt_x</p:attrName>
                                        </p:attrNameLst>
                                      </p:cBhvr>
                                      <p:tavLst>
                                        <p:tav tm="0">
                                          <p:val>
                                            <p:strVal val="#ppt_x"/>
                                          </p:val>
                                        </p:tav>
                                        <p:tav tm="100000">
                                          <p:val>
                                            <p:strVal val="#ppt_x"/>
                                          </p:val>
                                        </p:tav>
                                      </p:tavLst>
                                    </p:anim>
                                    <p:anim calcmode="lin" valueType="num">
                                      <p:cBhvr additive="base">
                                        <p:cTn id="96" dur="1000" fill="hold"/>
                                        <p:tgtEl>
                                          <p:spTgt spid="22"/>
                                        </p:tgtEl>
                                        <p:attrNameLst>
                                          <p:attrName>ppt_y</p:attrName>
                                        </p:attrNameLst>
                                      </p:cBhvr>
                                      <p:tavLst>
                                        <p:tav tm="0">
                                          <p:val>
                                            <p:strVal val="1+#ppt_h/2"/>
                                          </p:val>
                                        </p:tav>
                                        <p:tav tm="100000">
                                          <p:val>
                                            <p:strVal val="#ppt_y"/>
                                          </p:val>
                                        </p:tav>
                                      </p:tavLst>
                                    </p:anim>
                                  </p:childTnLst>
                                </p:cTn>
                              </p:par>
                              <p:par>
                                <p:cTn id="97" presetID="10" presetClass="entr"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16"/>
                                        </p:tgtEl>
                                        <p:attrNameLst>
                                          <p:attrName>style.visibility</p:attrName>
                                        </p:attrNameLst>
                                      </p:cBhvr>
                                      <p:to>
                                        <p:strVal val="visible"/>
                                      </p:to>
                                    </p:set>
                                    <p:animEffect transition="in" filter="fade">
                                      <p:cBhvr>
                                        <p:cTn id="102" dur="1000"/>
                                        <p:tgtEl>
                                          <p:spTgt spid="16"/>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fade">
                                      <p:cBhvr>
                                        <p:cTn id="105" dur="1000"/>
                                        <p:tgtEl>
                                          <p:spTgt spid="17"/>
                                        </p:tgtEl>
                                      </p:cBhvr>
                                    </p:animEffect>
                                  </p:childTnLst>
                                </p:cTn>
                              </p:par>
                              <p:par>
                                <p:cTn id="106" presetID="10" presetClass="entr" presetSubtype="0" fill="hold" nodeType="with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fade">
                                      <p:cBhvr>
                                        <p:cTn id="108" dur="1000"/>
                                        <p:tgtEl>
                                          <p:spTgt spid="18"/>
                                        </p:tgtEl>
                                      </p:cBhvr>
                                    </p:animEffect>
                                  </p:childTnLst>
                                </p:cTn>
                              </p:par>
                              <p:par>
                                <p:cTn id="109" presetID="10" presetClass="entr" presetSubtype="0" fill="hold"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childTnLst>
                                </p:cTn>
                              </p:par>
                            </p:childTnLst>
                          </p:cTn>
                        </p:par>
                        <p:par>
                          <p:cTn id="112" fill="hold">
                            <p:stCondLst>
                              <p:cond delay="3750"/>
                            </p:stCondLst>
                            <p:childTnLst>
                              <p:par>
                                <p:cTn id="113" presetID="22" presetClass="entr" presetSubtype="8" fill="hold" grpId="0"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wipe(left)">
                                      <p:cBhvr>
                                        <p:cTn id="115" dur="500"/>
                                        <p:tgtEl>
                                          <p:spTgt spid="38"/>
                                        </p:tgtEl>
                                      </p:cBhvr>
                                    </p:animEffect>
                                  </p:childTnLst>
                                </p:cTn>
                              </p:par>
                            </p:childTnLst>
                          </p:cTn>
                        </p:par>
                        <p:par>
                          <p:cTn id="116" fill="hold">
                            <p:stCondLst>
                              <p:cond delay="4250"/>
                            </p:stCondLst>
                            <p:childTnLst>
                              <p:par>
                                <p:cTn id="117" presetID="10" presetClass="entr" presetSubtype="0" fill="hold" grpId="0" nodeType="afterEffect">
                                  <p:stCondLst>
                                    <p:cond delay="0"/>
                                  </p:stCondLst>
                                  <p:childTnLst>
                                    <p:set>
                                      <p:cBhvr>
                                        <p:cTn id="118" dur="1" fill="hold">
                                          <p:stCondLst>
                                            <p:cond delay="0"/>
                                          </p:stCondLst>
                                        </p:cTn>
                                        <p:tgtEl>
                                          <p:spTgt spid="32"/>
                                        </p:tgtEl>
                                        <p:attrNameLst>
                                          <p:attrName>style.visibility</p:attrName>
                                        </p:attrNameLst>
                                      </p:cBhvr>
                                      <p:to>
                                        <p:strVal val="visible"/>
                                      </p:to>
                                    </p:set>
                                    <p:animEffect transition="in" filter="fade">
                                      <p:cBhvr>
                                        <p:cTn id="119" dur="500"/>
                                        <p:tgtEl>
                                          <p:spTgt spid="32"/>
                                        </p:tgtEl>
                                      </p:cBhvr>
                                    </p:animEffect>
                                  </p:childTnLst>
                                </p:cTn>
                              </p:par>
                            </p:childTnLst>
                          </p:cTn>
                        </p:par>
                        <p:par>
                          <p:cTn id="120" fill="hold">
                            <p:stCondLst>
                              <p:cond delay="4750"/>
                            </p:stCondLst>
                            <p:childTnLst>
                              <p:par>
                                <p:cTn id="121" presetID="22" presetClass="entr" presetSubtype="8" fill="hold" grpId="0" nodeType="afterEffect">
                                  <p:stCondLst>
                                    <p:cond delay="0"/>
                                  </p:stCondLst>
                                  <p:childTnLst>
                                    <p:set>
                                      <p:cBhvr>
                                        <p:cTn id="122" dur="1" fill="hold">
                                          <p:stCondLst>
                                            <p:cond delay="0"/>
                                          </p:stCondLst>
                                        </p:cTn>
                                        <p:tgtEl>
                                          <p:spTgt spid="31">
                                            <p:txEl>
                                              <p:pRg st="0" end="0"/>
                                            </p:txEl>
                                          </p:spTgt>
                                        </p:tgtEl>
                                        <p:attrNameLst>
                                          <p:attrName>style.visibility</p:attrName>
                                        </p:attrNameLst>
                                      </p:cBhvr>
                                      <p:to>
                                        <p:strVal val="visible"/>
                                      </p:to>
                                    </p:set>
                                    <p:animEffect transition="in" filter="wipe(left)">
                                      <p:cBhvr>
                                        <p:cTn id="123" dur="500"/>
                                        <p:tgtEl>
                                          <p:spTgt spid="31">
                                            <p:txEl>
                                              <p:pRg st="0" end="0"/>
                                            </p:txEl>
                                          </p:spTgt>
                                        </p:tgtEl>
                                      </p:cBhvr>
                                    </p:animEffect>
                                  </p:childTnLst>
                                </p:cTn>
                              </p:par>
                            </p:childTnLst>
                          </p:cTn>
                        </p:par>
                        <p:par>
                          <p:cTn id="124" fill="hold">
                            <p:stCondLst>
                              <p:cond delay="5250"/>
                            </p:stCondLst>
                            <p:childTnLst>
                              <p:par>
                                <p:cTn id="125" presetID="10" presetClass="entr" presetSubtype="0" fill="hold" grpId="0" nodeType="afterEffect">
                                  <p:stCondLst>
                                    <p:cond delay="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childTnLst>
                                </p:cTn>
                              </p:par>
                            </p:childTnLst>
                          </p:cTn>
                        </p:par>
                        <p:par>
                          <p:cTn id="128" fill="hold">
                            <p:stCondLst>
                              <p:cond delay="5750"/>
                            </p:stCondLst>
                            <p:childTnLst>
                              <p:par>
                                <p:cTn id="129" presetID="22" presetClass="entr" presetSubtype="8"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wipe(left)">
                                      <p:cBhvr>
                                        <p:cTn id="131" dur="500"/>
                                        <p:tgtEl>
                                          <p:spTgt spid="33">
                                            <p:txEl>
                                              <p:pRg st="0" end="0"/>
                                            </p:txEl>
                                          </p:spTgt>
                                        </p:tgtEl>
                                      </p:cBhvr>
                                    </p:animEffect>
                                  </p:childTnLst>
                                </p:cTn>
                              </p:par>
                            </p:childTnLst>
                          </p:cTn>
                        </p:par>
                        <p:par>
                          <p:cTn id="132" fill="hold">
                            <p:stCondLst>
                              <p:cond delay="6250"/>
                            </p:stCondLst>
                            <p:childTnLst>
                              <p:par>
                                <p:cTn id="133" presetID="10" presetClass="entr" presetSubtype="0" fill="hold" grpId="0" nodeType="afterEffect">
                                  <p:stCondLst>
                                    <p:cond delay="0"/>
                                  </p:stCondLst>
                                  <p:childTnLst>
                                    <p:set>
                                      <p:cBhvr>
                                        <p:cTn id="134" dur="1" fill="hold">
                                          <p:stCondLst>
                                            <p:cond delay="0"/>
                                          </p:stCondLst>
                                        </p:cTn>
                                        <p:tgtEl>
                                          <p:spTgt spid="36"/>
                                        </p:tgtEl>
                                        <p:attrNameLst>
                                          <p:attrName>style.visibility</p:attrName>
                                        </p:attrNameLst>
                                      </p:cBhvr>
                                      <p:to>
                                        <p:strVal val="visible"/>
                                      </p:to>
                                    </p:set>
                                    <p:animEffect transition="in" filter="fade">
                                      <p:cBhvr>
                                        <p:cTn id="135" dur="500"/>
                                        <p:tgtEl>
                                          <p:spTgt spid="36"/>
                                        </p:tgtEl>
                                      </p:cBhvr>
                                    </p:animEffect>
                                  </p:childTnLst>
                                </p:cTn>
                              </p:par>
                            </p:childTnLst>
                          </p:cTn>
                        </p:par>
                        <p:par>
                          <p:cTn id="136" fill="hold">
                            <p:stCondLst>
                              <p:cond delay="6750"/>
                            </p:stCondLst>
                            <p:childTnLst>
                              <p:par>
                                <p:cTn id="137" presetID="22" presetClass="entr" presetSubtype="8" fill="hold" grpId="0" nodeType="afterEffect">
                                  <p:stCondLst>
                                    <p:cond delay="0"/>
                                  </p:stCondLst>
                                  <p:childTnLst>
                                    <p:set>
                                      <p:cBhvr>
                                        <p:cTn id="138" dur="1" fill="hold">
                                          <p:stCondLst>
                                            <p:cond delay="0"/>
                                          </p:stCondLst>
                                        </p:cTn>
                                        <p:tgtEl>
                                          <p:spTgt spid="35">
                                            <p:txEl>
                                              <p:pRg st="0" end="0"/>
                                            </p:txEl>
                                          </p:spTgt>
                                        </p:tgtEl>
                                        <p:attrNameLst>
                                          <p:attrName>style.visibility</p:attrName>
                                        </p:attrNameLst>
                                      </p:cBhvr>
                                      <p:to>
                                        <p:strVal val="visible"/>
                                      </p:to>
                                    </p:set>
                                    <p:animEffect transition="in" filter="wipe(left)">
                                      <p:cBhvr>
                                        <p:cTn id="139" dur="500"/>
                                        <p:tgtEl>
                                          <p:spTgt spid="35">
                                            <p:txEl>
                                              <p:pRg st="0" end="0"/>
                                            </p:txEl>
                                          </p:spTgt>
                                        </p:tgtEl>
                                      </p:cBhvr>
                                    </p:animEffect>
                                  </p:childTnLst>
                                </p:cTn>
                              </p:par>
                            </p:childTnLst>
                          </p:cTn>
                        </p:par>
                        <p:par>
                          <p:cTn id="140" fill="hold">
                            <p:stCondLst>
                              <p:cond delay="7250"/>
                            </p:stCondLst>
                            <p:childTnLst>
                              <p:par>
                                <p:cTn id="141" presetID="2" presetClass="entr" presetSubtype="2" decel="100000" fill="hold" grpId="0" nodeType="afterEffect">
                                  <p:stCondLst>
                                    <p:cond delay="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500" fill="hold"/>
                                        <p:tgtEl>
                                          <p:spTgt spid="28"/>
                                        </p:tgtEl>
                                        <p:attrNameLst>
                                          <p:attrName>ppt_x</p:attrName>
                                        </p:attrNameLst>
                                      </p:cBhvr>
                                      <p:tavLst>
                                        <p:tav tm="0">
                                          <p:val>
                                            <p:strVal val="1+#ppt_w/2"/>
                                          </p:val>
                                        </p:tav>
                                        <p:tav tm="100000">
                                          <p:val>
                                            <p:strVal val="#ppt_x"/>
                                          </p:val>
                                        </p:tav>
                                      </p:tavLst>
                                    </p:anim>
                                    <p:anim calcmode="lin" valueType="num">
                                      <p:cBhvr additive="base">
                                        <p:cTn id="144" dur="500" fill="hold"/>
                                        <p:tgtEl>
                                          <p:spTgt spid="28"/>
                                        </p:tgtEl>
                                        <p:attrNameLst>
                                          <p:attrName>ppt_y</p:attrName>
                                        </p:attrNameLst>
                                      </p:cBhvr>
                                      <p:tavLst>
                                        <p:tav tm="0">
                                          <p:val>
                                            <p:strVal val="#ppt_y"/>
                                          </p:val>
                                        </p:tav>
                                        <p:tav tm="100000">
                                          <p:val>
                                            <p:strVal val="#ppt_y"/>
                                          </p:val>
                                        </p:tav>
                                      </p:tavLst>
                                    </p:anim>
                                  </p:childTnLst>
                                </p:cTn>
                              </p:par>
                              <p:par>
                                <p:cTn id="145" presetID="2" presetClass="entr" presetSubtype="4" decel="100000" fill="hold" grpId="0" nodeType="withEffect">
                                  <p:stCondLst>
                                    <p:cond delay="0"/>
                                  </p:stCondLst>
                                  <p:childTnLst>
                                    <p:set>
                                      <p:cBhvr>
                                        <p:cTn id="146" dur="1" fill="hold">
                                          <p:stCondLst>
                                            <p:cond delay="0"/>
                                          </p:stCondLst>
                                        </p:cTn>
                                        <p:tgtEl>
                                          <p:spTgt spid="29">
                                            <p:txEl>
                                              <p:pRg st="0" end="0"/>
                                            </p:txEl>
                                          </p:spTgt>
                                        </p:tgtEl>
                                        <p:attrNameLst>
                                          <p:attrName>style.visibility</p:attrName>
                                        </p:attrNameLst>
                                      </p:cBhvr>
                                      <p:to>
                                        <p:strVal val="visible"/>
                                      </p:to>
                                    </p:set>
                                    <p:anim calcmode="lin" valueType="num">
                                      <p:cBhvr additive="base">
                                        <p:cTn id="14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 grpId="0"/>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animBg="1"/>
      <p:bldP spid="15" grpId="1" animBg="1"/>
      <p:bldP spid="16" grpId="0" animBg="1"/>
      <p:bldP spid="16" grpId="1" animBg="1"/>
      <p:bldP spid="17" grpId="0" animBg="1"/>
      <p:bldP spid="17" grpId="1" animBg="1"/>
      <p:bldP spid="38" grpId="0" animBg="1"/>
      <p:bldP spid="28" grpId="0" animBg="1"/>
      <p:bldP spid="29" grpId="0" build="p">
        <p:tmplLst>
          <p:tmpl lvl="1">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animBg="1"/>
      <p:bldP spid="37" grpId="0" animBg="1"/>
      <p:bldP spid="37" grpId="1" animBg="1"/>
      <p:bldP spid="39" grpId="0" animBg="1"/>
      <p:bldP spid="39" grpId="1" animBg="1"/>
      <p:bldP spid="40" grpId="0" animBg="1"/>
      <p:bldP spid="40" grpId="1" animBg="1"/>
      <p:bldP spid="41" grpId="0" animBg="1"/>
      <p:bldP spid="41" grpId="1" animBg="1"/>
      <p:bldP spid="42" grpId="0"/>
      <p:bldP spid="43" grpId="0" animBg="1"/>
      <p:bldP spid="43" grpId="1" animBg="1"/>
      <p:bldP spid="44" grpId="0" animBg="1"/>
      <p:bldP spid="44" grpId="1" animBg="1"/>
      <p:bldP spid="45" grpId="0" animBg="1"/>
      <p:bldP spid="45" grpId="1" animBg="1"/>
      <p:bldP spid="46" grpId="0"/>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ig Image and Animated Texts">
    <p:spTree>
      <p:nvGrpSpPr>
        <p:cNvPr id="1" name=""/>
        <p:cNvGrpSpPr/>
        <p:nvPr/>
      </p:nvGrpSpPr>
      <p:grpSpPr>
        <a:xfrm>
          <a:off x="0" y="0"/>
          <a:ext cx="0" cy="0"/>
          <a:chOff x="0" y="0"/>
          <a:chExt cx="0" cy="0"/>
        </a:xfrm>
      </p:grpSpPr>
      <p:sp>
        <p:nvSpPr>
          <p:cNvPr id="35" name="図プレースホルダー 34"/>
          <p:cNvSpPr>
            <a:spLocks noGrp="1"/>
          </p:cNvSpPr>
          <p:nvPr>
            <p:ph type="pic" sz="quarter" idx="14" hasCustomPrompt="1"/>
          </p:nvPr>
        </p:nvSpPr>
        <p:spPr>
          <a:xfrm>
            <a:off x="2095500" y="0"/>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26" name="テキスト プレースホルダー 25"/>
          <p:cNvSpPr>
            <a:spLocks noGrp="1"/>
          </p:cNvSpPr>
          <p:nvPr>
            <p:ph type="body" sz="quarter" idx="11" hasCustomPrompt="1"/>
          </p:nvPr>
        </p:nvSpPr>
        <p:spPr>
          <a:xfrm flipH="1">
            <a:off x="1609270"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1" name="テキスト プレースホルダー 25"/>
          <p:cNvSpPr>
            <a:spLocks noGrp="1"/>
          </p:cNvSpPr>
          <p:nvPr>
            <p:ph type="body" sz="quarter" idx="13" hasCustomPrompt="1"/>
          </p:nvPr>
        </p:nvSpPr>
        <p:spPr>
          <a:xfrm flipH="1">
            <a:off x="11977007" y="0"/>
            <a:ext cx="8606971" cy="10287000"/>
          </a:xfrm>
          <a:prstGeom prst="parallelogram">
            <a:avLst>
              <a:gd name="adj" fmla="val 41863"/>
            </a:avLst>
          </a:prstGeom>
          <a:solidFill>
            <a:schemeClr val="accent1">
              <a:lumMod val="75000"/>
              <a:alpha val="40000"/>
            </a:schemeClr>
          </a:solidFill>
        </p:spPr>
        <p:txBody>
          <a:bodyPr/>
          <a:lstStyle>
            <a:lvl1pPr>
              <a:defRPr/>
            </a:lvl1pPr>
          </a:lstStyle>
          <a:p>
            <a:pPr lvl="0"/>
            <a:r>
              <a:rPr kumimoji="1" lang="en-US" altLang="ja-JP" dirty="0"/>
              <a:t> </a:t>
            </a:r>
            <a:endParaRPr kumimoji="1" lang="ja-JP" altLang="en-US" dirty="0"/>
          </a:p>
        </p:txBody>
      </p:sp>
      <p:sp>
        <p:nvSpPr>
          <p:cNvPr id="36" name="テキスト プレースホルダー 25"/>
          <p:cNvSpPr>
            <a:spLocks noGrp="1"/>
          </p:cNvSpPr>
          <p:nvPr>
            <p:ph type="body" sz="quarter" idx="15" hasCustomPrompt="1"/>
          </p:nvPr>
        </p:nvSpPr>
        <p:spPr>
          <a:xfrm flipH="1">
            <a:off x="-4691291"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7" name="テキスト プレースホルダー 25"/>
          <p:cNvSpPr>
            <a:spLocks noGrp="1"/>
          </p:cNvSpPr>
          <p:nvPr>
            <p:ph type="body" sz="quarter" idx="16" hasCustomPrompt="1"/>
          </p:nvPr>
        </p:nvSpPr>
        <p:spPr>
          <a:xfrm flipH="1">
            <a:off x="12963524" y="0"/>
            <a:ext cx="13914663" cy="10287000"/>
          </a:xfrm>
          <a:prstGeom prst="parallelogram">
            <a:avLst>
              <a:gd name="adj" fmla="val 35022"/>
            </a:avLst>
          </a:prstGeom>
          <a:solidFill>
            <a:schemeClr val="accent1">
              <a:lumMod val="75000"/>
            </a:schemeClr>
          </a:solidFill>
        </p:spPr>
        <p:txBody>
          <a:bodyPr/>
          <a:lstStyle>
            <a:lvl1pPr>
              <a:defRPr/>
            </a:lvl1pPr>
          </a:lstStyle>
          <a:p>
            <a:pPr lvl="0"/>
            <a:r>
              <a:rPr kumimoji="1" lang="en-US" altLang="ja-JP" dirty="0"/>
              <a:t> </a:t>
            </a:r>
            <a:endParaRPr kumimoji="1" lang="ja-JP" altLang="en-US" dirty="0"/>
          </a:p>
        </p:txBody>
      </p:sp>
      <p:sp>
        <p:nvSpPr>
          <p:cNvPr id="38" name="テキスト プレースホルダー 25"/>
          <p:cNvSpPr>
            <a:spLocks noGrp="1"/>
          </p:cNvSpPr>
          <p:nvPr>
            <p:ph type="body" sz="quarter" idx="17" hasCustomPrompt="1"/>
          </p:nvPr>
        </p:nvSpPr>
        <p:spPr>
          <a:xfrm flipH="1">
            <a:off x="-9496426" y="0"/>
            <a:ext cx="5353051" cy="10287000"/>
          </a:xfrm>
          <a:prstGeom prst="parallelogram">
            <a:avLst>
              <a:gd name="adj" fmla="val 67559"/>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39" name="テキスト プレースホルダー 25"/>
          <p:cNvSpPr>
            <a:spLocks noGrp="1"/>
          </p:cNvSpPr>
          <p:nvPr>
            <p:ph type="body" sz="quarter" idx="18" hasCustomPrompt="1"/>
          </p:nvPr>
        </p:nvSpPr>
        <p:spPr>
          <a:xfrm flipH="1">
            <a:off x="-6619883" y="0"/>
            <a:ext cx="4648207" cy="10287000"/>
          </a:xfrm>
          <a:prstGeom prst="parallelogram">
            <a:avLst>
              <a:gd name="adj" fmla="val 77247"/>
            </a:avLst>
          </a:prstGeom>
          <a:solidFill>
            <a:schemeClr val="bg1">
              <a:alpha val="30000"/>
            </a:schemeClr>
          </a:solidFill>
        </p:spPr>
        <p:txBody>
          <a:bodyPr/>
          <a:lstStyle>
            <a:lvl1pPr>
              <a:defRPr/>
            </a:lvl1pPr>
          </a:lstStyle>
          <a:p>
            <a:pPr lvl="0"/>
            <a:r>
              <a:rPr kumimoji="1" lang="en-US" altLang="ja-JP" dirty="0"/>
              <a:t> </a:t>
            </a:r>
            <a:endParaRPr kumimoji="1" lang="ja-JP" altLang="en-US" dirty="0"/>
          </a:p>
        </p:txBody>
      </p:sp>
      <p:sp>
        <p:nvSpPr>
          <p:cNvPr id="40" name="タイトル プレースホルダー 1"/>
          <p:cNvSpPr>
            <a:spLocks noGrp="1"/>
          </p:cNvSpPr>
          <p:nvPr>
            <p:ph type="title" hasCustomPrompt="1"/>
          </p:nvPr>
        </p:nvSpPr>
        <p:spPr>
          <a:xfrm>
            <a:off x="559004" y="4055836"/>
            <a:ext cx="7235167" cy="3312381"/>
          </a:xfrm>
          <a:prstGeom prst="rect">
            <a:avLst/>
          </a:prstGeom>
        </p:spPr>
        <p:txBody>
          <a:bodyPr vert="horz" lIns="163275" tIns="81638" rIns="163275" bIns="81638" rtlCol="0" anchor="b">
            <a:normAutofit/>
          </a:bodyPr>
          <a:lstStyle>
            <a:lvl1pPr>
              <a:defRPr baseline="0">
                <a:solidFill>
                  <a:schemeClr val="bg1"/>
                </a:solidFill>
              </a:defRPr>
            </a:lvl1pPr>
          </a:lstStyle>
          <a:p>
            <a:r>
              <a:rPr kumimoji="1" lang="en-US" altLang="ja-JP" dirty="0"/>
              <a:t>Text Goes Here</a:t>
            </a:r>
            <a:endParaRPr kumimoji="1" lang="ja-JP" altLang="en-US" dirty="0"/>
          </a:p>
        </p:txBody>
      </p:sp>
      <p:sp>
        <p:nvSpPr>
          <p:cNvPr id="42" name="テキスト プレースホルダー 6"/>
          <p:cNvSpPr>
            <a:spLocks noGrp="1"/>
          </p:cNvSpPr>
          <p:nvPr>
            <p:ph type="body" sz="quarter" idx="42" hasCustomPrompt="1"/>
          </p:nvPr>
        </p:nvSpPr>
        <p:spPr>
          <a:xfrm>
            <a:off x="567171" y="7667281"/>
            <a:ext cx="7227000" cy="2086317"/>
          </a:xfrm>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Description goes here</a:t>
            </a:r>
            <a:endParaRPr kumimoji="1" lang="ja-JP" altLang="en-US" dirty="0"/>
          </a:p>
        </p:txBody>
      </p:sp>
      <p:sp>
        <p:nvSpPr>
          <p:cNvPr id="44" name="テキスト プレースホルダー 6"/>
          <p:cNvSpPr>
            <a:spLocks noGrp="1"/>
          </p:cNvSpPr>
          <p:nvPr>
            <p:ph type="body" sz="quarter" idx="43" hasCustomPrompt="1"/>
          </p:nvPr>
        </p:nvSpPr>
        <p:spPr>
          <a:xfrm rot="4250327">
            <a:off x="10978043" y="3220775"/>
            <a:ext cx="10698970" cy="4019551"/>
          </a:xfrm>
        </p:spPr>
        <p:txBody>
          <a:bodyPr anchor="b">
            <a:noAutofit/>
          </a:bodyPr>
          <a:lstStyle>
            <a:lvl1pPr algn="l">
              <a:lnSpc>
                <a:spcPct val="100000"/>
              </a:lnSpc>
              <a:spcBef>
                <a:spcPts val="0"/>
              </a:spcBef>
              <a:defRPr sz="17000" b="0" i="0" u="none" baseline="0">
                <a:solidFill>
                  <a:schemeClr val="bg1">
                    <a:alpha val="30000"/>
                  </a:schemeClr>
                </a:solidFill>
                <a:latin typeface="Route 159 Bold" pitchFamily="50" charset="0"/>
                <a:cs typeface="Open Sans Light" panose="020B0306030504020204" pitchFamily="34" charset="0"/>
              </a:defRPr>
            </a:lvl1pPr>
          </a:lstStyle>
          <a:p>
            <a:pPr lvl="0"/>
            <a:r>
              <a:rPr kumimoji="1" lang="en-US" altLang="ja-JP" dirty="0"/>
              <a:t>WORD</a:t>
            </a:r>
            <a:endParaRPr kumimoji="1" lang="ja-JP" altLang="en-US" dirty="0"/>
          </a:p>
        </p:txBody>
      </p:sp>
      <p:sp>
        <p:nvSpPr>
          <p:cNvPr id="45" name="テキスト プレースホルダー 6"/>
          <p:cNvSpPr>
            <a:spLocks noGrp="1"/>
          </p:cNvSpPr>
          <p:nvPr>
            <p:ph type="body" sz="quarter" idx="44" hasCustomPrompt="1"/>
          </p:nvPr>
        </p:nvSpPr>
        <p:spPr>
          <a:xfrm>
            <a:off x="661514" y="7485852"/>
            <a:ext cx="3240000" cy="72000"/>
          </a:xfrm>
          <a:solidFill>
            <a:schemeClr val="bg1"/>
          </a:solidFill>
        </p:spPr>
        <p:txBody>
          <a:bodyPr>
            <a:noAutofit/>
          </a:bodyPr>
          <a:lstStyle>
            <a:lvl1pPr algn="l">
              <a:defRPr sz="2000" b="0" i="0" u="none" baseline="0">
                <a:solidFill>
                  <a:schemeClr val="bg1"/>
                </a:solidFill>
                <a:latin typeface="+mn-lt"/>
                <a:cs typeface="Open Sans Light" panose="020B0306030504020204" pitchFamily="34" charset="0"/>
              </a:defRPr>
            </a:lvl1pPr>
          </a:lstStyle>
          <a:p>
            <a:pPr lvl="0"/>
            <a:r>
              <a:rPr kumimoji="1" lang="en-US" altLang="ja-JP" dirty="0"/>
              <a:t> </a:t>
            </a:r>
            <a:endParaRPr kumimoji="1" lang="ja-JP" altLang="en-US" dirty="0"/>
          </a:p>
        </p:txBody>
      </p:sp>
    </p:spTree>
    <p:extLst>
      <p:ext uri="{BB962C8B-B14F-4D97-AF65-F5344CB8AC3E}">
        <p14:creationId xmlns:p14="http://schemas.microsoft.com/office/powerpoint/2010/main" val="187117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1000" fill="hold"/>
                                        <p:tgtEl>
                                          <p:spTgt spid="36"/>
                                        </p:tgtEl>
                                        <p:attrNameLst>
                                          <p:attrName>ppt_x</p:attrName>
                                        </p:attrNameLst>
                                      </p:cBhvr>
                                      <p:tavLst>
                                        <p:tav tm="0">
                                          <p:val>
                                            <p:strVal val="0-#ppt_w/2"/>
                                          </p:val>
                                        </p:tav>
                                        <p:tav tm="100000">
                                          <p:val>
                                            <p:strVal val="#ppt_x"/>
                                          </p:val>
                                        </p:tav>
                                      </p:tavLst>
                                    </p:anim>
                                    <p:anim calcmode="lin" valueType="num">
                                      <p:cBhvr additive="base">
                                        <p:cTn id="8" dur="10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1000" fill="hold"/>
                                        <p:tgtEl>
                                          <p:spTgt spid="37"/>
                                        </p:tgtEl>
                                        <p:attrNameLst>
                                          <p:attrName>ppt_x</p:attrName>
                                        </p:attrNameLst>
                                      </p:cBhvr>
                                      <p:tavLst>
                                        <p:tav tm="0">
                                          <p:val>
                                            <p:strVal val="1+#ppt_w/2"/>
                                          </p:val>
                                        </p:tav>
                                        <p:tav tm="100000">
                                          <p:val>
                                            <p:strVal val="#ppt_x"/>
                                          </p:val>
                                        </p:tav>
                                      </p:tavLst>
                                    </p:anim>
                                    <p:anim calcmode="lin" valueType="num">
                                      <p:cBhvr additive="base">
                                        <p:cTn id="12" dur="1000" fill="hold"/>
                                        <p:tgtEl>
                                          <p:spTgt spid="37"/>
                                        </p:tgtEl>
                                        <p:attrNameLst>
                                          <p:attrName>ppt_y</p:attrName>
                                        </p:attrNameLst>
                                      </p:cBhvr>
                                      <p:tavLst>
                                        <p:tav tm="0">
                                          <p:val>
                                            <p:strVal val="#ppt_y"/>
                                          </p:val>
                                        </p:tav>
                                        <p:tav tm="100000">
                                          <p:val>
                                            <p:strVal val="#ppt_y"/>
                                          </p:val>
                                        </p:tav>
                                      </p:tavLst>
                                    </p:anim>
                                  </p:childTnLst>
                                </p:cTn>
                              </p:par>
                              <p:par>
                                <p:cTn id="13" presetID="14" presetClass="entr" presetSubtype="10" fill="hold" grpId="0" nodeType="withEffect">
                                  <p:stCondLst>
                                    <p:cond delay="500"/>
                                  </p:stCondLst>
                                  <p:childTnLst>
                                    <p:set>
                                      <p:cBhvr>
                                        <p:cTn id="14" dur="1" fill="hold">
                                          <p:stCondLst>
                                            <p:cond delay="0"/>
                                          </p:stCondLst>
                                        </p:cTn>
                                        <p:tgtEl>
                                          <p:spTgt spid="35"/>
                                        </p:tgtEl>
                                        <p:attrNameLst>
                                          <p:attrName>style.visibility</p:attrName>
                                        </p:attrNameLst>
                                      </p:cBhvr>
                                      <p:to>
                                        <p:strVal val="visible"/>
                                      </p:to>
                                    </p:set>
                                    <p:animEffect transition="in" filter="randombar(horizontal)">
                                      <p:cBhvr>
                                        <p:cTn id="15" dur="500"/>
                                        <p:tgtEl>
                                          <p:spTgt spid="35"/>
                                        </p:tgtEl>
                                      </p:cBhvr>
                                    </p:animEffect>
                                  </p:childTnLst>
                                </p:cTn>
                              </p:par>
                              <p:par>
                                <p:cTn id="16" presetID="2" presetClass="entr" presetSubtype="2" accel="100000" fill="hold" grpId="0" nodeType="withEffect">
                                  <p:stCondLst>
                                    <p:cond delay="25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750" fill="hold"/>
                                        <p:tgtEl>
                                          <p:spTgt spid="39"/>
                                        </p:tgtEl>
                                        <p:attrNameLst>
                                          <p:attrName>ppt_x</p:attrName>
                                        </p:attrNameLst>
                                      </p:cBhvr>
                                      <p:tavLst>
                                        <p:tav tm="0">
                                          <p:val>
                                            <p:strVal val="1+#ppt_w/2"/>
                                          </p:val>
                                        </p:tav>
                                        <p:tav tm="100000">
                                          <p:val>
                                            <p:strVal val="#ppt_x"/>
                                          </p:val>
                                        </p:tav>
                                      </p:tavLst>
                                    </p:anim>
                                    <p:anim calcmode="lin" valueType="num">
                                      <p:cBhvr additive="base">
                                        <p:cTn id="19" dur="75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2" accel="100000" fill="hold" grpId="0"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750" fill="hold"/>
                                        <p:tgtEl>
                                          <p:spTgt spid="38"/>
                                        </p:tgtEl>
                                        <p:attrNameLst>
                                          <p:attrName>ppt_x</p:attrName>
                                        </p:attrNameLst>
                                      </p:cBhvr>
                                      <p:tavLst>
                                        <p:tav tm="0">
                                          <p:val>
                                            <p:strVal val="1+#ppt_w/2"/>
                                          </p:val>
                                        </p:tav>
                                        <p:tav tm="100000">
                                          <p:val>
                                            <p:strVal val="#ppt_x"/>
                                          </p:val>
                                        </p:tav>
                                      </p:tavLst>
                                    </p:anim>
                                    <p:anim calcmode="lin" valueType="num">
                                      <p:cBhvr additive="base">
                                        <p:cTn id="23" dur="75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decel="100000" fill="hold" grpId="0" nodeType="withEffect">
                                  <p:stCondLst>
                                    <p:cond delay="50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2000" fill="hold"/>
                                        <p:tgtEl>
                                          <p:spTgt spid="26"/>
                                        </p:tgtEl>
                                        <p:attrNameLst>
                                          <p:attrName>ppt_x</p:attrName>
                                        </p:attrNameLst>
                                      </p:cBhvr>
                                      <p:tavLst>
                                        <p:tav tm="0">
                                          <p:val>
                                            <p:strVal val="0-#ppt_w/2"/>
                                          </p:val>
                                        </p:tav>
                                        <p:tav tm="100000">
                                          <p:val>
                                            <p:strVal val="#ppt_x"/>
                                          </p:val>
                                        </p:tav>
                                      </p:tavLst>
                                    </p:anim>
                                    <p:anim calcmode="lin" valueType="num">
                                      <p:cBhvr additive="base">
                                        <p:cTn id="27" dur="2000" fill="hold"/>
                                        <p:tgtEl>
                                          <p:spTgt spid="26"/>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2000" fill="hold"/>
                                        <p:tgtEl>
                                          <p:spTgt spid="31"/>
                                        </p:tgtEl>
                                        <p:attrNameLst>
                                          <p:attrName>ppt_x</p:attrName>
                                        </p:attrNameLst>
                                      </p:cBhvr>
                                      <p:tavLst>
                                        <p:tav tm="0">
                                          <p:val>
                                            <p:strVal val="1+#ppt_w/2"/>
                                          </p:val>
                                        </p:tav>
                                        <p:tav tm="100000">
                                          <p:val>
                                            <p:strVal val="#ppt_x"/>
                                          </p:val>
                                        </p:tav>
                                      </p:tavLst>
                                    </p:anim>
                                    <p:anim calcmode="lin" valueType="num">
                                      <p:cBhvr additive="base">
                                        <p:cTn id="31" dur="2000" fill="hold"/>
                                        <p:tgtEl>
                                          <p:spTgt spid="31"/>
                                        </p:tgtEl>
                                        <p:attrNameLst>
                                          <p:attrName>ppt_y</p:attrName>
                                        </p:attrNameLst>
                                      </p:cBhvr>
                                      <p:tavLst>
                                        <p:tav tm="0">
                                          <p:val>
                                            <p:strVal val="#ppt_y"/>
                                          </p:val>
                                        </p:tav>
                                        <p:tav tm="100000">
                                          <p:val>
                                            <p:strVal val="#ppt_y"/>
                                          </p:val>
                                        </p:tav>
                                      </p:tavLst>
                                    </p:anim>
                                  </p:childTnLst>
                                </p:cTn>
                              </p:par>
                              <p:par>
                                <p:cTn id="32" presetID="2" presetClass="entr" presetSubtype="3" decel="100000" fill="hold" grpId="0" nodeType="withEffect">
                                  <p:stCondLst>
                                    <p:cond delay="250"/>
                                  </p:stCondLst>
                                  <p:iterate type="lt">
                                    <p:tmPct val="5000"/>
                                  </p:iterate>
                                  <p:childTnLst>
                                    <p:set>
                                      <p:cBhvr>
                                        <p:cTn id="33" dur="1" fill="hold">
                                          <p:stCondLst>
                                            <p:cond delay="0"/>
                                          </p:stCondLst>
                                        </p:cTn>
                                        <p:tgtEl>
                                          <p:spTgt spid="44">
                                            <p:txEl>
                                              <p:pRg st="0" end="0"/>
                                            </p:txEl>
                                          </p:spTgt>
                                        </p:tgtEl>
                                        <p:attrNameLst>
                                          <p:attrName>style.visibility</p:attrName>
                                        </p:attrNameLst>
                                      </p:cBhvr>
                                      <p:to>
                                        <p:strVal val="visible"/>
                                      </p:to>
                                    </p:set>
                                    <p:anim calcmode="lin" valueType="num">
                                      <p:cBhvr additive="base">
                                        <p:cTn id="34" dur="75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44">
                                            <p:txEl>
                                              <p:pRg st="0" end="0"/>
                                            </p:txEl>
                                          </p:spTgt>
                                        </p:tgtEl>
                                        <p:attrNameLst>
                                          <p:attrName>ppt_y</p:attrName>
                                        </p:attrNameLst>
                                      </p:cBhvr>
                                      <p:tavLst>
                                        <p:tav tm="0">
                                          <p:val>
                                            <p:strVal val="0-#ppt_h/2"/>
                                          </p:val>
                                        </p:tav>
                                        <p:tav tm="100000">
                                          <p:val>
                                            <p:strVal val="#ppt_y"/>
                                          </p:val>
                                        </p:tav>
                                      </p:tavLst>
                                    </p:anim>
                                  </p:childTnLst>
                                </p:cTn>
                              </p:par>
                              <p:par>
                                <p:cTn id="36" presetID="2" presetClass="entr" presetSubtype="9" decel="100000" fill="hold" grpId="0" nodeType="withEffect">
                                  <p:stCondLst>
                                    <p:cond delay="750"/>
                                  </p:stCondLst>
                                  <p:iterate type="wd">
                                    <p:tmPct val="10000"/>
                                  </p:iterate>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1000" fill="hold"/>
                                        <p:tgtEl>
                                          <p:spTgt spid="40"/>
                                        </p:tgtEl>
                                        <p:attrNameLst>
                                          <p:attrName>ppt_x</p:attrName>
                                        </p:attrNameLst>
                                      </p:cBhvr>
                                      <p:tavLst>
                                        <p:tav tm="0">
                                          <p:val>
                                            <p:strVal val="0-#ppt_w/2"/>
                                          </p:val>
                                        </p:tav>
                                        <p:tav tm="100000">
                                          <p:val>
                                            <p:strVal val="#ppt_x"/>
                                          </p:val>
                                        </p:tav>
                                      </p:tavLst>
                                    </p:anim>
                                    <p:anim calcmode="lin" valueType="num">
                                      <p:cBhvr additive="base">
                                        <p:cTn id="39" dur="1000" fill="hold"/>
                                        <p:tgtEl>
                                          <p:spTgt spid="40"/>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1250"/>
                                  </p:stCondLst>
                                  <p:childTnLst>
                                    <p:set>
                                      <p:cBhvr>
                                        <p:cTn id="41" dur="1" fill="hold">
                                          <p:stCondLst>
                                            <p:cond delay="0"/>
                                          </p:stCondLst>
                                        </p:cTn>
                                        <p:tgtEl>
                                          <p:spTgt spid="45"/>
                                        </p:tgtEl>
                                        <p:attrNameLst>
                                          <p:attrName>style.visibility</p:attrName>
                                        </p:attrNameLst>
                                      </p:cBhvr>
                                      <p:to>
                                        <p:strVal val="visible"/>
                                      </p:to>
                                    </p:set>
                                    <p:anim calcmode="lin" valueType="num">
                                      <p:cBhvr additive="base">
                                        <p:cTn id="42" dur="750" fill="hold"/>
                                        <p:tgtEl>
                                          <p:spTgt spid="45"/>
                                        </p:tgtEl>
                                        <p:attrNameLst>
                                          <p:attrName>ppt_x</p:attrName>
                                        </p:attrNameLst>
                                      </p:cBhvr>
                                      <p:tavLst>
                                        <p:tav tm="0">
                                          <p:val>
                                            <p:strVal val="1+#ppt_w/2"/>
                                          </p:val>
                                        </p:tav>
                                        <p:tav tm="100000">
                                          <p:val>
                                            <p:strVal val="#ppt_x"/>
                                          </p:val>
                                        </p:tav>
                                      </p:tavLst>
                                    </p:anim>
                                    <p:anim calcmode="lin" valueType="num">
                                      <p:cBhvr additive="base">
                                        <p:cTn id="43" dur="750" fill="hold"/>
                                        <p:tgtEl>
                                          <p:spTgt spid="45"/>
                                        </p:tgtEl>
                                        <p:attrNameLst>
                                          <p:attrName>ppt_y</p:attrName>
                                        </p:attrNameLst>
                                      </p:cBhvr>
                                      <p:tavLst>
                                        <p:tav tm="0">
                                          <p:val>
                                            <p:strVal val="#ppt_y"/>
                                          </p:val>
                                        </p:tav>
                                        <p:tav tm="100000">
                                          <p:val>
                                            <p:strVal val="#ppt_y"/>
                                          </p:val>
                                        </p:tav>
                                      </p:tavLst>
                                    </p:anim>
                                  </p:childTnLst>
                                </p:cTn>
                              </p:par>
                              <p:par>
                                <p:cTn id="44" presetID="22" presetClass="entr" presetSubtype="8" fill="hold" grpId="0" nodeType="withEffect">
                                  <p:stCondLst>
                                    <p:cond delay="1500"/>
                                  </p:stCondLst>
                                  <p:childTnLst>
                                    <p:set>
                                      <p:cBhvr>
                                        <p:cTn id="45" dur="1" fill="hold">
                                          <p:stCondLst>
                                            <p:cond delay="0"/>
                                          </p:stCondLst>
                                        </p:cTn>
                                        <p:tgtEl>
                                          <p:spTgt spid="42">
                                            <p:txEl>
                                              <p:pRg st="0" end="0"/>
                                            </p:txEl>
                                          </p:spTgt>
                                        </p:tgtEl>
                                        <p:attrNameLst>
                                          <p:attrName>style.visibility</p:attrName>
                                        </p:attrNameLst>
                                      </p:cBhvr>
                                      <p:to>
                                        <p:strVal val="visible"/>
                                      </p:to>
                                    </p:set>
                                    <p:animEffect transition="in" filter="wipe(left)">
                                      <p:cBhvr>
                                        <p:cTn id="46" dur="500"/>
                                        <p:tgtEl>
                                          <p:spTgt spid="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6" grpId="0" animBg="1">
        <p:tmplLst>
          <p:tmpl>
            <p:tnLst>
              <p:par>
                <p:cTn presetID="2" presetClass="entr" presetSubtype="8"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2000" fill="hold"/>
                        <p:tgtEl>
                          <p:spTgt spid="26"/>
                        </p:tgtEl>
                        <p:attrNameLst>
                          <p:attrName>ppt_x</p:attrName>
                        </p:attrNameLst>
                      </p:cBhvr>
                      <p:tavLst>
                        <p:tav tm="0">
                          <p:val>
                            <p:strVal val="0-#ppt_w/2"/>
                          </p:val>
                        </p:tav>
                        <p:tav tm="100000">
                          <p:val>
                            <p:strVal val="#ppt_x"/>
                          </p:val>
                        </p:tav>
                      </p:tavLst>
                    </p:anim>
                    <p:anim calcmode="lin" valueType="num">
                      <p:cBhvr additive="base">
                        <p:cTn dur="2000" fill="hold"/>
                        <p:tgtEl>
                          <p:spTgt spid="26"/>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2"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1+#ppt_w/2"/>
                          </p:val>
                        </p:tav>
                        <p:tav tm="100000">
                          <p:val>
                            <p:strVal val="#ppt_x"/>
                          </p:val>
                        </p:tav>
                      </p:tavLst>
                    </p:anim>
                    <p:anim calcmode="lin" valueType="num">
                      <p:cBhvr additive="base">
                        <p:cTn dur="2000" fill="hold"/>
                        <p:tgtEl>
                          <p:spTgt spid="31"/>
                        </p:tgtEl>
                        <p:attrNameLst>
                          <p:attrName>ppt_y</p:attrName>
                        </p:attrNameLst>
                      </p:cBhvr>
                      <p:tavLst>
                        <p:tav tm="0">
                          <p:val>
                            <p:strVal val="#ppt_y"/>
                          </p:val>
                        </p:tav>
                        <p:tav tm="100000">
                          <p:val>
                            <p:strVal val="#ppt_y"/>
                          </p:val>
                        </p:tav>
                      </p:tavLst>
                    </p:anim>
                  </p:childTnLst>
                </p:cTn>
              </p:par>
            </p:tnLst>
          </p:tmpl>
        </p:tmplLst>
      </p:bldP>
      <p:bldP spid="36" grpId="0" animBg="1">
        <p:tmplLst>
          <p:tmpl>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1000" fill="hold"/>
                        <p:tgtEl>
                          <p:spTgt spid="36"/>
                        </p:tgtEl>
                        <p:attrNameLst>
                          <p:attrName>ppt_x</p:attrName>
                        </p:attrNameLst>
                      </p:cBhvr>
                      <p:tavLst>
                        <p:tav tm="0">
                          <p:val>
                            <p:strVal val="0-#ppt_w/2"/>
                          </p:val>
                        </p:tav>
                        <p:tav tm="100000">
                          <p:val>
                            <p:strVal val="#ppt_x"/>
                          </p:val>
                        </p:tav>
                      </p:tavLst>
                    </p:anim>
                    <p:anim calcmode="lin" valueType="num">
                      <p:cBhvr additive="base">
                        <p:cTn dur="1000" fill="hold"/>
                        <p:tgtEl>
                          <p:spTgt spid="36"/>
                        </p:tgtEl>
                        <p:attrNameLst>
                          <p:attrName>ppt_y</p:attrName>
                        </p:attrNameLst>
                      </p:cBhvr>
                      <p:tavLst>
                        <p:tav tm="0">
                          <p:val>
                            <p:strVal val="#ppt_y"/>
                          </p:val>
                        </p:tav>
                        <p:tav tm="100000">
                          <p:val>
                            <p:strVal val="#ppt_y"/>
                          </p:val>
                        </p:tav>
                      </p:tavLst>
                    </p:anim>
                  </p:childTnLst>
                </p:cTn>
              </p:par>
            </p:tnLst>
          </p:tmpl>
        </p:tmplLst>
      </p:bldP>
      <p:bldP spid="37" grpId="0" animBg="1">
        <p:tmplLst>
          <p:tmpl>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tmplLst>
          <p:tmpl>
            <p:tnLst>
              <p:par>
                <p:cTn presetID="2" presetClass="entr" presetSubtype="2" accel="10000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1+#ppt_w/2"/>
                          </p:val>
                        </p:tav>
                        <p:tav tm="100000">
                          <p:val>
                            <p:strVal val="#ppt_x"/>
                          </p:val>
                        </p:tav>
                      </p:tavLst>
                    </p:anim>
                    <p:anim calcmode="lin" valueType="num">
                      <p:cBhvr additive="base">
                        <p:cTn dur="750" fill="hold"/>
                        <p:tgtEl>
                          <p:spTgt spid="38"/>
                        </p:tgtEl>
                        <p:attrNameLst>
                          <p:attrName>ppt_y</p:attrName>
                        </p:attrNameLst>
                      </p:cBhvr>
                      <p:tavLst>
                        <p:tav tm="0">
                          <p:val>
                            <p:strVal val="#ppt_y"/>
                          </p:val>
                        </p:tav>
                        <p:tav tm="100000">
                          <p:val>
                            <p:strVal val="#ppt_y"/>
                          </p:val>
                        </p:tav>
                      </p:tavLst>
                    </p:anim>
                  </p:childTnLst>
                </p:cTn>
              </p:par>
            </p:tnLst>
          </p:tmpl>
        </p:tmplLst>
      </p:bldP>
      <p:bldP spid="39" grpId="0" animBg="1">
        <p:tmplLst>
          <p:tmpl>
            <p:tnLst>
              <p:par>
                <p:cTn presetID="2" presetClass="entr" presetSubtype="2" ac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p:bldP spid="42" grpId="0" build="p">
        <p:tmplLst>
          <p:tmpl lvl="1">
            <p:tnLst>
              <p:par>
                <p:cTn presetID="22" presetClass="entr" presetSubtype="8" fill="hold" nodeType="withEffect">
                  <p:stCondLst>
                    <p:cond delay="1500"/>
                  </p:stCondLst>
                  <p:childTnLst>
                    <p:set>
                      <p:cBhvr>
                        <p:cTn dur="1" fill="hold">
                          <p:stCondLst>
                            <p:cond delay="0"/>
                          </p:stCondLst>
                        </p:cTn>
                        <p:tgtEl>
                          <p:spTgt spid="42"/>
                        </p:tgtEl>
                        <p:attrNameLst>
                          <p:attrName>style.visibility</p:attrName>
                        </p:attrNameLst>
                      </p:cBhvr>
                      <p:to>
                        <p:strVal val="visible"/>
                      </p:to>
                    </p:set>
                    <p:animEffect transition="in" filter="wipe(left)">
                      <p:cBhvr>
                        <p:cTn dur="500"/>
                        <p:tgtEl>
                          <p:spTgt spid="42"/>
                        </p:tgtEl>
                      </p:cBhvr>
                    </p:animEffect>
                  </p:childTnLst>
                </p:cTn>
              </p:par>
            </p:tnLst>
          </p:tmpl>
        </p:tmplLst>
      </p:bldP>
      <p:bldP spid="44" grpId="0" build="p">
        <p:tmplLst>
          <p:tmpl lvl="1">
            <p:tnLst>
              <p:par>
                <p:cTn presetID="2" presetClass="entr" presetSubtype="3" decel="100000" fill="hold" nodeType="withEffect">
                  <p:stCondLst>
                    <p:cond delay="250"/>
                  </p:stCondLst>
                  <p:iterate type="lt">
                    <p:tmPct val="5000"/>
                  </p:iterate>
                  <p:childTnLst>
                    <p:set>
                      <p:cBhvr>
                        <p:cTn dur="1" fill="hold">
                          <p:stCondLst>
                            <p:cond delay="0"/>
                          </p:stCondLst>
                        </p:cTn>
                        <p:tgtEl>
                          <p:spTgt spid="44"/>
                        </p:tgtEl>
                        <p:attrNameLst>
                          <p:attrName>style.visibility</p:attrName>
                        </p:attrNameLst>
                      </p:cBhvr>
                      <p:to>
                        <p:strVal val="visible"/>
                      </p:to>
                    </p:set>
                    <p:anim calcmode="lin" valueType="num">
                      <p:cBhvr additive="base">
                        <p:cTn dur="750" fill="hold"/>
                        <p:tgtEl>
                          <p:spTgt spid="44"/>
                        </p:tgtEl>
                        <p:attrNameLst>
                          <p:attrName>ppt_x</p:attrName>
                        </p:attrNameLst>
                      </p:cBhvr>
                      <p:tavLst>
                        <p:tav tm="0">
                          <p:val>
                            <p:strVal val="1+#ppt_w/2"/>
                          </p:val>
                        </p:tav>
                        <p:tav tm="100000">
                          <p:val>
                            <p:strVal val="#ppt_x"/>
                          </p:val>
                        </p:tav>
                      </p:tavLst>
                    </p:anim>
                    <p:anim calcmode="lin" valueType="num">
                      <p:cBhvr additive="base">
                        <p:cTn dur="750" fill="hold"/>
                        <p:tgtEl>
                          <p:spTgt spid="44"/>
                        </p:tgtEl>
                        <p:attrNameLst>
                          <p:attrName>ppt_y</p:attrName>
                        </p:attrNameLst>
                      </p:cBhvr>
                      <p:tavLst>
                        <p:tav tm="0">
                          <p:val>
                            <p:strVal val="0-#ppt_h/2"/>
                          </p:val>
                        </p:tav>
                        <p:tav tm="100000">
                          <p:val>
                            <p:strVal val="#ppt_y"/>
                          </p:val>
                        </p:tav>
                      </p:tavLst>
                    </p:anim>
                  </p:childTnLst>
                </p:cTn>
              </p:par>
            </p:tnLst>
          </p:tmpl>
        </p:tmplLst>
      </p:bldP>
      <p:bldP spid="45" grpId="0" animBg="1">
        <p:tmplLst>
          <p:tmpl>
            <p:tnLst>
              <p:par>
                <p:cTn presetID="2" presetClass="entr" presetSubtype="2" decel="100000" fill="hold" nodeType="withEffect">
                  <p:stCondLst>
                    <p:cond delay="125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750" fill="hold"/>
                        <p:tgtEl>
                          <p:spTgt spid="45"/>
                        </p:tgtEl>
                        <p:attrNameLst>
                          <p:attrName>ppt_x</p:attrName>
                        </p:attrNameLst>
                      </p:cBhvr>
                      <p:tavLst>
                        <p:tav tm="0">
                          <p:val>
                            <p:strVal val="1+#ppt_w/2"/>
                          </p:val>
                        </p:tav>
                        <p:tav tm="100000">
                          <p:val>
                            <p:strVal val="#ppt_x"/>
                          </p:val>
                        </p:tav>
                      </p:tavLst>
                    </p:anim>
                    <p:anim calcmode="lin" valueType="num">
                      <p:cBhvr additive="base">
                        <p:cTn dur="750" fill="hold"/>
                        <p:tgtEl>
                          <p:spTgt spid="4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screen Image with Caption">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タイトル プレースホルダー 1"/>
          <p:cNvSpPr>
            <a:spLocks noGrp="1"/>
          </p:cNvSpPr>
          <p:nvPr>
            <p:ph type="title" hasCustomPrompt="1"/>
          </p:nvPr>
        </p:nvSpPr>
        <p:spPr>
          <a:xfrm>
            <a:off x="-1" y="8563429"/>
            <a:ext cx="9142413" cy="1170617"/>
          </a:xfrm>
          <a:prstGeom prst="rect">
            <a:avLst/>
          </a:prstGeom>
          <a:solidFill>
            <a:schemeClr val="tx2">
              <a:alpha val="7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1231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2" presetClass="entr" presetSubtype="8" decel="100000" fill="hold" grpId="0" nodeType="after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screen Image ">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31303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ig Image &amp; Text 1">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3" name="タイトル プレースホルダー 1"/>
          <p:cNvSpPr>
            <a:spLocks noGrp="1"/>
          </p:cNvSpPr>
          <p:nvPr>
            <p:ph type="title" hasCustomPrompt="1"/>
          </p:nvPr>
        </p:nvSpPr>
        <p:spPr>
          <a:xfrm>
            <a:off x="-1" y="6778172"/>
            <a:ext cx="18286414" cy="1843314"/>
          </a:xfrm>
          <a:prstGeom prst="rect">
            <a:avLst/>
          </a:prstGeom>
          <a:solidFill>
            <a:schemeClr val="tx2">
              <a:alpha val="50000"/>
            </a:schemeClr>
          </a:solidFill>
        </p:spPr>
        <p:txBody>
          <a:bodyPr vert="horz" lIns="163275" tIns="81638" rIns="163275" bIns="81638" rtlCol="0" anchor="ctr">
            <a:normAutofit/>
          </a:bodyPr>
          <a:lstStyle>
            <a:lvl1pPr algn="ctr">
              <a:defRPr baseline="0">
                <a:solidFill>
                  <a:schemeClr val="bg1"/>
                </a:solidFill>
              </a:defRPr>
            </a:lvl1pPr>
          </a:lstStyle>
          <a:p>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6894738"/>
            <a:ext cx="17373600" cy="1552575"/>
          </a:xfrm>
        </p:spPr>
        <p:txBody>
          <a:bodyPr anchor="ctr">
            <a:noAutofit/>
          </a:bodyPr>
          <a:lstStyle>
            <a:lvl1pPr algn="ctr">
              <a:lnSpc>
                <a:spcPct val="100000"/>
              </a:lnSpc>
              <a:spcBef>
                <a:spcPts val="0"/>
              </a:spcBef>
              <a:defRPr sz="9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99048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2"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par>
                          <p:cTn id="11" fill="hold">
                            <p:stCondLst>
                              <p:cond delay="1000"/>
                            </p:stCondLst>
                            <p:childTnLst>
                              <p:par>
                                <p:cTn id="12" presetID="2" presetClass="entr" presetSubtype="3" decel="100000" fill="hold" grpId="0" nodeType="afterEffect">
                                  <p:stCondLst>
                                    <p:cond delay="0"/>
                                  </p:stCondLst>
                                  <p:iterate type="wd">
                                    <p:tmPct val="10000"/>
                                  </p:iterate>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5" dur="75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build="p">
        <p:tmplLst>
          <p:tmpl lvl="1">
            <p:tnLst>
              <p:par>
                <p:cTn presetID="2" presetClass="entr" presetSubtype="3"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ig Image &amp; Text 2">
    <p:spTree>
      <p:nvGrpSpPr>
        <p:cNvPr id="1" name=""/>
        <p:cNvGrpSpPr/>
        <p:nvPr/>
      </p:nvGrpSpPr>
      <p:grpSpPr>
        <a:xfrm>
          <a:off x="0" y="0"/>
          <a:ext cx="0" cy="0"/>
          <a:chOff x="0" y="0"/>
          <a:chExt cx="0" cy="0"/>
        </a:xfrm>
      </p:grpSpPr>
      <p:sp>
        <p:nvSpPr>
          <p:cNvPr id="2" name="図プレースホルダー 34"/>
          <p:cNvSpPr>
            <a:spLocks noGrp="1"/>
          </p:cNvSpPr>
          <p:nvPr>
            <p:ph type="pic" sz="quarter" idx="14" hasCustomPrompt="1"/>
          </p:nvPr>
        </p:nvSpPr>
        <p:spPr>
          <a:xfrm>
            <a:off x="0" y="-3175"/>
            <a:ext cx="18286413" cy="10287000"/>
          </a:xfrm>
          <a:solidFill>
            <a:schemeClr val="accent1">
              <a:lumMod val="20000"/>
              <a:lumOff val="80000"/>
            </a:schemeClr>
          </a:solidFill>
        </p:spPr>
        <p:txBody>
          <a:bodyPr/>
          <a:lstStyle>
            <a:lvl1pPr>
              <a:defRPr baseline="0"/>
            </a:lvl1pPr>
          </a:lstStyle>
          <a:p>
            <a:r>
              <a:rPr kumimoji="1" lang="en-US" altLang="ja-JP" dirty="0"/>
              <a:t>Add an image</a:t>
            </a:r>
            <a:endParaRPr kumimoji="1" lang="ja-JP" altLang="en-US" dirty="0"/>
          </a:p>
        </p:txBody>
      </p:sp>
      <p:sp>
        <p:nvSpPr>
          <p:cNvPr id="4" name="テキスト プレースホルダー 4"/>
          <p:cNvSpPr>
            <a:spLocks noGrp="1"/>
          </p:cNvSpPr>
          <p:nvPr>
            <p:ph type="body" sz="quarter" idx="16" hasCustomPrompt="1"/>
          </p:nvPr>
        </p:nvSpPr>
        <p:spPr>
          <a:xfrm>
            <a:off x="-1" y="1016451"/>
            <a:ext cx="18286413" cy="1552575"/>
          </a:xfrm>
          <a:solidFill>
            <a:schemeClr val="tx2">
              <a:alpha val="40000"/>
            </a:schemeClr>
          </a:solidFill>
        </p:spPr>
        <p:txBody>
          <a:bodyPr anchor="ctr">
            <a:noAutofit/>
          </a:bodyPr>
          <a:lstStyle>
            <a:lvl1pPr algn="ctr">
              <a:lnSpc>
                <a:spcPct val="100000"/>
              </a:lnSpc>
              <a:spcBef>
                <a:spcPts val="0"/>
              </a:spcBef>
              <a:defRPr sz="7200">
                <a:solidFill>
                  <a:schemeClr val="tx2"/>
                </a:solidFill>
                <a:latin typeface="+mj-lt"/>
              </a:defRPr>
            </a:lvl1pPr>
          </a:lstStyle>
          <a:p>
            <a:pPr lvl="0"/>
            <a:r>
              <a:rPr kumimoji="1" lang="en-US" altLang="ja-JP" dirty="0"/>
              <a:t> </a:t>
            </a:r>
            <a:endParaRPr kumimoji="1" lang="ja-JP" altLang="en-US" dirty="0"/>
          </a:p>
        </p:txBody>
      </p:sp>
      <p:sp>
        <p:nvSpPr>
          <p:cNvPr id="5" name="テキスト プレースホルダー 4"/>
          <p:cNvSpPr>
            <a:spLocks noGrp="1"/>
          </p:cNvSpPr>
          <p:nvPr>
            <p:ph type="body" sz="quarter" idx="15" hasCustomPrompt="1"/>
          </p:nvPr>
        </p:nvSpPr>
        <p:spPr>
          <a:xfrm>
            <a:off x="456406" y="1016452"/>
            <a:ext cx="17373600" cy="1552575"/>
          </a:xfrm>
        </p:spPr>
        <p:txBody>
          <a:bodyPr anchor="ctr">
            <a:noAutofit/>
          </a:bodyPr>
          <a:lstStyle>
            <a:lvl1pPr algn="ctr">
              <a:lnSpc>
                <a:spcPct val="100000"/>
              </a:lnSpc>
              <a:spcBef>
                <a:spcPts val="0"/>
              </a:spcBef>
              <a:defRPr sz="66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2256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lt">
                                    <p:tmPct val="5000"/>
                                  </p:iterate>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17" presetID="45" presetClass="entr" presetSubtype="0" fill="hold" grpId="1" nodeType="withEffect">
                                  <p:stCondLst>
                                    <p:cond delay="0"/>
                                  </p:stCondLst>
                                  <p:iterate type="lt">
                                    <p:tmPct val="5000"/>
                                  </p:iterate>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1" dur="1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tmplLst>
          <p:tmpl>
            <p:tnLst>
              <p:par>
                <p:cTn presetID="16" presetClass="entr" presetSubtype="37"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barn(outVertical)">
                      <p:cBhvr>
                        <p:cTn dur="500"/>
                        <p:tgtEl>
                          <p:spTgt spid="4"/>
                        </p:tgtEl>
                      </p:cBhvr>
                    </p:animEffect>
                  </p:childTnLst>
                </p:cTn>
              </p:par>
            </p:tnLst>
          </p:tmpl>
        </p:tmplLst>
      </p:bldP>
      <p:bldP spid="5" grpId="0" build="p">
        <p:tmplLst>
          <p:tmpl lvl="1">
            <p:tnLst>
              <p:par>
                <p:cTn presetID="2" presetClass="entr" presetSubtype="4" decel="100000" fill="hold" nodeType="after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5" presetClass="entr" presetSubtype="0" fill="hold" nodeType="withEffect">
                  <p:stCondLst>
                    <p:cond delay="0"/>
                  </p:stCondLst>
                  <p:iterate type="lt">
                    <p:tmPct val="5000"/>
                  </p:iterate>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anim calcmode="lin" valueType="num">
                      <p:cBhvr>
                        <p:cTn dur="1000" fill="hold"/>
                        <p:tgtEl>
                          <p:spTgt spid="5"/>
                        </p:tgtEl>
                        <p:attrNameLst>
                          <p:attrName>ppt_w</p:attrName>
                        </p:attrNameLst>
                      </p:cBhvr>
                      <p:tavLst>
                        <p:tav tm="0" fmla="#ppt_w*sin(2.5*pi*$)">
                          <p:val>
                            <p:fltVal val="0"/>
                          </p:val>
                        </p:tav>
                        <p:tav tm="100000">
                          <p:val>
                            <p:fltVal val="1"/>
                          </p:val>
                        </p:tav>
                      </p:tavLst>
                    </p:anim>
                    <p:anim calcmode="lin" valueType="num">
                      <p:cBhvr>
                        <p:cTn dur="1000" fill="hold"/>
                        <p:tgtEl>
                          <p:spTgt spid="5"/>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6326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56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Image 1">
    <p:spTree>
      <p:nvGrpSpPr>
        <p:cNvPr id="1" name=""/>
        <p:cNvGrpSpPr/>
        <p:nvPr/>
      </p:nvGrpSpPr>
      <p:grpSpPr>
        <a:xfrm>
          <a:off x="0" y="0"/>
          <a:ext cx="0" cy="0"/>
          <a:chOff x="0" y="0"/>
          <a:chExt cx="0" cy="0"/>
        </a:xfrm>
      </p:grpSpPr>
      <p:sp>
        <p:nvSpPr>
          <p:cNvPr id="10" name="図プレースホルダー 9"/>
          <p:cNvSpPr>
            <a:spLocks noGrp="1"/>
          </p:cNvSpPr>
          <p:nvPr>
            <p:ph type="pic" sz="quarter" idx="14" hasCustomPrompt="1"/>
          </p:nvPr>
        </p:nvSpPr>
        <p:spPr>
          <a:xfrm>
            <a:off x="6982966" y="2407196"/>
            <a:ext cx="11303446" cy="4680520"/>
          </a:xfrm>
          <a:solidFill>
            <a:schemeClr val="bg1">
              <a:lumMod val="95000"/>
            </a:schemeClr>
          </a:solidFill>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6"/>
          <p:cNvSpPr>
            <a:spLocks noGrp="1"/>
          </p:cNvSpPr>
          <p:nvPr>
            <p:ph type="body" sz="quarter" idx="15" hasCustomPrompt="1"/>
          </p:nvPr>
        </p:nvSpPr>
        <p:spPr>
          <a:xfrm>
            <a:off x="1078310" y="7663779"/>
            <a:ext cx="16200313" cy="1530553"/>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2" name="正方形/長方形 11"/>
          <p:cNvSpPr/>
          <p:nvPr userDrawn="1"/>
        </p:nvSpPr>
        <p:spPr>
          <a:xfrm>
            <a:off x="1222326" y="7519764"/>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0" y="2407196"/>
            <a:ext cx="6982966" cy="46805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テキスト プレースホルダー 6"/>
          <p:cNvSpPr>
            <a:spLocks noGrp="1"/>
          </p:cNvSpPr>
          <p:nvPr>
            <p:ph type="body" sz="quarter" idx="16" hasCustomPrompt="1"/>
          </p:nvPr>
        </p:nvSpPr>
        <p:spPr>
          <a:xfrm>
            <a:off x="1078310" y="2767236"/>
            <a:ext cx="5400599" cy="4032448"/>
          </a:xfrm>
        </p:spPr>
        <p:txBody>
          <a:bodyPr anchor="b">
            <a:normAutofit/>
          </a:bodyPr>
          <a:lstStyle>
            <a:lvl1pPr algn="r">
              <a:defRPr sz="3600" baseline="0">
                <a:solidFill>
                  <a:schemeClr val="bg1"/>
                </a:solidFill>
                <a:latin typeface="Route 159 Light" pitchFamily="50"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01142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4" fill="hold" grpId="0" nodeType="withEffect">
                                  <p:stCondLst>
                                    <p:cond delay="0"/>
                                  </p:stCondLst>
                                  <p:iterate type="lt">
                                    <p:tmPct val="5000"/>
                                  </p:iterate>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down)">
                                      <p:cBhvr>
                                        <p:cTn id="22" dur="500"/>
                                        <p:tgtEl>
                                          <p:spTgt spid="15">
                                            <p:txEl>
                                              <p:pRg st="0" end="0"/>
                                            </p:txEl>
                                          </p:spTgt>
                                        </p:tgtEl>
                                      </p:cBhvr>
                                    </p:animEffect>
                                  </p:childTnLst>
                                </p:cTn>
                              </p:par>
                            </p:childTnLst>
                          </p:cTn>
                        </p:par>
                        <p:par>
                          <p:cTn id="23" fill="hold">
                            <p:stCondLst>
                              <p:cond delay="1775"/>
                            </p:stCondLst>
                            <p:childTnLst>
                              <p:par>
                                <p:cTn id="24" presetID="2" presetClass="entr" presetSubtype="8" decel="100000" fill="hold" grpId="0" nodeType="afterEffect">
                                  <p:stCondLst>
                                    <p:cond delay="50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0-#ppt_w/2"/>
                                          </p:val>
                                        </p:tav>
                                        <p:tav tm="100000">
                                          <p:val>
                                            <p:strVal val="#ppt_x"/>
                                          </p:val>
                                        </p:tav>
                                      </p:tavLst>
                                    </p:anim>
                                    <p:anim calcmode="lin" valueType="num">
                                      <p:cBhvr additive="base">
                                        <p:cTn id="27" dur="500" fill="hold"/>
                                        <p:tgtEl>
                                          <p:spTgt spid="12"/>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1">
                                            <p:txEl>
                                              <p:pRg st="0" end="0"/>
                                            </p:txEl>
                                          </p:spTgt>
                                        </p:tgtEl>
                                        <p:attrNameLst>
                                          <p:attrName>style.visibility</p:attrName>
                                        </p:attrNameLst>
                                      </p:cBhvr>
                                      <p:to>
                                        <p:strVal val="visible"/>
                                      </p:to>
                                    </p:set>
                                    <p:anim calcmode="lin" valueType="num">
                                      <p:cBhvr additive="base">
                                        <p:cTn id="30"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build="allAtOnce">
        <p:tmplLst>
          <p:tmpl lvl="1">
            <p:tnLst>
              <p:par>
                <p:cTn presetID="2" presetClass="entr" presetSubtype="2"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4" grpId="0" animBg="1"/>
      <p:bldP spid="15" grpId="0" build="allAtOnce">
        <p:tmplLst>
          <p:tmpl lvl="1">
            <p:tnLst>
              <p:par>
                <p:cTn presetID="22" presetClass="entr" presetSubtype="4" fill="hold" nodeType="withEffect">
                  <p:stCondLst>
                    <p:cond delay="0"/>
                  </p:stCondLst>
                  <p:iterate type="lt">
                    <p:tmPct val="5000"/>
                  </p:iterate>
                  <p:childTnLst>
                    <p:set>
                      <p:cBhvr>
                        <p:cTn dur="1" fill="hold">
                          <p:stCondLst>
                            <p:cond delay="0"/>
                          </p:stCondLst>
                        </p:cTn>
                        <p:tgtEl>
                          <p:spTgt spid="15"/>
                        </p:tgtEl>
                        <p:attrNameLst>
                          <p:attrName>style.visibility</p:attrName>
                        </p:attrNameLst>
                      </p:cBhvr>
                      <p:to>
                        <p:strVal val="visible"/>
                      </p:to>
                    </p:set>
                    <p:animEffect transition="in" filter="wipe(down)">
                      <p:cBhvr>
                        <p:cTn dur="500"/>
                        <p:tgtEl>
                          <p:spTgt spid="15"/>
                        </p:tgtEl>
                      </p:cBhvr>
                    </p:animEffect>
                  </p:childTnLst>
                </p:cTn>
              </p:par>
            </p:tnLst>
          </p:tmpl>
        </p:tmplLst>
      </p:bldP>
    </p:bld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imple Text">
    <p:bg>
      <p:bgPr>
        <a:solidFill>
          <a:schemeClr val="tx2"/>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hasCustomPrompt="1"/>
          </p:nvPr>
        </p:nvSpPr>
        <p:spPr>
          <a:xfrm>
            <a:off x="725715" y="2830287"/>
            <a:ext cx="16826888" cy="4368800"/>
          </a:xfrm>
          <a:prstGeom prst="rect">
            <a:avLst/>
          </a:prstGeom>
        </p:spPr>
        <p:txBody>
          <a:bodyPr vert="horz" lIns="163275" tIns="81638" rIns="163275" bIns="81638" rtlCol="0" anchor="ctr">
            <a:normAutofit/>
          </a:bodyPr>
          <a:lstStyle>
            <a:lvl1pPr algn="ctr">
              <a:defRPr baseline="0">
                <a:solidFill>
                  <a:schemeClr val="bg1"/>
                </a:solidFill>
              </a:defRPr>
            </a:lvl1pPr>
          </a:lstStyle>
          <a:p>
            <a:r>
              <a:rPr kumimoji="1" lang="en-US" altLang="ja-JP" dirty="0"/>
              <a:t>Message</a:t>
            </a:r>
            <a:endParaRPr kumimoji="1" lang="ja-JP" altLang="en-US" dirty="0"/>
          </a:p>
        </p:txBody>
      </p:sp>
    </p:spTree>
    <p:extLst>
      <p:ext uri="{BB962C8B-B14F-4D97-AF65-F5344CB8AC3E}">
        <p14:creationId xmlns:p14="http://schemas.microsoft.com/office/powerpoint/2010/main" val="2486144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45" presetClass="entr" presetSubtype="0" fill="hold" grpId="1" nodeType="withEffect">
                                  <p:stCondLst>
                                    <p:cond delay="0"/>
                                  </p:stCondLst>
                                  <p:iterate type="lt">
                                    <p:tmPct val="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ppt_w</p:attrName>
                                        </p:attrNameLst>
                                      </p:cBhvr>
                                      <p:tavLst>
                                        <p:tav tm="0" fmla="#ppt_w*sin(2.5*pi*$)">
                                          <p:val>
                                            <p:fltVal val="0"/>
                                          </p:val>
                                        </p:tav>
                                        <p:tav tm="100000">
                                          <p:val>
                                            <p:fltVal val="1"/>
                                          </p:val>
                                        </p:tav>
                                      </p:tavLst>
                                    </p:anim>
                                    <p:anim calcmode="lin" valueType="num">
                                      <p:cBhvr>
                                        <p:cTn id="13" dur="1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9" name="正方形/長方形 8"/>
          <p:cNvSpPr/>
          <p:nvPr userDrawn="1"/>
        </p:nvSpPr>
        <p:spPr>
          <a:xfrm>
            <a:off x="-1" y="5964072"/>
            <a:ext cx="18286413" cy="4322928"/>
          </a:xfrm>
          <a:prstGeom prst="rect">
            <a:avLst/>
          </a:prstGeom>
          <a:solidFill>
            <a:schemeClr val="tx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 name="正方形/長方形 1"/>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5" name="円/楕円 4"/>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981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2" presetClass="entr" presetSubtype="6" decel="100000" fill="hold" grpId="1" nodeType="withEffect">
                                  <p:stCondLst>
                                    <p:cond delay="3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400" fill="hold"/>
                                        <p:tgtEl>
                                          <p:spTgt spid="6"/>
                                        </p:tgtEl>
                                        <p:attrNameLst>
                                          <p:attrName>ppt_x</p:attrName>
                                        </p:attrNameLst>
                                      </p:cBhvr>
                                      <p:tavLst>
                                        <p:tav tm="0">
                                          <p:val>
                                            <p:strVal val="1+#ppt_w/2"/>
                                          </p:val>
                                        </p:tav>
                                        <p:tav tm="100000">
                                          <p:val>
                                            <p:strVal val="#ppt_x"/>
                                          </p:val>
                                        </p:tav>
                                      </p:tavLst>
                                    </p:anim>
                                    <p:anim calcmode="lin" valueType="num">
                                      <p:cBhvr additive="base">
                                        <p:cTn id="11" dur="400" fill="hold"/>
                                        <p:tgtEl>
                                          <p:spTgt spid="6"/>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4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400"/>
                                        <p:tgtEl>
                                          <p:spTgt spid="7"/>
                                        </p:tgtEl>
                                      </p:cBhvr>
                                    </p:animEffect>
                                  </p:childTnLst>
                                </p:cTn>
                              </p:par>
                              <p:par>
                                <p:cTn id="15" presetID="2" presetClass="entr" presetSubtype="6" decel="100000" fill="hold" grpId="1" nodeType="withEffect">
                                  <p:stCondLst>
                                    <p:cond delay="40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400" fill="hold"/>
                                        <p:tgtEl>
                                          <p:spTgt spid="7"/>
                                        </p:tgtEl>
                                        <p:attrNameLst>
                                          <p:attrName>ppt_x</p:attrName>
                                        </p:attrNameLst>
                                      </p:cBhvr>
                                      <p:tavLst>
                                        <p:tav tm="0">
                                          <p:val>
                                            <p:strVal val="1+#ppt_w/2"/>
                                          </p:val>
                                        </p:tav>
                                        <p:tav tm="100000">
                                          <p:val>
                                            <p:strVal val="#ppt_x"/>
                                          </p:val>
                                        </p:tav>
                                      </p:tavLst>
                                    </p:anim>
                                    <p:anim calcmode="lin" valueType="num">
                                      <p:cBhvr additive="base">
                                        <p:cTn id="18" dur="4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400"/>
                                        <p:tgtEl>
                                          <p:spTgt spid="5"/>
                                        </p:tgtEl>
                                      </p:cBhvr>
                                    </p:animEffect>
                                  </p:childTnLst>
                                </p:cTn>
                              </p:par>
                              <p:par>
                                <p:cTn id="22" presetID="2" presetClass="entr" presetSubtype="6" decel="100000" fill="hold" grpId="1" nodeType="withEffect">
                                  <p:stCondLst>
                                    <p:cond delay="60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400" fill="hold"/>
                                        <p:tgtEl>
                                          <p:spTgt spid="5"/>
                                        </p:tgtEl>
                                        <p:attrNameLst>
                                          <p:attrName>ppt_x</p:attrName>
                                        </p:attrNameLst>
                                      </p:cBhvr>
                                      <p:tavLst>
                                        <p:tav tm="0">
                                          <p:val>
                                            <p:strVal val="1+#ppt_w/2"/>
                                          </p:val>
                                        </p:tav>
                                        <p:tav tm="100000">
                                          <p:val>
                                            <p:strVal val="#ppt_x"/>
                                          </p:val>
                                        </p:tav>
                                      </p:tavLst>
                                    </p:anim>
                                    <p:anim calcmode="lin" valueType="num">
                                      <p:cBhvr additive="base">
                                        <p:cTn id="25" dur="400" fill="hold"/>
                                        <p:tgtEl>
                                          <p:spTgt spid="5"/>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9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400"/>
                            </p:stCondLst>
                            <p:childTnLst>
                              <p:par>
                                <p:cTn id="33" presetID="16" presetClass="entr" presetSubtype="37"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outVertic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P spid="5" grpId="0" animBg="1"/>
      <p:bldP spid="5" grpId="1" animBg="1"/>
      <p:bldP spid="6" grpId="0" animBg="1"/>
      <p:bldP spid="6" grpId="1" animBg="1"/>
      <p:bldP spid="7" grpId="0" animBg="1"/>
      <p:bldP spid="7" grpId="1" animBg="1"/>
      <p:bldP spid="8" grpId="0"/>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3 Column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アーチ 33"/>
          <p:cNvSpPr/>
          <p:nvPr userDrawn="1"/>
        </p:nvSpPr>
        <p:spPr>
          <a:xfrm rot="3600000">
            <a:off x="1165671" y="2420421"/>
            <a:ext cx="1492195" cy="1492195"/>
          </a:xfrm>
          <a:prstGeom prst="blockArc">
            <a:avLst>
              <a:gd name="adj1" fmla="val 18941412"/>
              <a:gd name="adj2" fmla="val 11732646"/>
              <a:gd name="adj3" fmla="val 4340"/>
            </a:avLst>
          </a:prstGeom>
          <a:solidFill>
            <a:schemeClr val="accent1">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5" name="アーチ 34"/>
          <p:cNvSpPr/>
          <p:nvPr userDrawn="1"/>
        </p:nvSpPr>
        <p:spPr>
          <a:xfrm rot="6618510">
            <a:off x="1282259" y="2537009"/>
            <a:ext cx="1259018" cy="1259018"/>
          </a:xfrm>
          <a:prstGeom prst="blockArc">
            <a:avLst>
              <a:gd name="adj1" fmla="val 19452122"/>
              <a:gd name="adj2" fmla="val 11742259"/>
              <a:gd name="adj3" fmla="val 4894"/>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36" name="テキスト プレースホルダー 6"/>
          <p:cNvSpPr>
            <a:spLocks noGrp="1"/>
          </p:cNvSpPr>
          <p:nvPr>
            <p:ph type="body" sz="quarter" idx="15" hasCustomPrompt="1"/>
          </p:nvPr>
        </p:nvSpPr>
        <p:spPr>
          <a:xfrm>
            <a:off x="2023050" y="2655891"/>
            <a:ext cx="7426863" cy="790352"/>
          </a:xfrm>
        </p:spPr>
        <p:txBody>
          <a:bodyPr anchor="b">
            <a:noAutofit/>
          </a:bodyPr>
          <a:lstStyle>
            <a:lvl1pPr algn="l">
              <a:defRPr sz="360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37" name="テキスト プレースホルダー 6"/>
          <p:cNvSpPr>
            <a:spLocks noGrp="1"/>
          </p:cNvSpPr>
          <p:nvPr>
            <p:ph type="body" sz="quarter" idx="14" hasCustomPrompt="1"/>
          </p:nvPr>
        </p:nvSpPr>
        <p:spPr>
          <a:xfrm>
            <a:off x="2709065" y="3362068"/>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38" name="アーチ 37"/>
          <p:cNvSpPr/>
          <p:nvPr userDrawn="1"/>
        </p:nvSpPr>
        <p:spPr>
          <a:xfrm rot="3600000">
            <a:off x="1165671" y="4630775"/>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39" name="アーチ 38"/>
          <p:cNvSpPr/>
          <p:nvPr userDrawn="1"/>
        </p:nvSpPr>
        <p:spPr>
          <a:xfrm rot="6618510">
            <a:off x="1282259" y="4747363"/>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0" name="テキスト プレースホルダー 6"/>
          <p:cNvSpPr>
            <a:spLocks noGrp="1"/>
          </p:cNvSpPr>
          <p:nvPr>
            <p:ph type="body" sz="quarter" idx="16" hasCustomPrompt="1"/>
          </p:nvPr>
        </p:nvSpPr>
        <p:spPr>
          <a:xfrm>
            <a:off x="2023050" y="4866245"/>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41" name="テキスト プレースホルダー 6"/>
          <p:cNvSpPr>
            <a:spLocks noGrp="1"/>
          </p:cNvSpPr>
          <p:nvPr>
            <p:ph type="body" sz="quarter" idx="17" hasCustomPrompt="1"/>
          </p:nvPr>
        </p:nvSpPr>
        <p:spPr>
          <a:xfrm>
            <a:off x="2709065" y="5572422"/>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19" name="アーチ 18"/>
          <p:cNvSpPr/>
          <p:nvPr userDrawn="1"/>
        </p:nvSpPr>
        <p:spPr>
          <a:xfrm rot="3600000">
            <a:off x="1164538" y="6846952"/>
            <a:ext cx="1492195" cy="1492195"/>
          </a:xfrm>
          <a:prstGeom prst="blockArc">
            <a:avLst>
              <a:gd name="adj1" fmla="val 18941412"/>
              <a:gd name="adj2" fmla="val 11732646"/>
              <a:gd name="adj3" fmla="val 4340"/>
            </a:avLst>
          </a:prstGeom>
          <a:solidFill>
            <a:schemeClr val="accent2">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6"/>
              </a:solidFill>
            </a:endParaRPr>
          </a:p>
        </p:txBody>
      </p:sp>
      <p:sp>
        <p:nvSpPr>
          <p:cNvPr id="20" name="アーチ 19"/>
          <p:cNvSpPr/>
          <p:nvPr userDrawn="1"/>
        </p:nvSpPr>
        <p:spPr>
          <a:xfrm rot="6618510">
            <a:off x="1281126" y="6963540"/>
            <a:ext cx="1259018" cy="1259018"/>
          </a:xfrm>
          <a:prstGeom prst="blockArc">
            <a:avLst>
              <a:gd name="adj1" fmla="val 19452122"/>
              <a:gd name="adj2" fmla="val 11742259"/>
              <a:gd name="adj3" fmla="val 4894"/>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21" name="テキスト プレースホルダー 6"/>
          <p:cNvSpPr>
            <a:spLocks noGrp="1"/>
          </p:cNvSpPr>
          <p:nvPr>
            <p:ph type="body" sz="quarter" idx="18" hasCustomPrompt="1"/>
          </p:nvPr>
        </p:nvSpPr>
        <p:spPr>
          <a:xfrm>
            <a:off x="2021917" y="7082422"/>
            <a:ext cx="7426863" cy="790352"/>
          </a:xfrm>
        </p:spPr>
        <p:txBody>
          <a:bodyPr anchor="b">
            <a:noAutofit/>
          </a:bodyPr>
          <a:lstStyle>
            <a:lvl1pPr algn="l">
              <a:defRPr sz="360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22" name="テキスト プレースホルダー 6"/>
          <p:cNvSpPr>
            <a:spLocks noGrp="1"/>
          </p:cNvSpPr>
          <p:nvPr>
            <p:ph type="body" sz="quarter" idx="19" hasCustomPrompt="1"/>
          </p:nvPr>
        </p:nvSpPr>
        <p:spPr>
          <a:xfrm>
            <a:off x="2707932" y="7788599"/>
            <a:ext cx="13938025" cy="1275244"/>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7131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750" fill="hold"/>
                                        <p:tgtEl>
                                          <p:spTgt spid="34"/>
                                        </p:tgtEl>
                                        <p:attrNameLst>
                                          <p:attrName>ppt_x</p:attrName>
                                        </p:attrNameLst>
                                      </p:cBhvr>
                                      <p:tavLst>
                                        <p:tav tm="0">
                                          <p:val>
                                            <p:strVal val="0-#ppt_w/2"/>
                                          </p:val>
                                        </p:tav>
                                        <p:tav tm="100000">
                                          <p:val>
                                            <p:strVal val="#ppt_x"/>
                                          </p:val>
                                        </p:tav>
                                      </p:tavLst>
                                    </p:anim>
                                    <p:anim calcmode="lin" valueType="num">
                                      <p:cBhvr additive="base">
                                        <p:cTn id="20" dur="750" fill="hold"/>
                                        <p:tgtEl>
                                          <p:spTgt spid="34"/>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750"/>
                                        <p:tgtEl>
                                          <p:spTgt spid="35"/>
                                        </p:tgtEl>
                                      </p:cBhvr>
                                    </p:animEffect>
                                    <p:anim calcmode="lin" valueType="num">
                                      <p:cBhvr>
                                        <p:cTn id="24" dur="750" fill="hold"/>
                                        <p:tgtEl>
                                          <p:spTgt spid="35"/>
                                        </p:tgtEl>
                                        <p:attrNameLst>
                                          <p:attrName>ppt_w</p:attrName>
                                        </p:attrNameLst>
                                      </p:cBhvr>
                                      <p:tavLst>
                                        <p:tav tm="0" fmla="#ppt_w*sin(2.5*pi*$)">
                                          <p:val>
                                            <p:fltVal val="0"/>
                                          </p:val>
                                        </p:tav>
                                        <p:tav tm="100000">
                                          <p:val>
                                            <p:fltVal val="1"/>
                                          </p:val>
                                        </p:tav>
                                      </p:tavLst>
                                    </p:anim>
                                    <p:anim calcmode="lin" valueType="num">
                                      <p:cBhvr>
                                        <p:cTn id="25" dur="750" fill="hold"/>
                                        <p:tgtEl>
                                          <p:spTgt spid="35"/>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750"/>
                                        <p:tgtEl>
                                          <p:spTgt spid="34"/>
                                        </p:tgtEl>
                                      </p:cBhvr>
                                    </p:animEffect>
                                    <p:anim calcmode="lin" valueType="num">
                                      <p:cBhvr>
                                        <p:cTn id="29" dur="750" fill="hold"/>
                                        <p:tgtEl>
                                          <p:spTgt spid="34"/>
                                        </p:tgtEl>
                                        <p:attrNameLst>
                                          <p:attrName>ppt_w</p:attrName>
                                        </p:attrNameLst>
                                      </p:cBhvr>
                                      <p:tavLst>
                                        <p:tav tm="0" fmla="#ppt_w*sin(2.5*pi*$)">
                                          <p:val>
                                            <p:fltVal val="0"/>
                                          </p:val>
                                        </p:tav>
                                        <p:tav tm="100000">
                                          <p:val>
                                            <p:fltVal val="1"/>
                                          </p:val>
                                        </p:tav>
                                      </p:tavLst>
                                    </p:anim>
                                    <p:anim calcmode="lin" valueType="num">
                                      <p:cBhvr>
                                        <p:cTn id="30" dur="750" fill="hold"/>
                                        <p:tgtEl>
                                          <p:spTgt spid="34"/>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37">
                                            <p:txEl>
                                              <p:pRg st="0" end="0"/>
                                            </p:txEl>
                                          </p:spTgt>
                                        </p:tgtEl>
                                        <p:attrNameLst>
                                          <p:attrName>style.visibility</p:attrName>
                                        </p:attrNameLst>
                                      </p:cBhvr>
                                      <p:to>
                                        <p:strVal val="visible"/>
                                      </p:to>
                                    </p:set>
                                    <p:anim calcmode="lin" valueType="num">
                                      <p:cBhvr additive="base">
                                        <p:cTn id="38" dur="5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37">
                                            <p:txEl>
                                              <p:pRg st="0" end="0"/>
                                            </p:txEl>
                                          </p:spTgt>
                                        </p:tgtEl>
                                        <p:attrNameLst>
                                          <p:attrName>ppt_y</p:attrName>
                                        </p:attrNameLst>
                                      </p:cBhvr>
                                      <p:tavLst>
                                        <p:tav tm="0">
                                          <p:val>
                                            <p:strVal val="#ppt_y"/>
                                          </p:val>
                                        </p:tav>
                                        <p:tav tm="100000">
                                          <p:val>
                                            <p:strVal val="#ppt_y"/>
                                          </p:val>
                                        </p:tav>
                                      </p:tavLst>
                                    </p:anim>
                                  </p:childTnLst>
                                </p:cTn>
                              </p:par>
                            </p:childTnLst>
                          </p:cTn>
                        </p:par>
                        <p:par>
                          <p:cTn id="40" fill="hold">
                            <p:stCondLst>
                              <p:cond delay="2350"/>
                            </p:stCondLst>
                            <p:childTnLst>
                              <p:par>
                                <p:cTn id="41" presetID="2" presetClass="entr" presetSubtype="4" decel="100000"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750" fill="hold"/>
                                        <p:tgtEl>
                                          <p:spTgt spid="39"/>
                                        </p:tgtEl>
                                        <p:attrNameLst>
                                          <p:attrName>ppt_x</p:attrName>
                                        </p:attrNameLst>
                                      </p:cBhvr>
                                      <p:tavLst>
                                        <p:tav tm="0">
                                          <p:val>
                                            <p:strVal val="#ppt_x"/>
                                          </p:val>
                                        </p:tav>
                                        <p:tav tm="100000">
                                          <p:val>
                                            <p:strVal val="#ppt_x"/>
                                          </p:val>
                                        </p:tav>
                                      </p:tavLst>
                                    </p:anim>
                                    <p:anim calcmode="lin" valueType="num">
                                      <p:cBhvr additive="base">
                                        <p:cTn id="44" dur="75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8" decel="10000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750" fill="hold"/>
                                        <p:tgtEl>
                                          <p:spTgt spid="38"/>
                                        </p:tgtEl>
                                        <p:attrNameLst>
                                          <p:attrName>ppt_x</p:attrName>
                                        </p:attrNameLst>
                                      </p:cBhvr>
                                      <p:tavLst>
                                        <p:tav tm="0">
                                          <p:val>
                                            <p:strVal val="0-#ppt_w/2"/>
                                          </p:val>
                                        </p:tav>
                                        <p:tav tm="100000">
                                          <p:val>
                                            <p:strVal val="#ppt_x"/>
                                          </p:val>
                                        </p:tav>
                                      </p:tavLst>
                                    </p:anim>
                                    <p:anim calcmode="lin" valueType="num">
                                      <p:cBhvr additive="base">
                                        <p:cTn id="48" dur="750" fill="hold"/>
                                        <p:tgtEl>
                                          <p:spTgt spid="38"/>
                                        </p:tgtEl>
                                        <p:attrNameLst>
                                          <p:attrName>ppt_y</p:attrName>
                                        </p:attrNameLst>
                                      </p:cBhvr>
                                      <p:tavLst>
                                        <p:tav tm="0">
                                          <p:val>
                                            <p:strVal val="#ppt_y"/>
                                          </p:val>
                                        </p:tav>
                                        <p:tav tm="100000">
                                          <p:val>
                                            <p:strVal val="#ppt_y"/>
                                          </p:val>
                                        </p:tav>
                                      </p:tavLst>
                                    </p:anim>
                                  </p:childTnLst>
                                </p:cTn>
                              </p:par>
                              <p:par>
                                <p:cTn id="49" presetID="45" presetClass="entr" presetSubtype="0" fill="hold" grpId="1"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750"/>
                                        <p:tgtEl>
                                          <p:spTgt spid="39"/>
                                        </p:tgtEl>
                                      </p:cBhvr>
                                    </p:animEffect>
                                    <p:anim calcmode="lin" valueType="num">
                                      <p:cBhvr>
                                        <p:cTn id="52" dur="750" fill="hold"/>
                                        <p:tgtEl>
                                          <p:spTgt spid="39"/>
                                        </p:tgtEl>
                                        <p:attrNameLst>
                                          <p:attrName>ppt_w</p:attrName>
                                        </p:attrNameLst>
                                      </p:cBhvr>
                                      <p:tavLst>
                                        <p:tav tm="0" fmla="#ppt_w*sin(2.5*pi*$)">
                                          <p:val>
                                            <p:fltVal val="0"/>
                                          </p:val>
                                        </p:tav>
                                        <p:tav tm="100000">
                                          <p:val>
                                            <p:fltVal val="1"/>
                                          </p:val>
                                        </p:tav>
                                      </p:tavLst>
                                    </p:anim>
                                    <p:anim calcmode="lin" valueType="num">
                                      <p:cBhvr>
                                        <p:cTn id="53" dur="750" fill="hold"/>
                                        <p:tgtEl>
                                          <p:spTgt spid="39"/>
                                        </p:tgtEl>
                                        <p:attrNameLst>
                                          <p:attrName>ppt_h</p:attrName>
                                        </p:attrNameLst>
                                      </p:cBhvr>
                                      <p:tavLst>
                                        <p:tav tm="0">
                                          <p:val>
                                            <p:strVal val="#ppt_h"/>
                                          </p:val>
                                        </p:tav>
                                        <p:tav tm="100000">
                                          <p:val>
                                            <p:strVal val="#ppt_h"/>
                                          </p:val>
                                        </p:tav>
                                      </p:tavLst>
                                    </p:anim>
                                  </p:childTnLst>
                                </p:cTn>
                              </p:par>
                              <p:par>
                                <p:cTn id="54" presetID="45" presetClass="entr" presetSubtype="0" fill="hold" grpId="1" nodeType="with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ppt_w</p:attrName>
                                        </p:attrNameLst>
                                      </p:cBhvr>
                                      <p:tavLst>
                                        <p:tav tm="0" fmla="#ppt_w*sin(2.5*pi*$)">
                                          <p:val>
                                            <p:fltVal val="0"/>
                                          </p:val>
                                        </p:tav>
                                        <p:tav tm="100000">
                                          <p:val>
                                            <p:fltVal val="1"/>
                                          </p:val>
                                        </p:tav>
                                      </p:tavLst>
                                    </p:anim>
                                    <p:anim calcmode="lin" valueType="num">
                                      <p:cBhvr>
                                        <p:cTn id="58" dur="750" fill="hold"/>
                                        <p:tgtEl>
                                          <p:spTgt spid="38"/>
                                        </p:tgtEl>
                                        <p:attrNameLst>
                                          <p:attrName>ppt_h</p:attrName>
                                        </p:attrNameLst>
                                      </p:cBhvr>
                                      <p:tavLst>
                                        <p:tav tm="0">
                                          <p:val>
                                            <p:strVal val="#ppt_h"/>
                                          </p:val>
                                        </p:tav>
                                        <p:tav tm="100000">
                                          <p:val>
                                            <p:strVal val="#ppt_h"/>
                                          </p:val>
                                        </p:tav>
                                      </p:tavLst>
                                    </p:anim>
                                  </p:childTnLst>
                                </p:cTn>
                              </p:par>
                              <p:par>
                                <p:cTn id="59" presetID="2" presetClass="entr" presetSubtype="9" decel="100000" fill="hold" grpId="0" nodeType="withEffect">
                                  <p:stCondLst>
                                    <p:cond delay="500"/>
                                  </p:stCondLst>
                                  <p:iterate type="wd">
                                    <p:tmPct val="10000"/>
                                  </p:iterate>
                                  <p:childTnLst>
                                    <p:set>
                                      <p:cBhvr>
                                        <p:cTn id="60" dur="1" fill="hold">
                                          <p:stCondLst>
                                            <p:cond delay="0"/>
                                          </p:stCondLst>
                                        </p:cTn>
                                        <p:tgtEl>
                                          <p:spTgt spid="40">
                                            <p:txEl>
                                              <p:pRg st="0" end="0"/>
                                            </p:txEl>
                                          </p:spTgt>
                                        </p:tgtEl>
                                        <p:attrNameLst>
                                          <p:attrName>style.visibility</p:attrName>
                                        </p:attrNameLst>
                                      </p:cBhvr>
                                      <p:to>
                                        <p:strVal val="visible"/>
                                      </p:to>
                                    </p:set>
                                    <p:anim calcmode="lin" valueType="num">
                                      <p:cBhvr additive="base">
                                        <p:cTn id="61" dur="500" fill="hold"/>
                                        <p:tgtEl>
                                          <p:spTgt spid="4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0">
                                            <p:txEl>
                                              <p:pRg st="0" end="0"/>
                                            </p:txEl>
                                          </p:spTgt>
                                        </p:tgtEl>
                                        <p:attrNameLst>
                                          <p:attrName>ppt_y</p:attrName>
                                        </p:attrNameLst>
                                      </p:cBhvr>
                                      <p:tavLst>
                                        <p:tav tm="0">
                                          <p:val>
                                            <p:strVal val="0-#ppt_h/2"/>
                                          </p:val>
                                        </p:tav>
                                        <p:tav tm="100000">
                                          <p:val>
                                            <p:strVal val="#ppt_y"/>
                                          </p:val>
                                        </p:tav>
                                      </p:tavLst>
                                    </p:anim>
                                  </p:childTnLst>
                                </p:cTn>
                              </p:par>
                            </p:childTnLst>
                          </p:cTn>
                        </p:par>
                        <p:par>
                          <p:cTn id="63" fill="hold">
                            <p:stCondLst>
                              <p:cond delay="3450"/>
                            </p:stCondLst>
                            <p:childTnLst>
                              <p:par>
                                <p:cTn id="64" presetID="2" presetClass="entr" presetSubtype="2" decel="100000" fill="hold" grpId="0" nodeType="afterEffect">
                                  <p:stCondLst>
                                    <p:cond delay="250"/>
                                  </p:stCondLst>
                                  <p:childTnLst>
                                    <p:set>
                                      <p:cBhvr>
                                        <p:cTn id="65" dur="1" fill="hold">
                                          <p:stCondLst>
                                            <p:cond delay="0"/>
                                          </p:stCondLst>
                                        </p:cTn>
                                        <p:tgtEl>
                                          <p:spTgt spid="41">
                                            <p:txEl>
                                              <p:pRg st="0" end="0"/>
                                            </p:txEl>
                                          </p:spTgt>
                                        </p:tgtEl>
                                        <p:attrNameLst>
                                          <p:attrName>style.visibility</p:attrName>
                                        </p:attrNameLst>
                                      </p:cBhvr>
                                      <p:to>
                                        <p:strVal val="visible"/>
                                      </p:to>
                                    </p:set>
                                    <p:anim calcmode="lin" valueType="num">
                                      <p:cBhvr additive="base">
                                        <p:cTn id="66" dur="500" fill="hold"/>
                                        <p:tgtEl>
                                          <p:spTgt spid="41">
                                            <p:txEl>
                                              <p:pRg st="0" end="0"/>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1">
                                            <p:txEl>
                                              <p:pRg st="0" end="0"/>
                                            </p:txEl>
                                          </p:spTgt>
                                        </p:tgtEl>
                                        <p:attrNameLst>
                                          <p:attrName>ppt_y</p:attrName>
                                        </p:attrNameLst>
                                      </p:cBhvr>
                                      <p:tavLst>
                                        <p:tav tm="0">
                                          <p:val>
                                            <p:strVal val="#ppt_y"/>
                                          </p:val>
                                        </p:tav>
                                        <p:tav tm="100000">
                                          <p:val>
                                            <p:strVal val="#ppt_y"/>
                                          </p:val>
                                        </p:tav>
                                      </p:tavLst>
                                    </p:anim>
                                  </p:childTnLst>
                                </p:cTn>
                              </p:par>
                            </p:childTnLst>
                          </p:cTn>
                        </p:par>
                        <p:par>
                          <p:cTn id="68" fill="hold">
                            <p:stCondLst>
                              <p:cond delay="4200"/>
                            </p:stCondLst>
                            <p:childTnLst>
                              <p:par>
                                <p:cTn id="69" presetID="2" presetClass="entr" presetSubtype="4" decel="100000" fill="hold" grpId="0" nodeType="after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750" fill="hold"/>
                                        <p:tgtEl>
                                          <p:spTgt spid="20"/>
                                        </p:tgtEl>
                                        <p:attrNameLst>
                                          <p:attrName>ppt_x</p:attrName>
                                        </p:attrNameLst>
                                      </p:cBhvr>
                                      <p:tavLst>
                                        <p:tav tm="0">
                                          <p:val>
                                            <p:strVal val="#ppt_x"/>
                                          </p:val>
                                        </p:tav>
                                        <p:tav tm="100000">
                                          <p:val>
                                            <p:strVal val="#ppt_x"/>
                                          </p:val>
                                        </p:tav>
                                      </p:tavLst>
                                    </p:anim>
                                    <p:anim calcmode="lin" valueType="num">
                                      <p:cBhvr additive="base">
                                        <p:cTn id="72" dur="750" fill="hold"/>
                                        <p:tgtEl>
                                          <p:spTgt spid="20"/>
                                        </p:tgtEl>
                                        <p:attrNameLst>
                                          <p:attrName>ppt_y</p:attrName>
                                        </p:attrNameLst>
                                      </p:cBhvr>
                                      <p:tavLst>
                                        <p:tav tm="0">
                                          <p:val>
                                            <p:strVal val="1+#ppt_h/2"/>
                                          </p:val>
                                        </p:tav>
                                        <p:tav tm="100000">
                                          <p:val>
                                            <p:strVal val="#ppt_y"/>
                                          </p:val>
                                        </p:tav>
                                      </p:tavLst>
                                    </p:anim>
                                  </p:childTnLst>
                                </p:cTn>
                              </p:par>
                              <p:par>
                                <p:cTn id="73" presetID="2" presetClass="entr" presetSubtype="8" decel="10000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750" fill="hold"/>
                                        <p:tgtEl>
                                          <p:spTgt spid="19"/>
                                        </p:tgtEl>
                                        <p:attrNameLst>
                                          <p:attrName>ppt_x</p:attrName>
                                        </p:attrNameLst>
                                      </p:cBhvr>
                                      <p:tavLst>
                                        <p:tav tm="0">
                                          <p:val>
                                            <p:strVal val="0-#ppt_w/2"/>
                                          </p:val>
                                        </p:tav>
                                        <p:tav tm="100000">
                                          <p:val>
                                            <p:strVal val="#ppt_x"/>
                                          </p:val>
                                        </p:tav>
                                      </p:tavLst>
                                    </p:anim>
                                    <p:anim calcmode="lin" valueType="num">
                                      <p:cBhvr additive="base">
                                        <p:cTn id="76" dur="750" fill="hold"/>
                                        <p:tgtEl>
                                          <p:spTgt spid="19"/>
                                        </p:tgtEl>
                                        <p:attrNameLst>
                                          <p:attrName>ppt_y</p:attrName>
                                        </p:attrNameLst>
                                      </p:cBhvr>
                                      <p:tavLst>
                                        <p:tav tm="0">
                                          <p:val>
                                            <p:strVal val="#ppt_y"/>
                                          </p:val>
                                        </p:tav>
                                        <p:tav tm="100000">
                                          <p:val>
                                            <p:strVal val="#ppt_y"/>
                                          </p:val>
                                        </p:tav>
                                      </p:tavLst>
                                    </p:anim>
                                  </p:childTnLst>
                                </p:cTn>
                              </p:par>
                              <p:par>
                                <p:cTn id="77" presetID="45" presetClass="entr" presetSubtype="0" fill="hold" grpId="1" nodeType="with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fade">
                                      <p:cBhvr>
                                        <p:cTn id="79" dur="750"/>
                                        <p:tgtEl>
                                          <p:spTgt spid="20"/>
                                        </p:tgtEl>
                                      </p:cBhvr>
                                    </p:animEffect>
                                    <p:anim calcmode="lin" valueType="num">
                                      <p:cBhvr>
                                        <p:cTn id="80" dur="750" fill="hold"/>
                                        <p:tgtEl>
                                          <p:spTgt spid="20"/>
                                        </p:tgtEl>
                                        <p:attrNameLst>
                                          <p:attrName>ppt_w</p:attrName>
                                        </p:attrNameLst>
                                      </p:cBhvr>
                                      <p:tavLst>
                                        <p:tav tm="0" fmla="#ppt_w*sin(2.5*pi*$)">
                                          <p:val>
                                            <p:fltVal val="0"/>
                                          </p:val>
                                        </p:tav>
                                        <p:tav tm="100000">
                                          <p:val>
                                            <p:fltVal val="1"/>
                                          </p:val>
                                        </p:tav>
                                      </p:tavLst>
                                    </p:anim>
                                    <p:anim calcmode="lin" valueType="num">
                                      <p:cBhvr>
                                        <p:cTn id="81" dur="750" fill="hold"/>
                                        <p:tgtEl>
                                          <p:spTgt spid="20"/>
                                        </p:tgtEl>
                                        <p:attrNameLst>
                                          <p:attrName>ppt_h</p:attrName>
                                        </p:attrNameLst>
                                      </p:cBhvr>
                                      <p:tavLst>
                                        <p:tav tm="0">
                                          <p:val>
                                            <p:strVal val="#ppt_h"/>
                                          </p:val>
                                        </p:tav>
                                        <p:tav tm="100000">
                                          <p:val>
                                            <p:strVal val="#ppt_h"/>
                                          </p:val>
                                        </p:tav>
                                      </p:tavLst>
                                    </p:anim>
                                  </p:childTnLst>
                                </p:cTn>
                              </p:par>
                              <p:par>
                                <p:cTn id="82" presetID="45" presetClass="entr" presetSubtype="0" fill="hold" grpId="1"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750"/>
                                        <p:tgtEl>
                                          <p:spTgt spid="19"/>
                                        </p:tgtEl>
                                      </p:cBhvr>
                                    </p:animEffect>
                                    <p:anim calcmode="lin" valueType="num">
                                      <p:cBhvr>
                                        <p:cTn id="85" dur="750" fill="hold"/>
                                        <p:tgtEl>
                                          <p:spTgt spid="19"/>
                                        </p:tgtEl>
                                        <p:attrNameLst>
                                          <p:attrName>ppt_w</p:attrName>
                                        </p:attrNameLst>
                                      </p:cBhvr>
                                      <p:tavLst>
                                        <p:tav tm="0" fmla="#ppt_w*sin(2.5*pi*$)">
                                          <p:val>
                                            <p:fltVal val="0"/>
                                          </p:val>
                                        </p:tav>
                                        <p:tav tm="100000">
                                          <p:val>
                                            <p:fltVal val="1"/>
                                          </p:val>
                                        </p:tav>
                                      </p:tavLst>
                                    </p:anim>
                                    <p:anim calcmode="lin" valueType="num">
                                      <p:cBhvr>
                                        <p:cTn id="86" dur="750" fill="hold"/>
                                        <p:tgtEl>
                                          <p:spTgt spid="19"/>
                                        </p:tgtEl>
                                        <p:attrNameLst>
                                          <p:attrName>ppt_h</p:attrName>
                                        </p:attrNameLst>
                                      </p:cBhvr>
                                      <p:tavLst>
                                        <p:tav tm="0">
                                          <p:val>
                                            <p:strVal val="#ppt_h"/>
                                          </p:val>
                                        </p:tav>
                                        <p:tav tm="100000">
                                          <p:val>
                                            <p:strVal val="#ppt_h"/>
                                          </p:val>
                                        </p:tav>
                                      </p:tavLst>
                                    </p:anim>
                                  </p:childTnLst>
                                </p:cTn>
                              </p:par>
                              <p:par>
                                <p:cTn id="87" presetID="2" presetClass="entr" presetSubtype="9" decel="100000" fill="hold" grpId="0" nodeType="withEffect">
                                  <p:stCondLst>
                                    <p:cond delay="500"/>
                                  </p:stCondLst>
                                  <p:iterate type="wd">
                                    <p:tmPct val="10000"/>
                                  </p:iterate>
                                  <p:childTnLst>
                                    <p:set>
                                      <p:cBhvr>
                                        <p:cTn id="88" dur="1" fill="hold">
                                          <p:stCondLst>
                                            <p:cond delay="0"/>
                                          </p:stCondLst>
                                        </p:cTn>
                                        <p:tgtEl>
                                          <p:spTgt spid="21">
                                            <p:txEl>
                                              <p:pRg st="0" end="0"/>
                                            </p:txEl>
                                          </p:spTgt>
                                        </p:tgtEl>
                                        <p:attrNameLst>
                                          <p:attrName>style.visibility</p:attrName>
                                        </p:attrNameLst>
                                      </p:cBhvr>
                                      <p:to>
                                        <p:strVal val="visible"/>
                                      </p:to>
                                    </p:set>
                                    <p:anim calcmode="lin" valueType="num">
                                      <p:cBhvr additive="base">
                                        <p:cTn id="8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par>
                          <p:cTn id="91" fill="hold">
                            <p:stCondLst>
                              <p:cond delay="5300"/>
                            </p:stCondLst>
                            <p:childTnLst>
                              <p:par>
                                <p:cTn id="92" presetID="2" presetClass="entr" presetSubtype="2" decel="100000" fill="hold" grpId="0" nodeType="afterEffect">
                                  <p:stCondLst>
                                    <p:cond delay="250"/>
                                  </p:stCondLst>
                                  <p:childTnLst>
                                    <p:set>
                                      <p:cBhvr>
                                        <p:cTn id="93" dur="1" fill="hold">
                                          <p:stCondLst>
                                            <p:cond delay="0"/>
                                          </p:stCondLst>
                                        </p:cTn>
                                        <p:tgtEl>
                                          <p:spTgt spid="22">
                                            <p:txEl>
                                              <p:pRg st="0" end="0"/>
                                            </p:txEl>
                                          </p:spTgt>
                                        </p:tgtEl>
                                        <p:attrNameLst>
                                          <p:attrName>style.visibility</p:attrName>
                                        </p:attrNameLst>
                                      </p:cBhvr>
                                      <p:to>
                                        <p:strVal val="visible"/>
                                      </p:to>
                                    </p:set>
                                    <p:anim calcmode="lin" valueType="num">
                                      <p:cBhvr additive="base">
                                        <p:cTn id="94"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95"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34" grpId="0" animBg="1"/>
      <p:bldP spid="34" grpId="1" animBg="1"/>
      <p:bldP spid="35" grpId="0" animBg="1"/>
      <p:bldP spid="35" grpId="1" animBg="1"/>
      <p:bldP spid="36"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1+#ppt_w/2"/>
                          </p:val>
                        </p:tav>
                        <p:tav tm="100000">
                          <p:val>
                            <p:strVal val="#ppt_x"/>
                          </p:val>
                        </p:tav>
                      </p:tavLst>
                    </p:anim>
                    <p:anim calcmode="lin" valueType="num">
                      <p:cBhvr additive="base">
                        <p:cTn dur="500" fill="hold"/>
                        <p:tgtEl>
                          <p:spTgt spid="37"/>
                        </p:tgtEl>
                        <p:attrNameLst>
                          <p:attrName>ppt_y</p:attrName>
                        </p:attrNameLst>
                      </p:cBhvr>
                      <p:tavLst>
                        <p:tav tm="0">
                          <p:val>
                            <p:strVal val="#ppt_y"/>
                          </p:val>
                        </p:tav>
                        <p:tav tm="100000">
                          <p:val>
                            <p:strVal val="#ppt_y"/>
                          </p:val>
                        </p:tav>
                      </p:tavLst>
                    </p:anim>
                  </p:childTnLst>
                </p:cTn>
              </p:par>
            </p:tnLst>
          </p:tmpl>
        </p:tmplLst>
      </p:bldP>
      <p:bldP spid="38" grpId="0" animBg="1"/>
      <p:bldP spid="38" grpId="1" animBg="1"/>
      <p:bldP spid="39" grpId="0" animBg="1"/>
      <p:bldP spid="39" grpId="1" animBg="1"/>
      <p:bldP spid="40"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0-#ppt_w/2"/>
                          </p:val>
                        </p:tav>
                        <p:tav tm="100000">
                          <p:val>
                            <p:strVal val="#ppt_x"/>
                          </p:val>
                        </p:tav>
                      </p:tavLst>
                    </p:anim>
                    <p:anim calcmode="lin" valueType="num">
                      <p:cBhvr additive="base">
                        <p:cTn dur="500" fill="hold"/>
                        <p:tgtEl>
                          <p:spTgt spid="40"/>
                        </p:tgtEl>
                        <p:attrNameLst>
                          <p:attrName>ppt_y</p:attrName>
                        </p:attrNameLst>
                      </p:cBhvr>
                      <p:tavLst>
                        <p:tav tm="0">
                          <p:val>
                            <p:strVal val="0-#ppt_h/2"/>
                          </p:val>
                        </p:tav>
                        <p:tav tm="100000">
                          <p:val>
                            <p:strVal val="#ppt_y"/>
                          </p:val>
                        </p:tav>
                      </p:tavLst>
                    </p:anim>
                  </p:childTnLst>
                </p:cTn>
              </p:par>
            </p:tnLst>
          </p:tmpl>
        </p:tmplLst>
      </p:bldP>
      <p:bldP spid="41"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1+#ppt_w/2"/>
                          </p:val>
                        </p:tav>
                        <p:tav tm="100000">
                          <p:val>
                            <p:strVal val="#ppt_x"/>
                          </p:val>
                        </p:tav>
                      </p:tavLst>
                    </p:anim>
                    <p:anim calcmode="lin" valueType="num">
                      <p:cBhvr additive="base">
                        <p:cTn dur="500" fill="hold"/>
                        <p:tgtEl>
                          <p:spTgt spid="41"/>
                        </p:tgtEl>
                        <p:attrNameLst>
                          <p:attrName>ppt_y</p:attrName>
                        </p:attrNameLst>
                      </p:cBhvr>
                      <p:tavLst>
                        <p:tav tm="0">
                          <p:val>
                            <p:strVal val="#ppt_y"/>
                          </p:val>
                        </p:tav>
                        <p:tav tm="100000">
                          <p:val>
                            <p:strVal val="#ppt_y"/>
                          </p:val>
                        </p:tav>
                      </p:tavLst>
                    </p:anim>
                  </p:childTnLst>
                </p:cTn>
              </p:par>
            </p:tnLst>
          </p:tmpl>
        </p:tmplLst>
      </p:bldP>
      <p:bldP spid="19" grpId="0" animBg="1"/>
      <p:bldP spid="19" grpId="1" animBg="1"/>
      <p:bldP spid="20" grpId="0" animBg="1"/>
      <p:bldP spid="20" grpId="1" animBg="1"/>
      <p:bldP spid="21"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5" name="テキスト プレースホルダー 6"/>
          <p:cNvSpPr>
            <a:spLocks noGrp="1"/>
          </p:cNvSpPr>
          <p:nvPr>
            <p:ph type="body" sz="quarter" idx="14" hasCustomPrompt="1"/>
          </p:nvPr>
        </p:nvSpPr>
        <p:spPr>
          <a:xfrm>
            <a:off x="1078310" y="4279404"/>
            <a:ext cx="16200313" cy="3312368"/>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
        <p:nvSpPr>
          <p:cNvPr id="6" name="正方形/長方形 5"/>
          <p:cNvSpPr/>
          <p:nvPr userDrawn="1"/>
        </p:nvSpPr>
        <p:spPr>
          <a:xfrm>
            <a:off x="1222326" y="4135388"/>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a:lstStyle>
            <a:lvl1pPr>
              <a:defRPr i="1" baseline="0">
                <a:solidFill>
                  <a:schemeClr val="tx1">
                    <a:lumMod val="50000"/>
                    <a:lumOff val="50000"/>
                  </a:schemeClr>
                </a:solidFill>
                <a:latin typeface="+mn-lt"/>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0860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2" decel="100000" fill="hold" grpId="0" nodeType="after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4 Icons and Items">
    <p:spTree>
      <p:nvGrpSpPr>
        <p:cNvPr id="1" name=""/>
        <p:cNvGrpSpPr/>
        <p:nvPr/>
      </p:nvGrpSpPr>
      <p:grpSpPr>
        <a:xfrm>
          <a:off x="0" y="0"/>
          <a:ext cx="0" cy="0"/>
          <a:chOff x="0" y="0"/>
          <a:chExt cx="0" cy="0"/>
        </a:xfrm>
      </p:grpSpPr>
      <p:sp>
        <p:nvSpPr>
          <p:cNvPr id="53" name="円/楕円 52"/>
          <p:cNvSpPr/>
          <p:nvPr userDrawn="1"/>
        </p:nvSpPr>
        <p:spPr>
          <a:xfrm>
            <a:off x="6076328" y="3034060"/>
            <a:ext cx="2367069" cy="2367069"/>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userDrawn="1"/>
        </p:nvSpPr>
        <p:spPr>
          <a:xfrm>
            <a:off x="10005897" y="3034059"/>
            <a:ext cx="2367069" cy="2367069"/>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userDrawn="1"/>
        </p:nvSpPr>
        <p:spPr>
          <a:xfrm>
            <a:off x="13935465" y="3034058"/>
            <a:ext cx="2367069" cy="236706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userDrawn="1"/>
        </p:nvSpPr>
        <p:spPr>
          <a:xfrm>
            <a:off x="2143915" y="3034057"/>
            <a:ext cx="2367069" cy="236706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userDrawn="1"/>
        </p:nvSpPr>
        <p:spPr>
          <a:xfrm>
            <a:off x="5923928" y="2932460"/>
            <a:ext cx="2367069" cy="236706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userDrawn="1"/>
        </p:nvSpPr>
        <p:spPr>
          <a:xfrm>
            <a:off x="9853497" y="2932459"/>
            <a:ext cx="2367069" cy="2367069"/>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userDrawn="1"/>
        </p:nvSpPr>
        <p:spPr>
          <a:xfrm>
            <a:off x="13783065" y="2932458"/>
            <a:ext cx="2367069" cy="2367069"/>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1991515" y="2932457"/>
            <a:ext cx="2367069" cy="236706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5994888" y="2983263"/>
            <a:ext cx="2367069" cy="236706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9924457" y="2983262"/>
            <a:ext cx="2367069" cy="23670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13854025" y="2983261"/>
            <a:ext cx="2367069" cy="236706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2062475" y="2983260"/>
            <a:ext cx="2367069" cy="23670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userDrawn="1">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userDrawn="1">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userDrawn="1">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userDrawn="1">
            <p:ph type="body" sz="quarter" idx="13" hasCustomPrompt="1"/>
          </p:nvPr>
        </p:nvSpPr>
        <p:spPr>
          <a:xfrm>
            <a:off x="3166542" y="1543100"/>
            <a:ext cx="14329592" cy="504056"/>
          </a:xfrm>
        </p:spPr>
        <p:txBody>
          <a:bodyPr/>
          <a:lstStyle>
            <a:lvl1pPr>
              <a:defRPr kumimoji="1" lang="en-US" altLang="ja-JP" sz="2400" i="1" kern="1200" baseline="0" dirty="0" smtClean="0">
                <a:solidFill>
                  <a:schemeClr val="tx1">
                    <a:lumMod val="50000"/>
                    <a:lumOff val="50000"/>
                  </a:schemeClr>
                </a:solidFill>
                <a:latin typeface="+mn-lt"/>
                <a:ea typeface="+mn-ea"/>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12"/>
          <p:cNvSpPr>
            <a:spLocks noGrp="1"/>
          </p:cNvSpPr>
          <p:nvPr userDrawn="1">
            <p:ph type="pic" sz="quarter" idx="17" hasCustomPrompt="1"/>
          </p:nvPr>
        </p:nvSpPr>
        <p:spPr>
          <a:xfrm>
            <a:off x="6754393" y="3742768"/>
            <a:ext cx="848058" cy="848058"/>
          </a:xfrm>
        </p:spPr>
        <p:txBody>
          <a:bodyPr>
            <a:normAutofit/>
          </a:bodyPr>
          <a:lstStyle>
            <a:lvl1pPr>
              <a:defRPr sz="1600"/>
            </a:lvl1pPr>
          </a:lstStyle>
          <a:p>
            <a:r>
              <a:rPr kumimoji="1" lang="en-US" altLang="ja-JP" dirty="0"/>
              <a:t>Icon</a:t>
            </a:r>
            <a:endParaRPr kumimoji="1" lang="ja-JP" altLang="en-US" dirty="0"/>
          </a:p>
        </p:txBody>
      </p:sp>
      <p:sp>
        <p:nvSpPr>
          <p:cNvPr id="14" name="図プレースホルダー 12"/>
          <p:cNvSpPr>
            <a:spLocks noGrp="1"/>
          </p:cNvSpPr>
          <p:nvPr userDrawn="1">
            <p:ph type="pic" sz="quarter" idx="18" hasCustomPrompt="1"/>
          </p:nvPr>
        </p:nvSpPr>
        <p:spPr>
          <a:xfrm>
            <a:off x="10683962" y="3742767"/>
            <a:ext cx="848058" cy="848058"/>
          </a:xfrm>
        </p:spPr>
        <p:txBody>
          <a:bodyPr>
            <a:normAutofit/>
          </a:bodyPr>
          <a:lstStyle>
            <a:lvl1pPr>
              <a:defRPr sz="1600"/>
            </a:lvl1pPr>
          </a:lstStyle>
          <a:p>
            <a:r>
              <a:rPr kumimoji="1" lang="en-US" altLang="ja-JP" dirty="0"/>
              <a:t>Icon</a:t>
            </a:r>
            <a:endParaRPr kumimoji="1" lang="ja-JP" altLang="en-US" dirty="0"/>
          </a:p>
        </p:txBody>
      </p:sp>
      <p:sp>
        <p:nvSpPr>
          <p:cNvPr id="15" name="図プレースホルダー 12"/>
          <p:cNvSpPr>
            <a:spLocks noGrp="1"/>
          </p:cNvSpPr>
          <p:nvPr userDrawn="1">
            <p:ph type="pic" sz="quarter" idx="19" hasCustomPrompt="1"/>
          </p:nvPr>
        </p:nvSpPr>
        <p:spPr>
          <a:xfrm>
            <a:off x="14613530" y="3742766"/>
            <a:ext cx="848058" cy="848058"/>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12"/>
          <p:cNvSpPr>
            <a:spLocks noGrp="1"/>
          </p:cNvSpPr>
          <p:nvPr userDrawn="1">
            <p:ph type="pic" sz="quarter" idx="20" hasCustomPrompt="1"/>
          </p:nvPr>
        </p:nvSpPr>
        <p:spPr>
          <a:xfrm>
            <a:off x="2821980" y="3742765"/>
            <a:ext cx="848058" cy="84805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6"/>
          <p:cNvSpPr>
            <a:spLocks noGrp="1"/>
          </p:cNvSpPr>
          <p:nvPr>
            <p:ph type="body" sz="quarter" idx="21" hasCustomPrompt="1"/>
          </p:nvPr>
        </p:nvSpPr>
        <p:spPr>
          <a:xfrm>
            <a:off x="1404504" y="5501527"/>
            <a:ext cx="3683011" cy="720080"/>
          </a:xfrm>
        </p:spPr>
        <p:txBody>
          <a:bodyPr anchor="t">
            <a:noAutofit/>
          </a:bodyPr>
          <a:lstStyle>
            <a:lvl1pPr algn="ctr">
              <a:defRPr sz="3200" i="0" baseline="0">
                <a:solidFill>
                  <a:schemeClr val="accent1"/>
                </a:solidFill>
                <a:latin typeface="Route 159 SemiBold" pitchFamily="50" charset="0"/>
              </a:defRPr>
            </a:lvl1pPr>
          </a:lstStyle>
          <a:p>
            <a:pPr lvl="0"/>
            <a:r>
              <a:rPr kumimoji="1" lang="en-US" altLang="ja-JP" dirty="0"/>
              <a:t>Text goes here</a:t>
            </a:r>
            <a:endParaRPr kumimoji="1" lang="ja-JP" altLang="en-US" dirty="0"/>
          </a:p>
        </p:txBody>
      </p:sp>
      <p:sp>
        <p:nvSpPr>
          <p:cNvPr id="26" name="テキスト プレースホルダー 6"/>
          <p:cNvSpPr>
            <a:spLocks noGrp="1"/>
          </p:cNvSpPr>
          <p:nvPr>
            <p:ph type="body" sz="quarter" idx="24" hasCustomPrompt="1"/>
          </p:nvPr>
        </p:nvSpPr>
        <p:spPr>
          <a:xfrm>
            <a:off x="138817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29" name="正方形/長方形 28"/>
          <p:cNvSpPr/>
          <p:nvPr userDrawn="1"/>
        </p:nvSpPr>
        <p:spPr>
          <a:xfrm>
            <a:off x="1625829" y="6293615"/>
            <a:ext cx="3240360" cy="72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6"/>
          <p:cNvSpPr>
            <a:spLocks noGrp="1"/>
          </p:cNvSpPr>
          <p:nvPr>
            <p:ph type="body" sz="quarter" idx="25" hasCustomPrompt="1"/>
          </p:nvPr>
        </p:nvSpPr>
        <p:spPr>
          <a:xfrm>
            <a:off x="5307798" y="5499183"/>
            <a:ext cx="3715678" cy="720080"/>
          </a:xfrm>
        </p:spPr>
        <p:txBody>
          <a:bodyPr anchor="t">
            <a:noAutofit/>
          </a:bodyPr>
          <a:lstStyle>
            <a:lvl1pPr algn="ctr">
              <a:defRPr sz="3200" i="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33" name="テキスト プレースホルダー 6"/>
          <p:cNvSpPr>
            <a:spLocks noGrp="1"/>
          </p:cNvSpPr>
          <p:nvPr>
            <p:ph type="body" sz="quarter" idx="26" hasCustomPrompt="1"/>
          </p:nvPr>
        </p:nvSpPr>
        <p:spPr>
          <a:xfrm>
            <a:off x="5318687" y="6378536"/>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4" name="正方形/長方形 33"/>
          <p:cNvSpPr/>
          <p:nvPr userDrawn="1"/>
        </p:nvSpPr>
        <p:spPr>
          <a:xfrm>
            <a:off x="5556346" y="6291271"/>
            <a:ext cx="3240360" cy="7200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6"/>
          <p:cNvSpPr>
            <a:spLocks noGrp="1"/>
          </p:cNvSpPr>
          <p:nvPr>
            <p:ph type="body" sz="quarter" idx="27" hasCustomPrompt="1"/>
          </p:nvPr>
        </p:nvSpPr>
        <p:spPr>
          <a:xfrm>
            <a:off x="9243759" y="5501527"/>
            <a:ext cx="3715678" cy="720080"/>
          </a:xfrm>
        </p:spPr>
        <p:txBody>
          <a:bodyPr anchor="t">
            <a:noAutofit/>
          </a:bodyPr>
          <a:lstStyle>
            <a:lvl1pPr algn="ctr">
              <a:defRPr sz="3200" i="0" baseline="0">
                <a:solidFill>
                  <a:schemeClr val="accent2"/>
                </a:solidFill>
                <a:latin typeface="Route 159 SemiBold" pitchFamily="50" charset="0"/>
              </a:defRPr>
            </a:lvl1pPr>
          </a:lstStyle>
          <a:p>
            <a:pPr lvl="0"/>
            <a:r>
              <a:rPr kumimoji="1" lang="en-US" altLang="ja-JP" dirty="0"/>
              <a:t>Text goes here</a:t>
            </a:r>
            <a:endParaRPr kumimoji="1" lang="ja-JP" altLang="en-US" dirty="0"/>
          </a:p>
        </p:txBody>
      </p:sp>
      <p:sp>
        <p:nvSpPr>
          <p:cNvPr id="36" name="テキスト プレースホルダー 6"/>
          <p:cNvSpPr>
            <a:spLocks noGrp="1"/>
          </p:cNvSpPr>
          <p:nvPr>
            <p:ph type="body" sz="quarter" idx="28" hasCustomPrompt="1"/>
          </p:nvPr>
        </p:nvSpPr>
        <p:spPr>
          <a:xfrm>
            <a:off x="9249204"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37" name="正方形/長方形 36"/>
          <p:cNvSpPr/>
          <p:nvPr userDrawn="1"/>
        </p:nvSpPr>
        <p:spPr>
          <a:xfrm>
            <a:off x="9486863" y="6293615"/>
            <a:ext cx="3240360" cy="72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プレースホルダー 6"/>
          <p:cNvSpPr>
            <a:spLocks noGrp="1"/>
          </p:cNvSpPr>
          <p:nvPr>
            <p:ph type="body" sz="quarter" idx="29" hasCustomPrompt="1"/>
          </p:nvPr>
        </p:nvSpPr>
        <p:spPr>
          <a:xfrm>
            <a:off x="13179720" y="5501527"/>
            <a:ext cx="3715678" cy="720080"/>
          </a:xfrm>
        </p:spPr>
        <p:txBody>
          <a:bodyPr anchor="t">
            <a:noAutofit/>
          </a:bodyPr>
          <a:lstStyle>
            <a:lvl1pPr algn="ctr">
              <a:defRPr sz="3200" i="0" baseline="0">
                <a:solidFill>
                  <a:schemeClr val="accent4"/>
                </a:solidFill>
                <a:latin typeface="Route 159 SemiBold" pitchFamily="50" charset="0"/>
              </a:defRPr>
            </a:lvl1pPr>
          </a:lstStyle>
          <a:p>
            <a:pPr lvl="0"/>
            <a:r>
              <a:rPr kumimoji="1" lang="en-US" altLang="ja-JP" dirty="0"/>
              <a:t>Text goes here</a:t>
            </a:r>
            <a:endParaRPr kumimoji="1" lang="ja-JP" altLang="en-US" dirty="0"/>
          </a:p>
        </p:txBody>
      </p:sp>
      <p:sp>
        <p:nvSpPr>
          <p:cNvPr id="39" name="テキスト プレースホルダー 6"/>
          <p:cNvSpPr>
            <a:spLocks noGrp="1"/>
          </p:cNvSpPr>
          <p:nvPr>
            <p:ph type="body" sz="quarter" idx="30" hasCustomPrompt="1"/>
          </p:nvPr>
        </p:nvSpPr>
        <p:spPr>
          <a:xfrm>
            <a:off x="13179720" y="6380880"/>
            <a:ext cx="3715678" cy="2143030"/>
          </a:xfrm>
        </p:spPr>
        <p:txBody>
          <a:bodyPr anchor="t">
            <a:noAutofit/>
          </a:bodyPr>
          <a:lstStyle>
            <a:lvl1pPr algn="ctr">
              <a:defRPr sz="1800" i="0" baseline="0">
                <a:solidFill>
                  <a:schemeClr val="tx2"/>
                </a:solidFill>
                <a:latin typeface="+mn-lt"/>
              </a:defRPr>
            </a:lvl1pPr>
          </a:lstStyle>
          <a:p>
            <a:pPr lvl="0"/>
            <a:r>
              <a:rPr kumimoji="1" lang="en-US" altLang="ja-JP" dirty="0"/>
              <a:t>Text goes here</a:t>
            </a:r>
            <a:endParaRPr kumimoji="1" lang="ja-JP" altLang="en-US" dirty="0"/>
          </a:p>
        </p:txBody>
      </p:sp>
      <p:sp>
        <p:nvSpPr>
          <p:cNvPr id="40" name="正方形/長方形 39"/>
          <p:cNvSpPr/>
          <p:nvPr userDrawn="1"/>
        </p:nvSpPr>
        <p:spPr>
          <a:xfrm>
            <a:off x="13417379" y="6293615"/>
            <a:ext cx="3240360" cy="72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377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750"/>
                                        <p:tgtEl>
                                          <p:spTgt spid="56"/>
                                        </p:tgtEl>
                                      </p:cBhvr>
                                    </p:animEffect>
                                  </p:childTnLst>
                                </p:cTn>
                              </p:par>
                              <p:par>
                                <p:cTn id="16" presetID="10" presetClass="entr" presetSubtype="0" fill="hold" grpId="0" nodeType="withEffect">
                                  <p:stCondLst>
                                    <p:cond delay="10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750"/>
                                        <p:tgtEl>
                                          <p:spTgt spid="52"/>
                                        </p:tgtEl>
                                      </p:cBhvr>
                                    </p:animEffect>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750"/>
                                        <p:tgtEl>
                                          <p:spTgt spid="19"/>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750"/>
                                        <p:tgtEl>
                                          <p:spTgt spid="20"/>
                                        </p:tgtEl>
                                      </p:cBhvr>
                                    </p:animEffect>
                                  </p:childTnLst>
                                </p:cTn>
                              </p:par>
                              <p:par>
                                <p:cTn id="25" presetID="2" presetClass="entr" presetSubtype="1" decel="100000" fill="hold" grpId="1" nodeType="with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750" fill="hold"/>
                                        <p:tgtEl>
                                          <p:spTgt spid="56"/>
                                        </p:tgtEl>
                                        <p:attrNameLst>
                                          <p:attrName>ppt_x</p:attrName>
                                        </p:attrNameLst>
                                      </p:cBhvr>
                                      <p:tavLst>
                                        <p:tav tm="0">
                                          <p:val>
                                            <p:strVal val="#ppt_x"/>
                                          </p:val>
                                        </p:tav>
                                        <p:tav tm="100000">
                                          <p:val>
                                            <p:strVal val="#ppt_x"/>
                                          </p:val>
                                        </p:tav>
                                      </p:tavLst>
                                    </p:anim>
                                    <p:anim calcmode="lin" valueType="num">
                                      <p:cBhvr additive="base">
                                        <p:cTn id="28" dur="750" fill="hold"/>
                                        <p:tgtEl>
                                          <p:spTgt spid="56"/>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1" nodeType="withEffect">
                                  <p:stCondLst>
                                    <p:cond delay="10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750" fill="hold"/>
                                        <p:tgtEl>
                                          <p:spTgt spid="52"/>
                                        </p:tgtEl>
                                        <p:attrNameLst>
                                          <p:attrName>ppt_x</p:attrName>
                                        </p:attrNameLst>
                                      </p:cBhvr>
                                      <p:tavLst>
                                        <p:tav tm="0">
                                          <p:val>
                                            <p:strVal val="#ppt_x"/>
                                          </p:val>
                                        </p:tav>
                                        <p:tav tm="100000">
                                          <p:val>
                                            <p:strVal val="#ppt_x"/>
                                          </p:val>
                                        </p:tav>
                                      </p:tavLst>
                                    </p:anim>
                                    <p:anim calcmode="lin" valueType="num">
                                      <p:cBhvr additive="base">
                                        <p:cTn id="32" dur="750" fill="hold"/>
                                        <p:tgtEl>
                                          <p:spTgt spid="52"/>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1"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ppt_x"/>
                                          </p:val>
                                        </p:tav>
                                        <p:tav tm="100000">
                                          <p:val>
                                            <p:strVal val="#ppt_x"/>
                                          </p:val>
                                        </p:tav>
                                      </p:tavLst>
                                    </p:anim>
                                    <p:anim calcmode="lin" valueType="num">
                                      <p:cBhvr additive="base">
                                        <p:cTn id="36" dur="750" fill="hold"/>
                                        <p:tgtEl>
                                          <p:spTgt spid="19"/>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1" nodeType="withEffect">
                                  <p:stCondLst>
                                    <p:cond delay="2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750" fill="hold"/>
                                        <p:tgtEl>
                                          <p:spTgt spid="20"/>
                                        </p:tgtEl>
                                        <p:attrNameLst>
                                          <p:attrName>ppt_x</p:attrName>
                                        </p:attrNameLst>
                                      </p:cBhvr>
                                      <p:tavLst>
                                        <p:tav tm="0">
                                          <p:val>
                                            <p:strVal val="#ppt_x"/>
                                          </p:val>
                                        </p:tav>
                                        <p:tav tm="100000">
                                          <p:val>
                                            <p:strVal val="#ppt_x"/>
                                          </p:val>
                                        </p:tav>
                                      </p:tavLst>
                                    </p:anim>
                                    <p:anim calcmode="lin" valueType="num">
                                      <p:cBhvr additive="base">
                                        <p:cTn id="40" dur="750" fill="hold"/>
                                        <p:tgtEl>
                                          <p:spTgt spid="20"/>
                                        </p:tgtEl>
                                        <p:attrNameLst>
                                          <p:attrName>ppt_y</p:attrName>
                                        </p:attrNameLst>
                                      </p:cBhvr>
                                      <p:tavLst>
                                        <p:tav tm="0">
                                          <p:val>
                                            <p:strVal val="0-#ppt_h/2"/>
                                          </p:val>
                                        </p:tav>
                                        <p:tav tm="100000">
                                          <p:val>
                                            <p:strVal val="#ppt_y"/>
                                          </p:val>
                                        </p:tav>
                                      </p:tavLst>
                                    </p:anim>
                                  </p:childTnLst>
                                </p:cTn>
                              </p:par>
                            </p:childTnLst>
                          </p:cTn>
                        </p:par>
                        <p:par>
                          <p:cTn id="41" fill="hold">
                            <p:stCondLst>
                              <p:cond delay="1450"/>
                            </p:stCondLst>
                            <p:childTnLst>
                              <p:par>
                                <p:cTn id="42" presetID="2" presetClass="entr" presetSubtype="4" decel="100000"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 calcmode="lin" valueType="num">
                                      <p:cBhvr additive="base">
                                        <p:cTn id="4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3">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childTnLst>
                                    <p:set>
                                      <p:cBhvr>
                                        <p:cTn id="47" dur="1" fill="hold">
                                          <p:stCondLst>
                                            <p:cond delay="0"/>
                                          </p:stCondLst>
                                        </p:cTn>
                                        <p:tgtEl>
                                          <p:spTgt spid="26">
                                            <p:txEl>
                                              <p:pRg st="0" end="0"/>
                                            </p:txEl>
                                          </p:spTgt>
                                        </p:tgtEl>
                                        <p:attrNameLst>
                                          <p:attrName>style.visibility</p:attrName>
                                        </p:attrNameLst>
                                      </p:cBhvr>
                                      <p:to>
                                        <p:strVal val="visible"/>
                                      </p:to>
                                    </p:set>
                                    <p:anim calcmode="lin" valueType="num">
                                      <p:cBhvr additive="base">
                                        <p:cTn id="48"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ppt_x"/>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childTnLst>
                          </p:cTn>
                        </p:par>
                        <p:par>
                          <p:cTn id="54" fill="hold">
                            <p:stCondLst>
                              <p:cond delay="1950"/>
                            </p:stCondLst>
                            <p:childTnLst>
                              <p:par>
                                <p:cTn id="55" presetID="10" presetClass="entr" presetSubtype="0"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fade">
                                      <p:cBhvr>
                                        <p:cTn id="57" dur="750"/>
                                        <p:tgtEl>
                                          <p:spTgt spid="53"/>
                                        </p:tgtEl>
                                      </p:cBhvr>
                                    </p:animEffect>
                                  </p:childTnLst>
                                </p:cTn>
                              </p:par>
                              <p:par>
                                <p:cTn id="58" presetID="10" presetClass="entr" presetSubtype="0" fill="hold" grpId="0" nodeType="withEffect">
                                  <p:stCondLst>
                                    <p:cond delay="10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750"/>
                                        <p:tgtEl>
                                          <p:spTgt spid="49"/>
                                        </p:tgtEl>
                                      </p:cBhvr>
                                    </p:animEffect>
                                  </p:childTnLst>
                                </p:cTn>
                              </p:par>
                              <p:par>
                                <p:cTn id="61" presetID="10" presetClass="entr" presetSubtype="0" fill="hold" grpId="0" nodeType="withEffect">
                                  <p:stCondLst>
                                    <p:cond delay="20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750"/>
                                        <p:tgtEl>
                                          <p:spTgt spid="10"/>
                                        </p:tgtEl>
                                      </p:cBhvr>
                                    </p:animEffect>
                                  </p:childTnLst>
                                </p:cTn>
                              </p:par>
                              <p:par>
                                <p:cTn id="64" presetID="10" presetClass="entr" presetSubtype="0" fill="hold" grpId="0" nodeType="withEffect">
                                  <p:stCondLst>
                                    <p:cond delay="20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750"/>
                                        <p:tgtEl>
                                          <p:spTgt spid="11"/>
                                        </p:tgtEl>
                                      </p:cBhvr>
                                    </p:animEffect>
                                  </p:childTnLst>
                                </p:cTn>
                              </p:par>
                              <p:par>
                                <p:cTn id="67" presetID="2" presetClass="entr" presetSubtype="1" decel="100000" fill="hold" grpId="1" nodeType="withEffect">
                                  <p:stCondLst>
                                    <p:cond delay="0"/>
                                  </p:stCondLst>
                                  <p:childTnLst>
                                    <p:set>
                                      <p:cBhvr>
                                        <p:cTn id="68" dur="1" fill="hold">
                                          <p:stCondLst>
                                            <p:cond delay="0"/>
                                          </p:stCondLst>
                                        </p:cTn>
                                        <p:tgtEl>
                                          <p:spTgt spid="53"/>
                                        </p:tgtEl>
                                        <p:attrNameLst>
                                          <p:attrName>style.visibility</p:attrName>
                                        </p:attrNameLst>
                                      </p:cBhvr>
                                      <p:to>
                                        <p:strVal val="visible"/>
                                      </p:to>
                                    </p:set>
                                    <p:anim calcmode="lin" valueType="num">
                                      <p:cBhvr additive="base">
                                        <p:cTn id="69" dur="750" fill="hold"/>
                                        <p:tgtEl>
                                          <p:spTgt spid="53"/>
                                        </p:tgtEl>
                                        <p:attrNameLst>
                                          <p:attrName>ppt_x</p:attrName>
                                        </p:attrNameLst>
                                      </p:cBhvr>
                                      <p:tavLst>
                                        <p:tav tm="0">
                                          <p:val>
                                            <p:strVal val="#ppt_x"/>
                                          </p:val>
                                        </p:tav>
                                        <p:tav tm="100000">
                                          <p:val>
                                            <p:strVal val="#ppt_x"/>
                                          </p:val>
                                        </p:tav>
                                      </p:tavLst>
                                    </p:anim>
                                    <p:anim calcmode="lin" valueType="num">
                                      <p:cBhvr additive="base">
                                        <p:cTn id="70" dur="750" fill="hold"/>
                                        <p:tgtEl>
                                          <p:spTgt spid="53"/>
                                        </p:tgtEl>
                                        <p:attrNameLst>
                                          <p:attrName>ppt_y</p:attrName>
                                        </p:attrNameLst>
                                      </p:cBhvr>
                                      <p:tavLst>
                                        <p:tav tm="0">
                                          <p:val>
                                            <p:strVal val="0-#ppt_h/2"/>
                                          </p:val>
                                        </p:tav>
                                        <p:tav tm="100000">
                                          <p:val>
                                            <p:strVal val="#ppt_y"/>
                                          </p:val>
                                        </p:tav>
                                      </p:tavLst>
                                    </p:anim>
                                  </p:childTnLst>
                                </p:cTn>
                              </p:par>
                              <p:par>
                                <p:cTn id="71" presetID="2" presetClass="entr" presetSubtype="1" decel="100000" fill="hold" grpId="1" nodeType="withEffect">
                                  <p:stCondLst>
                                    <p:cond delay="10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750" fill="hold"/>
                                        <p:tgtEl>
                                          <p:spTgt spid="49"/>
                                        </p:tgtEl>
                                        <p:attrNameLst>
                                          <p:attrName>ppt_x</p:attrName>
                                        </p:attrNameLst>
                                      </p:cBhvr>
                                      <p:tavLst>
                                        <p:tav tm="0">
                                          <p:val>
                                            <p:strVal val="#ppt_x"/>
                                          </p:val>
                                        </p:tav>
                                        <p:tav tm="100000">
                                          <p:val>
                                            <p:strVal val="#ppt_x"/>
                                          </p:val>
                                        </p:tav>
                                      </p:tavLst>
                                    </p:anim>
                                    <p:anim calcmode="lin" valueType="num">
                                      <p:cBhvr additive="base">
                                        <p:cTn id="74" dur="750" fill="hold"/>
                                        <p:tgtEl>
                                          <p:spTgt spid="49"/>
                                        </p:tgtEl>
                                        <p:attrNameLst>
                                          <p:attrName>ppt_y</p:attrName>
                                        </p:attrNameLst>
                                      </p:cBhvr>
                                      <p:tavLst>
                                        <p:tav tm="0">
                                          <p:val>
                                            <p:strVal val="0-#ppt_h/2"/>
                                          </p:val>
                                        </p:tav>
                                        <p:tav tm="100000">
                                          <p:val>
                                            <p:strVal val="#ppt_y"/>
                                          </p:val>
                                        </p:tav>
                                      </p:tavLst>
                                    </p:anim>
                                  </p:childTnLst>
                                </p:cTn>
                              </p:par>
                              <p:par>
                                <p:cTn id="75" presetID="2" presetClass="entr" presetSubtype="1" decel="100000" fill="hold" grpId="1" nodeType="withEffect">
                                  <p:stCondLst>
                                    <p:cond delay="20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750" fill="hold"/>
                                        <p:tgtEl>
                                          <p:spTgt spid="10"/>
                                        </p:tgtEl>
                                        <p:attrNameLst>
                                          <p:attrName>ppt_x</p:attrName>
                                        </p:attrNameLst>
                                      </p:cBhvr>
                                      <p:tavLst>
                                        <p:tav tm="0">
                                          <p:val>
                                            <p:strVal val="#ppt_x"/>
                                          </p:val>
                                        </p:tav>
                                        <p:tav tm="100000">
                                          <p:val>
                                            <p:strVal val="#ppt_x"/>
                                          </p:val>
                                        </p:tav>
                                      </p:tavLst>
                                    </p:anim>
                                    <p:anim calcmode="lin" valueType="num">
                                      <p:cBhvr additive="base">
                                        <p:cTn id="78" dur="750" fill="hold"/>
                                        <p:tgtEl>
                                          <p:spTgt spid="10"/>
                                        </p:tgtEl>
                                        <p:attrNameLst>
                                          <p:attrName>ppt_y</p:attrName>
                                        </p:attrNameLst>
                                      </p:cBhvr>
                                      <p:tavLst>
                                        <p:tav tm="0">
                                          <p:val>
                                            <p:strVal val="0-#ppt_h/2"/>
                                          </p:val>
                                        </p:tav>
                                        <p:tav tm="100000">
                                          <p:val>
                                            <p:strVal val="#ppt_y"/>
                                          </p:val>
                                        </p:tav>
                                      </p:tavLst>
                                    </p:anim>
                                  </p:childTnLst>
                                </p:cTn>
                              </p:par>
                              <p:par>
                                <p:cTn id="79" presetID="2" presetClass="entr" presetSubtype="1" decel="100000" fill="hold" grpId="1" nodeType="withEffect">
                                  <p:stCondLst>
                                    <p:cond delay="20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750" fill="hold"/>
                                        <p:tgtEl>
                                          <p:spTgt spid="11"/>
                                        </p:tgtEl>
                                        <p:attrNameLst>
                                          <p:attrName>ppt_x</p:attrName>
                                        </p:attrNameLst>
                                      </p:cBhvr>
                                      <p:tavLst>
                                        <p:tav tm="0">
                                          <p:val>
                                            <p:strVal val="#ppt_x"/>
                                          </p:val>
                                        </p:tav>
                                        <p:tav tm="100000">
                                          <p:val>
                                            <p:strVal val="#ppt_x"/>
                                          </p:val>
                                        </p:tav>
                                      </p:tavLst>
                                    </p:anim>
                                    <p:anim calcmode="lin" valueType="num">
                                      <p:cBhvr additive="base">
                                        <p:cTn id="82" dur="750" fill="hold"/>
                                        <p:tgtEl>
                                          <p:spTgt spid="11"/>
                                        </p:tgtEl>
                                        <p:attrNameLst>
                                          <p:attrName>ppt_y</p:attrName>
                                        </p:attrNameLst>
                                      </p:cBhvr>
                                      <p:tavLst>
                                        <p:tav tm="0">
                                          <p:val>
                                            <p:strVal val="0-#ppt_h/2"/>
                                          </p:val>
                                        </p:tav>
                                        <p:tav tm="100000">
                                          <p:val>
                                            <p:strVal val="#ppt_y"/>
                                          </p:val>
                                        </p:tav>
                                      </p:tavLst>
                                    </p:anim>
                                  </p:childTnLst>
                                </p:cTn>
                              </p:par>
                            </p:childTnLst>
                          </p:cTn>
                        </p:par>
                        <p:par>
                          <p:cTn id="83" fill="hold">
                            <p:stCondLst>
                              <p:cond delay="2900"/>
                            </p:stCondLst>
                            <p:childTnLst>
                              <p:par>
                                <p:cTn id="84" presetID="2" presetClass="entr" presetSubtype="4" decel="100000" fill="hold" grpId="0" nodeType="afterEffect">
                                  <p:stCondLst>
                                    <p:cond delay="0"/>
                                  </p:stCondLst>
                                  <p:childTnLst>
                                    <p:set>
                                      <p:cBhvr>
                                        <p:cTn id="85" dur="1" fill="hold">
                                          <p:stCondLst>
                                            <p:cond delay="0"/>
                                          </p:stCondLst>
                                        </p:cTn>
                                        <p:tgtEl>
                                          <p:spTgt spid="32">
                                            <p:txEl>
                                              <p:pRg st="0" end="0"/>
                                            </p:txEl>
                                          </p:spTgt>
                                        </p:tgtEl>
                                        <p:attrNameLst>
                                          <p:attrName>style.visibility</p:attrName>
                                        </p:attrNameLst>
                                      </p:cBhvr>
                                      <p:to>
                                        <p:strVal val="visible"/>
                                      </p:to>
                                    </p:set>
                                    <p:anim calcmode="lin" valueType="num">
                                      <p:cBhvr additive="base">
                                        <p:cTn id="86"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33">
                                            <p:txEl>
                                              <p:pRg st="0" end="0"/>
                                            </p:txEl>
                                          </p:spTgt>
                                        </p:tgtEl>
                                        <p:attrNameLst>
                                          <p:attrName>style.visibility</p:attrName>
                                        </p:attrNameLst>
                                      </p:cBhvr>
                                      <p:to>
                                        <p:strVal val="visible"/>
                                      </p:to>
                                    </p:set>
                                    <p:anim calcmode="lin" valueType="num">
                                      <p:cBhvr additive="base">
                                        <p:cTn id="90"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33">
                                            <p:txEl>
                                              <p:pRg st="0" end="0"/>
                                            </p:txEl>
                                          </p:spTgt>
                                        </p:tgtEl>
                                        <p:attrNameLst>
                                          <p:attrName>ppt_y</p:attrName>
                                        </p:attrNameLst>
                                      </p:cBhvr>
                                      <p:tavLst>
                                        <p:tav tm="0">
                                          <p:val>
                                            <p:strVal val="1+#ppt_h/2"/>
                                          </p:val>
                                        </p:tav>
                                        <p:tav tm="100000">
                                          <p:val>
                                            <p:strVal val="#ppt_y"/>
                                          </p:val>
                                        </p:tav>
                                      </p:tavLst>
                                    </p:anim>
                                  </p:childTnLst>
                                </p:cTn>
                              </p:par>
                              <p:par>
                                <p:cTn id="92" presetID="2" presetClass="entr" presetSubtype="4" decel="100000"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 calcmode="lin" valueType="num">
                                      <p:cBhvr additive="base">
                                        <p:cTn id="94" dur="500" fill="hold"/>
                                        <p:tgtEl>
                                          <p:spTgt spid="34"/>
                                        </p:tgtEl>
                                        <p:attrNameLst>
                                          <p:attrName>ppt_x</p:attrName>
                                        </p:attrNameLst>
                                      </p:cBhvr>
                                      <p:tavLst>
                                        <p:tav tm="0">
                                          <p:val>
                                            <p:strVal val="#ppt_x"/>
                                          </p:val>
                                        </p:tav>
                                        <p:tav tm="100000">
                                          <p:val>
                                            <p:strVal val="#ppt_x"/>
                                          </p:val>
                                        </p:tav>
                                      </p:tavLst>
                                    </p:anim>
                                    <p:anim calcmode="lin" valueType="num">
                                      <p:cBhvr additive="base">
                                        <p:cTn id="95" dur="500" fill="hold"/>
                                        <p:tgtEl>
                                          <p:spTgt spid="34"/>
                                        </p:tgtEl>
                                        <p:attrNameLst>
                                          <p:attrName>ppt_y</p:attrName>
                                        </p:attrNameLst>
                                      </p:cBhvr>
                                      <p:tavLst>
                                        <p:tav tm="0">
                                          <p:val>
                                            <p:strVal val="1+#ppt_h/2"/>
                                          </p:val>
                                        </p:tav>
                                        <p:tav tm="100000">
                                          <p:val>
                                            <p:strVal val="#ppt_y"/>
                                          </p:val>
                                        </p:tav>
                                      </p:tavLst>
                                    </p:anim>
                                  </p:childTnLst>
                                </p:cTn>
                              </p:par>
                            </p:childTnLst>
                          </p:cTn>
                        </p:par>
                        <p:par>
                          <p:cTn id="96" fill="hold">
                            <p:stCondLst>
                              <p:cond delay="3400"/>
                            </p:stCondLst>
                            <p:childTnLst>
                              <p:par>
                                <p:cTn id="97" presetID="10"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750"/>
                                        <p:tgtEl>
                                          <p:spTgt spid="54"/>
                                        </p:tgtEl>
                                      </p:cBhvr>
                                    </p:animEffect>
                                  </p:childTnLst>
                                </p:cTn>
                              </p:par>
                              <p:par>
                                <p:cTn id="100" presetID="10" presetClass="entr" presetSubtype="0" fill="hold" grpId="0" nodeType="withEffect">
                                  <p:stCondLst>
                                    <p:cond delay="10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750"/>
                                        <p:tgtEl>
                                          <p:spTgt spid="50"/>
                                        </p:tgtEl>
                                      </p:cBhvr>
                                    </p:animEffect>
                                  </p:childTnLst>
                                </p:cTn>
                              </p:par>
                              <p:par>
                                <p:cTn id="103" presetID="10" presetClass="entr" presetSubtype="0" fill="hold" grpId="0" nodeType="withEffect">
                                  <p:stCondLst>
                                    <p:cond delay="200"/>
                                  </p:stCondLst>
                                  <p:childTnLst>
                                    <p:set>
                                      <p:cBhvr>
                                        <p:cTn id="104" dur="1" fill="hold">
                                          <p:stCondLst>
                                            <p:cond delay="0"/>
                                          </p:stCondLst>
                                        </p:cTn>
                                        <p:tgtEl>
                                          <p:spTgt spid="12"/>
                                        </p:tgtEl>
                                        <p:attrNameLst>
                                          <p:attrName>style.visibility</p:attrName>
                                        </p:attrNameLst>
                                      </p:cBhvr>
                                      <p:to>
                                        <p:strVal val="visible"/>
                                      </p:to>
                                    </p:set>
                                    <p:animEffect transition="in" filter="fade">
                                      <p:cBhvr>
                                        <p:cTn id="105" dur="750"/>
                                        <p:tgtEl>
                                          <p:spTgt spid="12"/>
                                        </p:tgtEl>
                                      </p:cBhvr>
                                    </p:animEffect>
                                  </p:childTnLst>
                                </p:cTn>
                              </p:par>
                              <p:par>
                                <p:cTn id="106" presetID="10" presetClass="entr" presetSubtype="0" fill="hold" grpId="0" nodeType="withEffect">
                                  <p:stCondLst>
                                    <p:cond delay="200"/>
                                  </p:stCondLst>
                                  <p:childTnLst>
                                    <p:set>
                                      <p:cBhvr>
                                        <p:cTn id="107" dur="1" fill="hold">
                                          <p:stCondLst>
                                            <p:cond delay="0"/>
                                          </p:stCondLst>
                                        </p:cTn>
                                        <p:tgtEl>
                                          <p:spTgt spid="14"/>
                                        </p:tgtEl>
                                        <p:attrNameLst>
                                          <p:attrName>style.visibility</p:attrName>
                                        </p:attrNameLst>
                                      </p:cBhvr>
                                      <p:to>
                                        <p:strVal val="visible"/>
                                      </p:to>
                                    </p:set>
                                    <p:animEffect transition="in" filter="fade">
                                      <p:cBhvr>
                                        <p:cTn id="108" dur="750"/>
                                        <p:tgtEl>
                                          <p:spTgt spid="14"/>
                                        </p:tgtEl>
                                      </p:cBhvr>
                                    </p:animEffect>
                                  </p:childTnLst>
                                </p:cTn>
                              </p:par>
                              <p:par>
                                <p:cTn id="109" presetID="2" presetClass="entr" presetSubtype="1" decel="100000" fill="hold" grpId="1" nodeType="withEffect">
                                  <p:stCondLst>
                                    <p:cond delay="0"/>
                                  </p:stCondLst>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750" fill="hold"/>
                                        <p:tgtEl>
                                          <p:spTgt spid="54"/>
                                        </p:tgtEl>
                                        <p:attrNameLst>
                                          <p:attrName>ppt_x</p:attrName>
                                        </p:attrNameLst>
                                      </p:cBhvr>
                                      <p:tavLst>
                                        <p:tav tm="0">
                                          <p:val>
                                            <p:strVal val="#ppt_x"/>
                                          </p:val>
                                        </p:tav>
                                        <p:tav tm="100000">
                                          <p:val>
                                            <p:strVal val="#ppt_x"/>
                                          </p:val>
                                        </p:tav>
                                      </p:tavLst>
                                    </p:anim>
                                    <p:anim calcmode="lin" valueType="num">
                                      <p:cBhvr additive="base">
                                        <p:cTn id="112" dur="750" fill="hold"/>
                                        <p:tgtEl>
                                          <p:spTgt spid="54"/>
                                        </p:tgtEl>
                                        <p:attrNameLst>
                                          <p:attrName>ppt_y</p:attrName>
                                        </p:attrNameLst>
                                      </p:cBhvr>
                                      <p:tavLst>
                                        <p:tav tm="0">
                                          <p:val>
                                            <p:strVal val="0-#ppt_h/2"/>
                                          </p:val>
                                        </p:tav>
                                        <p:tav tm="100000">
                                          <p:val>
                                            <p:strVal val="#ppt_y"/>
                                          </p:val>
                                        </p:tav>
                                      </p:tavLst>
                                    </p:anim>
                                  </p:childTnLst>
                                </p:cTn>
                              </p:par>
                              <p:par>
                                <p:cTn id="113" presetID="2" presetClass="entr" presetSubtype="1" decel="100000" fill="hold" grpId="1" nodeType="withEffect">
                                  <p:stCondLst>
                                    <p:cond delay="100"/>
                                  </p:stCondLst>
                                  <p:childTnLst>
                                    <p:set>
                                      <p:cBhvr>
                                        <p:cTn id="114" dur="1" fill="hold">
                                          <p:stCondLst>
                                            <p:cond delay="0"/>
                                          </p:stCondLst>
                                        </p:cTn>
                                        <p:tgtEl>
                                          <p:spTgt spid="50"/>
                                        </p:tgtEl>
                                        <p:attrNameLst>
                                          <p:attrName>style.visibility</p:attrName>
                                        </p:attrNameLst>
                                      </p:cBhvr>
                                      <p:to>
                                        <p:strVal val="visible"/>
                                      </p:to>
                                    </p:set>
                                    <p:anim calcmode="lin" valueType="num">
                                      <p:cBhvr additive="base">
                                        <p:cTn id="115" dur="750" fill="hold"/>
                                        <p:tgtEl>
                                          <p:spTgt spid="50"/>
                                        </p:tgtEl>
                                        <p:attrNameLst>
                                          <p:attrName>ppt_x</p:attrName>
                                        </p:attrNameLst>
                                      </p:cBhvr>
                                      <p:tavLst>
                                        <p:tav tm="0">
                                          <p:val>
                                            <p:strVal val="#ppt_x"/>
                                          </p:val>
                                        </p:tav>
                                        <p:tav tm="100000">
                                          <p:val>
                                            <p:strVal val="#ppt_x"/>
                                          </p:val>
                                        </p:tav>
                                      </p:tavLst>
                                    </p:anim>
                                    <p:anim calcmode="lin" valueType="num">
                                      <p:cBhvr additive="base">
                                        <p:cTn id="116" dur="750" fill="hold"/>
                                        <p:tgtEl>
                                          <p:spTgt spid="50"/>
                                        </p:tgtEl>
                                        <p:attrNameLst>
                                          <p:attrName>ppt_y</p:attrName>
                                        </p:attrNameLst>
                                      </p:cBhvr>
                                      <p:tavLst>
                                        <p:tav tm="0">
                                          <p:val>
                                            <p:strVal val="0-#ppt_h/2"/>
                                          </p:val>
                                        </p:tav>
                                        <p:tav tm="100000">
                                          <p:val>
                                            <p:strVal val="#ppt_y"/>
                                          </p:val>
                                        </p:tav>
                                      </p:tavLst>
                                    </p:anim>
                                  </p:childTnLst>
                                </p:cTn>
                              </p:par>
                              <p:par>
                                <p:cTn id="117" presetID="2" presetClass="entr" presetSubtype="1" decel="100000" fill="hold" grpId="1" nodeType="withEffect">
                                  <p:stCondLst>
                                    <p:cond delay="200"/>
                                  </p:stCondLst>
                                  <p:childTnLst>
                                    <p:set>
                                      <p:cBhvr>
                                        <p:cTn id="118" dur="1" fill="hold">
                                          <p:stCondLst>
                                            <p:cond delay="0"/>
                                          </p:stCondLst>
                                        </p:cTn>
                                        <p:tgtEl>
                                          <p:spTgt spid="12"/>
                                        </p:tgtEl>
                                        <p:attrNameLst>
                                          <p:attrName>style.visibility</p:attrName>
                                        </p:attrNameLst>
                                      </p:cBhvr>
                                      <p:to>
                                        <p:strVal val="visible"/>
                                      </p:to>
                                    </p:set>
                                    <p:anim calcmode="lin" valueType="num">
                                      <p:cBhvr additive="base">
                                        <p:cTn id="119" dur="750" fill="hold"/>
                                        <p:tgtEl>
                                          <p:spTgt spid="12"/>
                                        </p:tgtEl>
                                        <p:attrNameLst>
                                          <p:attrName>ppt_x</p:attrName>
                                        </p:attrNameLst>
                                      </p:cBhvr>
                                      <p:tavLst>
                                        <p:tav tm="0">
                                          <p:val>
                                            <p:strVal val="#ppt_x"/>
                                          </p:val>
                                        </p:tav>
                                        <p:tav tm="100000">
                                          <p:val>
                                            <p:strVal val="#ppt_x"/>
                                          </p:val>
                                        </p:tav>
                                      </p:tavLst>
                                    </p:anim>
                                    <p:anim calcmode="lin" valueType="num">
                                      <p:cBhvr additive="base">
                                        <p:cTn id="120" dur="750" fill="hold"/>
                                        <p:tgtEl>
                                          <p:spTgt spid="12"/>
                                        </p:tgtEl>
                                        <p:attrNameLst>
                                          <p:attrName>ppt_y</p:attrName>
                                        </p:attrNameLst>
                                      </p:cBhvr>
                                      <p:tavLst>
                                        <p:tav tm="0">
                                          <p:val>
                                            <p:strVal val="0-#ppt_h/2"/>
                                          </p:val>
                                        </p:tav>
                                        <p:tav tm="100000">
                                          <p:val>
                                            <p:strVal val="#ppt_y"/>
                                          </p:val>
                                        </p:tav>
                                      </p:tavLst>
                                    </p:anim>
                                  </p:childTnLst>
                                </p:cTn>
                              </p:par>
                              <p:par>
                                <p:cTn id="121" presetID="2" presetClass="entr" presetSubtype="1" decel="100000" fill="hold" grpId="1" nodeType="withEffect">
                                  <p:stCondLst>
                                    <p:cond delay="200"/>
                                  </p:stCondLst>
                                  <p:childTnLst>
                                    <p:set>
                                      <p:cBhvr>
                                        <p:cTn id="122" dur="1" fill="hold">
                                          <p:stCondLst>
                                            <p:cond delay="0"/>
                                          </p:stCondLst>
                                        </p:cTn>
                                        <p:tgtEl>
                                          <p:spTgt spid="14"/>
                                        </p:tgtEl>
                                        <p:attrNameLst>
                                          <p:attrName>style.visibility</p:attrName>
                                        </p:attrNameLst>
                                      </p:cBhvr>
                                      <p:to>
                                        <p:strVal val="visible"/>
                                      </p:to>
                                    </p:set>
                                    <p:anim calcmode="lin" valueType="num">
                                      <p:cBhvr additive="base">
                                        <p:cTn id="123" dur="750" fill="hold"/>
                                        <p:tgtEl>
                                          <p:spTgt spid="14"/>
                                        </p:tgtEl>
                                        <p:attrNameLst>
                                          <p:attrName>ppt_x</p:attrName>
                                        </p:attrNameLst>
                                      </p:cBhvr>
                                      <p:tavLst>
                                        <p:tav tm="0">
                                          <p:val>
                                            <p:strVal val="#ppt_x"/>
                                          </p:val>
                                        </p:tav>
                                        <p:tav tm="100000">
                                          <p:val>
                                            <p:strVal val="#ppt_x"/>
                                          </p:val>
                                        </p:tav>
                                      </p:tavLst>
                                    </p:anim>
                                    <p:anim calcmode="lin" valueType="num">
                                      <p:cBhvr additive="base">
                                        <p:cTn id="124" dur="750" fill="hold"/>
                                        <p:tgtEl>
                                          <p:spTgt spid="14"/>
                                        </p:tgtEl>
                                        <p:attrNameLst>
                                          <p:attrName>ppt_y</p:attrName>
                                        </p:attrNameLst>
                                      </p:cBhvr>
                                      <p:tavLst>
                                        <p:tav tm="0">
                                          <p:val>
                                            <p:strVal val="0-#ppt_h/2"/>
                                          </p:val>
                                        </p:tav>
                                        <p:tav tm="100000">
                                          <p:val>
                                            <p:strVal val="#ppt_y"/>
                                          </p:val>
                                        </p:tav>
                                      </p:tavLst>
                                    </p:anim>
                                  </p:childTnLst>
                                </p:cTn>
                              </p:par>
                            </p:childTnLst>
                          </p:cTn>
                        </p:par>
                        <p:par>
                          <p:cTn id="125" fill="hold">
                            <p:stCondLst>
                              <p:cond delay="4350"/>
                            </p:stCondLst>
                            <p:childTnLst>
                              <p:par>
                                <p:cTn id="126" presetID="2" presetClass="entr" presetSubtype="4" decel="100000" fill="hold" grpId="0" nodeType="afterEffect">
                                  <p:stCondLst>
                                    <p:cond delay="0"/>
                                  </p:stCondLst>
                                  <p:childTnLst>
                                    <p:set>
                                      <p:cBhvr>
                                        <p:cTn id="127" dur="1" fill="hold">
                                          <p:stCondLst>
                                            <p:cond delay="0"/>
                                          </p:stCondLst>
                                        </p:cTn>
                                        <p:tgtEl>
                                          <p:spTgt spid="35">
                                            <p:txEl>
                                              <p:pRg st="0" end="0"/>
                                            </p:txEl>
                                          </p:spTgt>
                                        </p:tgtEl>
                                        <p:attrNameLst>
                                          <p:attrName>style.visibility</p:attrName>
                                        </p:attrNameLst>
                                      </p:cBhvr>
                                      <p:to>
                                        <p:strVal val="visible"/>
                                      </p:to>
                                    </p:set>
                                    <p:anim calcmode="lin" valueType="num">
                                      <p:cBhvr additive="base">
                                        <p:cTn id="128"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35">
                                            <p:txEl>
                                              <p:pRg st="0" end="0"/>
                                            </p:txEl>
                                          </p:spTgt>
                                        </p:tgtEl>
                                        <p:attrNameLst>
                                          <p:attrName>ppt_y</p:attrName>
                                        </p:attrNameLst>
                                      </p:cBhvr>
                                      <p:tavLst>
                                        <p:tav tm="0">
                                          <p:val>
                                            <p:strVal val="1+#ppt_h/2"/>
                                          </p:val>
                                        </p:tav>
                                        <p:tav tm="100000">
                                          <p:val>
                                            <p:strVal val="#ppt_y"/>
                                          </p:val>
                                        </p:tav>
                                      </p:tavLst>
                                    </p:anim>
                                  </p:childTnLst>
                                </p:cTn>
                              </p:par>
                              <p:par>
                                <p:cTn id="130" presetID="2" presetClass="entr" presetSubtype="4" decel="100000" fill="hold" grpId="0" nodeType="withEffect">
                                  <p:stCondLst>
                                    <p:cond delay="0"/>
                                  </p:stCondLst>
                                  <p:childTnLst>
                                    <p:set>
                                      <p:cBhvr>
                                        <p:cTn id="131" dur="1" fill="hold">
                                          <p:stCondLst>
                                            <p:cond delay="0"/>
                                          </p:stCondLst>
                                        </p:cTn>
                                        <p:tgtEl>
                                          <p:spTgt spid="36">
                                            <p:txEl>
                                              <p:pRg st="0" end="0"/>
                                            </p:txEl>
                                          </p:spTgt>
                                        </p:tgtEl>
                                        <p:attrNameLst>
                                          <p:attrName>style.visibility</p:attrName>
                                        </p:attrNameLst>
                                      </p:cBhvr>
                                      <p:to>
                                        <p:strVal val="visible"/>
                                      </p:to>
                                    </p:set>
                                    <p:anim calcmode="lin" valueType="num">
                                      <p:cBhvr additive="base">
                                        <p:cTn id="132"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36">
                                            <p:txEl>
                                              <p:pRg st="0" end="0"/>
                                            </p:txEl>
                                          </p:spTgt>
                                        </p:tgtEl>
                                        <p:attrNameLst>
                                          <p:attrName>ppt_y</p:attrName>
                                        </p:attrNameLst>
                                      </p:cBhvr>
                                      <p:tavLst>
                                        <p:tav tm="0">
                                          <p:val>
                                            <p:strVal val="1+#ppt_h/2"/>
                                          </p:val>
                                        </p:tav>
                                        <p:tav tm="100000">
                                          <p:val>
                                            <p:strVal val="#ppt_y"/>
                                          </p:val>
                                        </p:tav>
                                      </p:tavLst>
                                    </p:anim>
                                  </p:childTnLst>
                                </p:cTn>
                              </p:par>
                              <p:par>
                                <p:cTn id="134" presetID="2" presetClass="entr" presetSubtype="4" decel="100000"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additive="base">
                                        <p:cTn id="136" dur="500" fill="hold"/>
                                        <p:tgtEl>
                                          <p:spTgt spid="37"/>
                                        </p:tgtEl>
                                        <p:attrNameLst>
                                          <p:attrName>ppt_x</p:attrName>
                                        </p:attrNameLst>
                                      </p:cBhvr>
                                      <p:tavLst>
                                        <p:tav tm="0">
                                          <p:val>
                                            <p:strVal val="#ppt_x"/>
                                          </p:val>
                                        </p:tav>
                                        <p:tav tm="100000">
                                          <p:val>
                                            <p:strVal val="#ppt_x"/>
                                          </p:val>
                                        </p:tav>
                                      </p:tavLst>
                                    </p:anim>
                                    <p:anim calcmode="lin" valueType="num">
                                      <p:cBhvr additive="base">
                                        <p:cTn id="137" dur="500" fill="hold"/>
                                        <p:tgtEl>
                                          <p:spTgt spid="37"/>
                                        </p:tgtEl>
                                        <p:attrNameLst>
                                          <p:attrName>ppt_y</p:attrName>
                                        </p:attrNameLst>
                                      </p:cBhvr>
                                      <p:tavLst>
                                        <p:tav tm="0">
                                          <p:val>
                                            <p:strVal val="1+#ppt_h/2"/>
                                          </p:val>
                                        </p:tav>
                                        <p:tav tm="100000">
                                          <p:val>
                                            <p:strVal val="#ppt_y"/>
                                          </p:val>
                                        </p:tav>
                                      </p:tavLst>
                                    </p:anim>
                                  </p:childTnLst>
                                </p:cTn>
                              </p:par>
                            </p:childTnLst>
                          </p:cTn>
                        </p:par>
                        <p:par>
                          <p:cTn id="138" fill="hold">
                            <p:stCondLst>
                              <p:cond delay="4850"/>
                            </p:stCondLst>
                            <p:childTnLst>
                              <p:par>
                                <p:cTn id="139" presetID="10" presetClass="entr" presetSubtype="0" fill="hold" grpId="0" nodeType="afterEffect">
                                  <p:stCondLst>
                                    <p:cond delay="0"/>
                                  </p:stCondLst>
                                  <p:childTnLst>
                                    <p:set>
                                      <p:cBhvr>
                                        <p:cTn id="140" dur="1" fill="hold">
                                          <p:stCondLst>
                                            <p:cond delay="0"/>
                                          </p:stCondLst>
                                        </p:cTn>
                                        <p:tgtEl>
                                          <p:spTgt spid="55"/>
                                        </p:tgtEl>
                                        <p:attrNameLst>
                                          <p:attrName>style.visibility</p:attrName>
                                        </p:attrNameLst>
                                      </p:cBhvr>
                                      <p:to>
                                        <p:strVal val="visible"/>
                                      </p:to>
                                    </p:set>
                                    <p:animEffect transition="in" filter="fade">
                                      <p:cBhvr>
                                        <p:cTn id="141" dur="750"/>
                                        <p:tgtEl>
                                          <p:spTgt spid="55"/>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51"/>
                                        </p:tgtEl>
                                        <p:attrNameLst>
                                          <p:attrName>style.visibility</p:attrName>
                                        </p:attrNameLst>
                                      </p:cBhvr>
                                      <p:to>
                                        <p:strVal val="visible"/>
                                      </p:to>
                                    </p:set>
                                    <p:animEffect transition="in" filter="fade">
                                      <p:cBhvr>
                                        <p:cTn id="144" dur="750"/>
                                        <p:tgtEl>
                                          <p:spTgt spid="51"/>
                                        </p:tgtEl>
                                      </p:cBhvr>
                                    </p:animEffect>
                                  </p:childTnLst>
                                </p:cTn>
                              </p:par>
                              <p:par>
                                <p:cTn id="145" presetID="10" presetClass="entr" presetSubtype="0" fill="hold" grpId="0" nodeType="withEffect">
                                  <p:stCondLst>
                                    <p:cond delay="200"/>
                                  </p:stCondLst>
                                  <p:childTnLst>
                                    <p:set>
                                      <p:cBhvr>
                                        <p:cTn id="146" dur="1" fill="hold">
                                          <p:stCondLst>
                                            <p:cond delay="0"/>
                                          </p:stCondLst>
                                        </p:cTn>
                                        <p:tgtEl>
                                          <p:spTgt spid="13"/>
                                        </p:tgtEl>
                                        <p:attrNameLst>
                                          <p:attrName>style.visibility</p:attrName>
                                        </p:attrNameLst>
                                      </p:cBhvr>
                                      <p:to>
                                        <p:strVal val="visible"/>
                                      </p:to>
                                    </p:set>
                                    <p:animEffect transition="in" filter="fade">
                                      <p:cBhvr>
                                        <p:cTn id="147" dur="750"/>
                                        <p:tgtEl>
                                          <p:spTgt spid="13"/>
                                        </p:tgtEl>
                                      </p:cBhvr>
                                    </p:animEffect>
                                  </p:childTnLst>
                                </p:cTn>
                              </p:par>
                              <p:par>
                                <p:cTn id="148" presetID="10" presetClass="entr" presetSubtype="0" fill="hold" grpId="0" nodeType="withEffect">
                                  <p:stCondLst>
                                    <p:cond delay="200"/>
                                  </p:stCondLst>
                                  <p:childTnLst>
                                    <p:set>
                                      <p:cBhvr>
                                        <p:cTn id="149" dur="1" fill="hold">
                                          <p:stCondLst>
                                            <p:cond delay="0"/>
                                          </p:stCondLst>
                                        </p:cTn>
                                        <p:tgtEl>
                                          <p:spTgt spid="15"/>
                                        </p:tgtEl>
                                        <p:attrNameLst>
                                          <p:attrName>style.visibility</p:attrName>
                                        </p:attrNameLst>
                                      </p:cBhvr>
                                      <p:to>
                                        <p:strVal val="visible"/>
                                      </p:to>
                                    </p:set>
                                    <p:animEffect transition="in" filter="fade">
                                      <p:cBhvr>
                                        <p:cTn id="150" dur="750"/>
                                        <p:tgtEl>
                                          <p:spTgt spid="15"/>
                                        </p:tgtEl>
                                      </p:cBhvr>
                                    </p:animEffect>
                                  </p:childTnLst>
                                </p:cTn>
                              </p:par>
                              <p:par>
                                <p:cTn id="151" presetID="2" presetClass="entr" presetSubtype="1" decel="100000" fill="hold" grpId="1" nodeType="withEffect">
                                  <p:stCondLst>
                                    <p:cond delay="0"/>
                                  </p:stCondLst>
                                  <p:childTnLst>
                                    <p:set>
                                      <p:cBhvr>
                                        <p:cTn id="152" dur="1" fill="hold">
                                          <p:stCondLst>
                                            <p:cond delay="0"/>
                                          </p:stCondLst>
                                        </p:cTn>
                                        <p:tgtEl>
                                          <p:spTgt spid="55"/>
                                        </p:tgtEl>
                                        <p:attrNameLst>
                                          <p:attrName>style.visibility</p:attrName>
                                        </p:attrNameLst>
                                      </p:cBhvr>
                                      <p:to>
                                        <p:strVal val="visible"/>
                                      </p:to>
                                    </p:set>
                                    <p:anim calcmode="lin" valueType="num">
                                      <p:cBhvr additive="base">
                                        <p:cTn id="153" dur="750" fill="hold"/>
                                        <p:tgtEl>
                                          <p:spTgt spid="55"/>
                                        </p:tgtEl>
                                        <p:attrNameLst>
                                          <p:attrName>ppt_x</p:attrName>
                                        </p:attrNameLst>
                                      </p:cBhvr>
                                      <p:tavLst>
                                        <p:tav tm="0">
                                          <p:val>
                                            <p:strVal val="#ppt_x"/>
                                          </p:val>
                                        </p:tav>
                                        <p:tav tm="100000">
                                          <p:val>
                                            <p:strVal val="#ppt_x"/>
                                          </p:val>
                                        </p:tav>
                                      </p:tavLst>
                                    </p:anim>
                                    <p:anim calcmode="lin" valueType="num">
                                      <p:cBhvr additive="base">
                                        <p:cTn id="154" dur="750" fill="hold"/>
                                        <p:tgtEl>
                                          <p:spTgt spid="55"/>
                                        </p:tgtEl>
                                        <p:attrNameLst>
                                          <p:attrName>ppt_y</p:attrName>
                                        </p:attrNameLst>
                                      </p:cBhvr>
                                      <p:tavLst>
                                        <p:tav tm="0">
                                          <p:val>
                                            <p:strVal val="0-#ppt_h/2"/>
                                          </p:val>
                                        </p:tav>
                                        <p:tav tm="100000">
                                          <p:val>
                                            <p:strVal val="#ppt_y"/>
                                          </p:val>
                                        </p:tav>
                                      </p:tavLst>
                                    </p:anim>
                                  </p:childTnLst>
                                </p:cTn>
                              </p:par>
                              <p:par>
                                <p:cTn id="155" presetID="2" presetClass="entr" presetSubtype="1" decel="100000" fill="hold" grpId="1" nodeType="withEffect">
                                  <p:stCondLst>
                                    <p:cond delay="0"/>
                                  </p:stCondLst>
                                  <p:childTnLst>
                                    <p:set>
                                      <p:cBhvr>
                                        <p:cTn id="156" dur="1" fill="hold">
                                          <p:stCondLst>
                                            <p:cond delay="0"/>
                                          </p:stCondLst>
                                        </p:cTn>
                                        <p:tgtEl>
                                          <p:spTgt spid="51"/>
                                        </p:tgtEl>
                                        <p:attrNameLst>
                                          <p:attrName>style.visibility</p:attrName>
                                        </p:attrNameLst>
                                      </p:cBhvr>
                                      <p:to>
                                        <p:strVal val="visible"/>
                                      </p:to>
                                    </p:set>
                                    <p:anim calcmode="lin" valueType="num">
                                      <p:cBhvr additive="base">
                                        <p:cTn id="157" dur="750" fill="hold"/>
                                        <p:tgtEl>
                                          <p:spTgt spid="51"/>
                                        </p:tgtEl>
                                        <p:attrNameLst>
                                          <p:attrName>ppt_x</p:attrName>
                                        </p:attrNameLst>
                                      </p:cBhvr>
                                      <p:tavLst>
                                        <p:tav tm="0">
                                          <p:val>
                                            <p:strVal val="#ppt_x"/>
                                          </p:val>
                                        </p:tav>
                                        <p:tav tm="100000">
                                          <p:val>
                                            <p:strVal val="#ppt_x"/>
                                          </p:val>
                                        </p:tav>
                                      </p:tavLst>
                                    </p:anim>
                                    <p:anim calcmode="lin" valueType="num">
                                      <p:cBhvr additive="base">
                                        <p:cTn id="158" dur="750" fill="hold"/>
                                        <p:tgtEl>
                                          <p:spTgt spid="51"/>
                                        </p:tgtEl>
                                        <p:attrNameLst>
                                          <p:attrName>ppt_y</p:attrName>
                                        </p:attrNameLst>
                                      </p:cBhvr>
                                      <p:tavLst>
                                        <p:tav tm="0">
                                          <p:val>
                                            <p:strVal val="0-#ppt_h/2"/>
                                          </p:val>
                                        </p:tav>
                                        <p:tav tm="100000">
                                          <p:val>
                                            <p:strVal val="#ppt_y"/>
                                          </p:val>
                                        </p:tav>
                                      </p:tavLst>
                                    </p:anim>
                                  </p:childTnLst>
                                </p:cTn>
                              </p:par>
                              <p:par>
                                <p:cTn id="159" presetID="2" presetClass="entr" presetSubtype="1" decel="100000" fill="hold" grpId="1" nodeType="withEffect">
                                  <p:stCondLst>
                                    <p:cond delay="200"/>
                                  </p:stCondLst>
                                  <p:childTnLst>
                                    <p:set>
                                      <p:cBhvr>
                                        <p:cTn id="160" dur="1" fill="hold">
                                          <p:stCondLst>
                                            <p:cond delay="0"/>
                                          </p:stCondLst>
                                        </p:cTn>
                                        <p:tgtEl>
                                          <p:spTgt spid="13"/>
                                        </p:tgtEl>
                                        <p:attrNameLst>
                                          <p:attrName>style.visibility</p:attrName>
                                        </p:attrNameLst>
                                      </p:cBhvr>
                                      <p:to>
                                        <p:strVal val="visible"/>
                                      </p:to>
                                    </p:set>
                                    <p:anim calcmode="lin" valueType="num">
                                      <p:cBhvr additive="base">
                                        <p:cTn id="161" dur="750" fill="hold"/>
                                        <p:tgtEl>
                                          <p:spTgt spid="13"/>
                                        </p:tgtEl>
                                        <p:attrNameLst>
                                          <p:attrName>ppt_x</p:attrName>
                                        </p:attrNameLst>
                                      </p:cBhvr>
                                      <p:tavLst>
                                        <p:tav tm="0">
                                          <p:val>
                                            <p:strVal val="#ppt_x"/>
                                          </p:val>
                                        </p:tav>
                                        <p:tav tm="100000">
                                          <p:val>
                                            <p:strVal val="#ppt_x"/>
                                          </p:val>
                                        </p:tav>
                                      </p:tavLst>
                                    </p:anim>
                                    <p:anim calcmode="lin" valueType="num">
                                      <p:cBhvr additive="base">
                                        <p:cTn id="162" dur="750" fill="hold"/>
                                        <p:tgtEl>
                                          <p:spTgt spid="13"/>
                                        </p:tgtEl>
                                        <p:attrNameLst>
                                          <p:attrName>ppt_y</p:attrName>
                                        </p:attrNameLst>
                                      </p:cBhvr>
                                      <p:tavLst>
                                        <p:tav tm="0">
                                          <p:val>
                                            <p:strVal val="0-#ppt_h/2"/>
                                          </p:val>
                                        </p:tav>
                                        <p:tav tm="100000">
                                          <p:val>
                                            <p:strVal val="#ppt_y"/>
                                          </p:val>
                                        </p:tav>
                                      </p:tavLst>
                                    </p:anim>
                                  </p:childTnLst>
                                </p:cTn>
                              </p:par>
                              <p:par>
                                <p:cTn id="163" presetID="2" presetClass="entr" presetSubtype="1" decel="100000" fill="hold" grpId="1" nodeType="withEffect">
                                  <p:stCondLst>
                                    <p:cond delay="200"/>
                                  </p:stCondLst>
                                  <p:childTnLst>
                                    <p:set>
                                      <p:cBhvr>
                                        <p:cTn id="164" dur="1" fill="hold">
                                          <p:stCondLst>
                                            <p:cond delay="0"/>
                                          </p:stCondLst>
                                        </p:cTn>
                                        <p:tgtEl>
                                          <p:spTgt spid="15"/>
                                        </p:tgtEl>
                                        <p:attrNameLst>
                                          <p:attrName>style.visibility</p:attrName>
                                        </p:attrNameLst>
                                      </p:cBhvr>
                                      <p:to>
                                        <p:strVal val="visible"/>
                                      </p:to>
                                    </p:set>
                                    <p:anim calcmode="lin" valueType="num">
                                      <p:cBhvr additive="base">
                                        <p:cTn id="165" dur="750" fill="hold"/>
                                        <p:tgtEl>
                                          <p:spTgt spid="15"/>
                                        </p:tgtEl>
                                        <p:attrNameLst>
                                          <p:attrName>ppt_x</p:attrName>
                                        </p:attrNameLst>
                                      </p:cBhvr>
                                      <p:tavLst>
                                        <p:tav tm="0">
                                          <p:val>
                                            <p:strVal val="#ppt_x"/>
                                          </p:val>
                                        </p:tav>
                                        <p:tav tm="100000">
                                          <p:val>
                                            <p:strVal val="#ppt_x"/>
                                          </p:val>
                                        </p:tav>
                                      </p:tavLst>
                                    </p:anim>
                                    <p:anim calcmode="lin" valueType="num">
                                      <p:cBhvr additive="base">
                                        <p:cTn id="166" dur="750" fill="hold"/>
                                        <p:tgtEl>
                                          <p:spTgt spid="15"/>
                                        </p:tgtEl>
                                        <p:attrNameLst>
                                          <p:attrName>ppt_y</p:attrName>
                                        </p:attrNameLst>
                                      </p:cBhvr>
                                      <p:tavLst>
                                        <p:tav tm="0">
                                          <p:val>
                                            <p:strVal val="0-#ppt_h/2"/>
                                          </p:val>
                                        </p:tav>
                                        <p:tav tm="100000">
                                          <p:val>
                                            <p:strVal val="#ppt_y"/>
                                          </p:val>
                                        </p:tav>
                                      </p:tavLst>
                                    </p:anim>
                                  </p:childTnLst>
                                </p:cTn>
                              </p:par>
                            </p:childTnLst>
                          </p:cTn>
                        </p:par>
                        <p:par>
                          <p:cTn id="167" fill="hold">
                            <p:stCondLst>
                              <p:cond delay="5800"/>
                            </p:stCondLst>
                            <p:childTnLst>
                              <p:par>
                                <p:cTn id="168" presetID="2" presetClass="entr" presetSubtype="4" decel="100000" fill="hold" grpId="0" nodeType="afterEffect">
                                  <p:stCondLst>
                                    <p:cond delay="0"/>
                                  </p:stCondLst>
                                  <p:childTnLst>
                                    <p:set>
                                      <p:cBhvr>
                                        <p:cTn id="169" dur="1" fill="hold">
                                          <p:stCondLst>
                                            <p:cond delay="0"/>
                                          </p:stCondLst>
                                        </p:cTn>
                                        <p:tgtEl>
                                          <p:spTgt spid="38">
                                            <p:txEl>
                                              <p:pRg st="0" end="0"/>
                                            </p:txEl>
                                          </p:spTgt>
                                        </p:tgtEl>
                                        <p:attrNameLst>
                                          <p:attrName>style.visibility</p:attrName>
                                        </p:attrNameLst>
                                      </p:cBhvr>
                                      <p:to>
                                        <p:strVal val="visible"/>
                                      </p:to>
                                    </p:set>
                                    <p:anim calcmode="lin" valueType="num">
                                      <p:cBhvr additive="base">
                                        <p:cTn id="170"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38">
                                            <p:txEl>
                                              <p:pRg st="0" end="0"/>
                                            </p:txEl>
                                          </p:spTgt>
                                        </p:tgtEl>
                                        <p:attrNameLst>
                                          <p:attrName>ppt_y</p:attrName>
                                        </p:attrNameLst>
                                      </p:cBhvr>
                                      <p:tavLst>
                                        <p:tav tm="0">
                                          <p:val>
                                            <p:strVal val="1+#ppt_h/2"/>
                                          </p:val>
                                        </p:tav>
                                        <p:tav tm="100000">
                                          <p:val>
                                            <p:strVal val="#ppt_y"/>
                                          </p:val>
                                        </p:tav>
                                      </p:tavLst>
                                    </p:anim>
                                  </p:childTnLst>
                                </p:cTn>
                              </p:par>
                              <p:par>
                                <p:cTn id="172" presetID="2" presetClass="entr" presetSubtype="4" decel="100000" fill="hold" grpId="0" nodeType="withEffect">
                                  <p:stCondLst>
                                    <p:cond delay="0"/>
                                  </p:stCondLst>
                                  <p:childTnLst>
                                    <p:set>
                                      <p:cBhvr>
                                        <p:cTn id="173" dur="1" fill="hold">
                                          <p:stCondLst>
                                            <p:cond delay="0"/>
                                          </p:stCondLst>
                                        </p:cTn>
                                        <p:tgtEl>
                                          <p:spTgt spid="39">
                                            <p:txEl>
                                              <p:pRg st="0" end="0"/>
                                            </p:txEl>
                                          </p:spTgt>
                                        </p:tgtEl>
                                        <p:attrNameLst>
                                          <p:attrName>style.visibility</p:attrName>
                                        </p:attrNameLst>
                                      </p:cBhvr>
                                      <p:to>
                                        <p:strVal val="visible"/>
                                      </p:to>
                                    </p:set>
                                    <p:anim calcmode="lin" valueType="num">
                                      <p:cBhvr additive="base">
                                        <p:cTn id="174"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75"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76" presetID="2" presetClass="entr" presetSubtype="4" decel="100000" fill="hold" grpId="0" nodeType="withEffect">
                                  <p:stCondLst>
                                    <p:cond delay="0"/>
                                  </p:stCondLst>
                                  <p:childTnLst>
                                    <p:set>
                                      <p:cBhvr>
                                        <p:cTn id="177" dur="1" fill="hold">
                                          <p:stCondLst>
                                            <p:cond delay="0"/>
                                          </p:stCondLst>
                                        </p:cTn>
                                        <p:tgtEl>
                                          <p:spTgt spid="40"/>
                                        </p:tgtEl>
                                        <p:attrNameLst>
                                          <p:attrName>style.visibility</p:attrName>
                                        </p:attrNameLst>
                                      </p:cBhvr>
                                      <p:to>
                                        <p:strVal val="visible"/>
                                      </p:to>
                                    </p:set>
                                    <p:anim calcmode="lin" valueType="num">
                                      <p:cBhvr additive="base">
                                        <p:cTn id="178" dur="500" fill="hold"/>
                                        <p:tgtEl>
                                          <p:spTgt spid="40"/>
                                        </p:tgtEl>
                                        <p:attrNameLst>
                                          <p:attrName>ppt_x</p:attrName>
                                        </p:attrNameLst>
                                      </p:cBhvr>
                                      <p:tavLst>
                                        <p:tav tm="0">
                                          <p:val>
                                            <p:strVal val="#ppt_x"/>
                                          </p:val>
                                        </p:tav>
                                        <p:tav tm="100000">
                                          <p:val>
                                            <p:strVal val="#ppt_x"/>
                                          </p:val>
                                        </p:tav>
                                      </p:tavLst>
                                    </p:anim>
                                    <p:anim calcmode="lin" valueType="num">
                                      <p:cBhvr additive="base">
                                        <p:cTn id="17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54" grpId="0" animBg="1"/>
      <p:bldP spid="54" grpId="1" animBg="1"/>
      <p:bldP spid="55" grpId="0" animBg="1"/>
      <p:bldP spid="55" grpId="1" animBg="1"/>
      <p:bldP spid="56" grpId="0" animBg="1"/>
      <p:bldP spid="56" grpId="1" animBg="1"/>
      <p:bldP spid="49" grpId="0" animBg="1"/>
      <p:bldP spid="49" grpId="1" animBg="1"/>
      <p:bldP spid="50" grpId="0" animBg="1"/>
      <p:bldP spid="50" grpId="1" animBg="1"/>
      <p:bldP spid="51" grpId="0" animBg="1"/>
      <p:bldP spid="51" grpId="1" animBg="1"/>
      <p:bldP spid="52" grpId="0" animBg="1"/>
      <p:bldP spid="52" grpId="1" animBg="1"/>
      <p:bldP spid="10" grpId="0" animBg="1"/>
      <p:bldP spid="10" grpId="1" animBg="1"/>
      <p:bldP spid="12" grpId="0" animBg="1"/>
      <p:bldP spid="12" grpId="1" animBg="1"/>
      <p:bldP spid="13" grpId="0" animBg="1"/>
      <p:bldP spid="13" grpId="1" animBg="1"/>
      <p:bldP spid="19" grpId="0" animBg="1"/>
      <p:bldP spid="19" grpId="1" animBg="1"/>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11" grpId="0"/>
      <p:bldP spid="11" grpId="1"/>
      <p:bldP spid="14" grpId="0"/>
      <p:bldP spid="14" grpId="1"/>
      <p:bldP spid="15" grpId="0"/>
      <p:bldP spid="15" grpId="1"/>
      <p:bldP spid="20" grpId="0"/>
      <p:bldP spid="20" grpId="1"/>
      <p:bldP spid="23" grpId="0" build="p">
        <p:tmplLst>
          <p:tmpl lvl="1">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9" grpId="0" animBg="1"/>
      <p:bldP spid="32" grpId="0" build="p">
        <p:tmplLst>
          <p:tmpl lvl="1">
            <p:tnLst>
              <p:par>
                <p:cTn presetID="2" presetClass="entr" presetSubtype="4"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animBg="1"/>
      <p:bldP spid="35" grpId="0" build="p">
        <p:tmplLst>
          <p:tmpl lvl="1">
            <p:tnLst>
              <p:par>
                <p:cTn presetID="2" presetClass="entr" presetSubtype="4" decel="10000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animBg="1"/>
      <p:bldP spid="38" grpId="0" build="p">
        <p:tmplLst>
          <p:tmpl lvl="1">
            <p:tnLst>
              <p:par>
                <p:cTn presetID="2" presetClass="entr" presetSubtype="4" decel="10000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animBg="1"/>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altLang="ja-JP"/>
              <a:t>The Power of PowerPoint | thepopp.com</a:t>
            </a:r>
            <a:endParaRPr lang="ja-JP" altLang="en-US"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a:t>
            </a:fld>
            <a:endParaRPr lang="ja-JP" altLang="en-US"/>
          </a:p>
        </p:txBody>
      </p:sp>
      <p:sp>
        <p:nvSpPr>
          <p:cNvPr id="7" name="テキスト プレースホルダー 6"/>
          <p:cNvSpPr>
            <a:spLocks noGrp="1"/>
          </p:cNvSpPr>
          <p:nvPr>
            <p:ph type="body" sz="quarter" idx="13" hasCustomPrompt="1"/>
          </p:nvPr>
        </p:nvSpPr>
        <p:spPr>
          <a:xfrm>
            <a:off x="3166542" y="1543100"/>
            <a:ext cx="14329592" cy="504056"/>
          </a:xfrm>
        </p:spPr>
        <p:txBody>
          <a:bodyPr vert="horz" lIns="163275" tIns="81638" rIns="163275" bIns="81638" rtlCol="0">
            <a:normAutofit/>
          </a:bodyPr>
          <a:lstStyle>
            <a:lvl1pPr>
              <a:defRPr lang="ja-JP" altLang="en-US" i="1" dirty="0">
                <a:solidFill>
                  <a:schemeClr val="tx1">
                    <a:lumMod val="50000"/>
                    <a:lumOff val="50000"/>
                  </a:schemeClr>
                </a:solidFill>
                <a:cs typeface="Open Sans Light" panose="020B0306030504020204" pitchFamily="34" charset="0"/>
              </a:defRPr>
            </a:lvl1pPr>
          </a:lstStyle>
          <a:p>
            <a:pPr lvl="0"/>
            <a:r>
              <a:rPr kumimoji="1" lang="en-US" altLang="ja-JP" dirty="0"/>
              <a:t>Short description goes here</a:t>
            </a:r>
            <a:endParaRPr kumimoji="1" lang="ja-JP" altLang="en-US" dirty="0"/>
          </a:p>
        </p:txBody>
      </p:sp>
      <p:sp>
        <p:nvSpPr>
          <p:cNvPr id="8" name="正方形/長方形 7"/>
          <p:cNvSpPr/>
          <p:nvPr userDrawn="1"/>
        </p:nvSpPr>
        <p:spPr>
          <a:xfrm>
            <a:off x="3238550" y="1399084"/>
            <a:ext cx="3240360" cy="72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アーチ 4"/>
          <p:cNvSpPr/>
          <p:nvPr userDrawn="1"/>
        </p:nvSpPr>
        <p:spPr>
          <a:xfrm rot="3600000">
            <a:off x="1165671" y="3510331"/>
            <a:ext cx="1492195" cy="1492195"/>
          </a:xfrm>
          <a:prstGeom prst="blockArc">
            <a:avLst>
              <a:gd name="adj1" fmla="val 18941412"/>
              <a:gd name="adj2" fmla="val 11732646"/>
              <a:gd name="adj3" fmla="val 4340"/>
            </a:avLst>
          </a:prstGeom>
          <a:solidFill>
            <a:schemeClr val="accent3">
              <a:lumMod val="60000"/>
              <a:lumOff val="40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3" name="アーチ 12"/>
          <p:cNvSpPr/>
          <p:nvPr userDrawn="1"/>
        </p:nvSpPr>
        <p:spPr>
          <a:xfrm rot="6618510">
            <a:off x="1282259" y="3626919"/>
            <a:ext cx="1259018" cy="1259018"/>
          </a:xfrm>
          <a:prstGeom prst="blockArc">
            <a:avLst>
              <a:gd name="adj1" fmla="val 19452122"/>
              <a:gd name="adj2" fmla="val 11742259"/>
              <a:gd name="adj3" fmla="val 4894"/>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15" name="テキスト プレースホルダー 6"/>
          <p:cNvSpPr>
            <a:spLocks noGrp="1"/>
          </p:cNvSpPr>
          <p:nvPr>
            <p:ph type="body" sz="quarter" idx="15" hasCustomPrompt="1"/>
          </p:nvPr>
        </p:nvSpPr>
        <p:spPr>
          <a:xfrm>
            <a:off x="2023050" y="3745801"/>
            <a:ext cx="7426863" cy="790352"/>
          </a:xfrm>
        </p:spPr>
        <p:txBody>
          <a:bodyPr anchor="b">
            <a:noAutofit/>
          </a:bodyPr>
          <a:lstStyle>
            <a:lvl1pPr algn="l">
              <a:defRPr sz="3600" baseline="0">
                <a:solidFill>
                  <a:schemeClr val="accent3"/>
                </a:solidFill>
                <a:latin typeface="Route 159 SemiBold" pitchFamily="50" charset="0"/>
              </a:defRPr>
            </a:lvl1pPr>
          </a:lstStyle>
          <a:p>
            <a:pPr lvl="0"/>
            <a:r>
              <a:rPr kumimoji="1" lang="en-US" altLang="ja-JP" dirty="0"/>
              <a:t>Text goes here</a:t>
            </a:r>
            <a:endParaRPr kumimoji="1" lang="ja-JP" altLang="en-US" dirty="0"/>
          </a:p>
        </p:txBody>
      </p:sp>
      <p:sp>
        <p:nvSpPr>
          <p:cNvPr id="17" name="テキスト プレースホルダー 6"/>
          <p:cNvSpPr>
            <a:spLocks noGrp="1"/>
          </p:cNvSpPr>
          <p:nvPr>
            <p:ph type="body" sz="quarter" idx="14" hasCustomPrompt="1"/>
          </p:nvPr>
        </p:nvSpPr>
        <p:spPr>
          <a:xfrm>
            <a:off x="2709065" y="4451978"/>
            <a:ext cx="13938025" cy="3227826"/>
          </a:xfrm>
        </p:spPr>
        <p:txBody>
          <a:bodyPr anchor="t">
            <a:normAutofit/>
          </a:bodyPr>
          <a:lstStyle>
            <a:lvl1pPr algn="l">
              <a:defRPr sz="2000" baseline="0">
                <a:solidFill>
                  <a:schemeClr val="tx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51878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500"/>
                            </p:stCondLst>
                            <p:childTnLst>
                              <p:par>
                                <p:cTn id="13" presetID="2" presetClass="entr" presetSubtype="4" decel="10000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0-#ppt_w/2"/>
                                          </p:val>
                                        </p:tav>
                                        <p:tav tm="100000">
                                          <p:val>
                                            <p:strVal val="#ppt_x"/>
                                          </p:val>
                                        </p:tav>
                                      </p:tavLst>
                                    </p:anim>
                                    <p:anim calcmode="lin" valueType="num">
                                      <p:cBhvr additive="base">
                                        <p:cTn id="20" dur="750" fill="hold"/>
                                        <p:tgtEl>
                                          <p:spTgt spid="5"/>
                                        </p:tgtEl>
                                        <p:attrNameLst>
                                          <p:attrName>ppt_y</p:attrName>
                                        </p:attrNameLst>
                                      </p:cBhvr>
                                      <p:tavLst>
                                        <p:tav tm="0">
                                          <p:val>
                                            <p:strVal val="#ppt_y"/>
                                          </p:val>
                                        </p:tav>
                                        <p:tav tm="100000">
                                          <p:val>
                                            <p:strVal val="#ppt_y"/>
                                          </p:val>
                                        </p:tav>
                                      </p:tavLst>
                                    </p:anim>
                                  </p:childTnLst>
                                </p:cTn>
                              </p:par>
                              <p:par>
                                <p:cTn id="21" presetID="45" presetClass="entr" presetSubtype="0" fill="hold" grpId="1"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750"/>
                                        <p:tgtEl>
                                          <p:spTgt spid="13"/>
                                        </p:tgtEl>
                                      </p:cBhvr>
                                    </p:animEffect>
                                    <p:anim calcmode="lin" valueType="num">
                                      <p:cBhvr>
                                        <p:cTn id="24" dur="750" fill="hold"/>
                                        <p:tgtEl>
                                          <p:spTgt spid="13"/>
                                        </p:tgtEl>
                                        <p:attrNameLst>
                                          <p:attrName>ppt_w</p:attrName>
                                        </p:attrNameLst>
                                      </p:cBhvr>
                                      <p:tavLst>
                                        <p:tav tm="0" fmla="#ppt_w*sin(2.5*pi*$)">
                                          <p:val>
                                            <p:fltVal val="0"/>
                                          </p:val>
                                        </p:tav>
                                        <p:tav tm="100000">
                                          <p:val>
                                            <p:fltVal val="1"/>
                                          </p:val>
                                        </p:tav>
                                      </p:tavLst>
                                    </p:anim>
                                    <p:anim calcmode="lin" valueType="num">
                                      <p:cBhvr>
                                        <p:cTn id="25" dur="750" fill="hold"/>
                                        <p:tgtEl>
                                          <p:spTgt spid="13"/>
                                        </p:tgtEl>
                                        <p:attrNameLst>
                                          <p:attrName>ppt_h</p:attrName>
                                        </p:attrNameLst>
                                      </p:cBhvr>
                                      <p:tavLst>
                                        <p:tav tm="0">
                                          <p:val>
                                            <p:strVal val="#ppt_h"/>
                                          </p:val>
                                        </p:tav>
                                        <p:tav tm="100000">
                                          <p:val>
                                            <p:strVal val="#ppt_h"/>
                                          </p:val>
                                        </p:tav>
                                      </p:tavLst>
                                    </p:anim>
                                  </p:childTnLst>
                                </p:cTn>
                              </p:par>
                              <p:par>
                                <p:cTn id="26" presetID="45" presetClass="entr" presetSubtype="0" fill="hold" grpId="1"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anim calcmode="lin" valueType="num">
                                      <p:cBhvr>
                                        <p:cTn id="29" dur="750" fill="hold"/>
                                        <p:tgtEl>
                                          <p:spTgt spid="5"/>
                                        </p:tgtEl>
                                        <p:attrNameLst>
                                          <p:attrName>ppt_w</p:attrName>
                                        </p:attrNameLst>
                                      </p:cBhvr>
                                      <p:tavLst>
                                        <p:tav tm="0" fmla="#ppt_w*sin(2.5*pi*$)">
                                          <p:val>
                                            <p:fltVal val="0"/>
                                          </p:val>
                                        </p:tav>
                                        <p:tav tm="100000">
                                          <p:val>
                                            <p:fltVal val="1"/>
                                          </p:val>
                                        </p:tav>
                                      </p:tavLst>
                                    </p:anim>
                                    <p:anim calcmode="lin" valueType="num">
                                      <p:cBhvr>
                                        <p:cTn id="30" dur="750" fill="hold"/>
                                        <p:tgtEl>
                                          <p:spTgt spid="5"/>
                                        </p:tgtEl>
                                        <p:attrNameLst>
                                          <p:attrName>ppt_h</p:attrName>
                                        </p:attrNameLst>
                                      </p:cBhvr>
                                      <p:tavLst>
                                        <p:tav tm="0">
                                          <p:val>
                                            <p:strVal val="#ppt_h"/>
                                          </p:val>
                                        </p:tav>
                                        <p:tav tm="100000">
                                          <p:val>
                                            <p:strVal val="#ppt_h"/>
                                          </p:val>
                                        </p:tav>
                                      </p:tavLst>
                                    </p:anim>
                                  </p:childTnLst>
                                </p:cTn>
                              </p:par>
                              <p:par>
                                <p:cTn id="31" presetID="2" presetClass="entr" presetSubtype="9" decel="100000" fill="hold" grpId="0" nodeType="withEffect">
                                  <p:stCondLst>
                                    <p:cond delay="500"/>
                                  </p:stCondLst>
                                  <p:iterate type="wd">
                                    <p:tmPct val="10000"/>
                                  </p:iterate>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35" fill="hold">
                            <p:stCondLst>
                              <p:cond delay="1600"/>
                            </p:stCondLst>
                            <p:childTnLst>
                              <p:par>
                                <p:cTn id="36" presetID="2" presetClass="entr" presetSubtype="2" decel="100000" fill="hold" grpId="0" nodeType="afterEffect">
                                  <p:stCondLst>
                                    <p:cond delay="250"/>
                                  </p:stCondLst>
                                  <p:childTnLst>
                                    <p:set>
                                      <p:cBhvr>
                                        <p:cTn id="37" dur="1" fill="hold">
                                          <p:stCondLst>
                                            <p:cond delay="0"/>
                                          </p:stCondLst>
                                        </p:cTn>
                                        <p:tgtEl>
                                          <p:spTgt spid="17">
                                            <p:txEl>
                                              <p:pRg st="0" end="0"/>
                                            </p:txEl>
                                          </p:spTgt>
                                        </p:tgtEl>
                                        <p:attrNameLst>
                                          <p:attrName>style.visibility</p:attrName>
                                        </p:attrNameLst>
                                      </p:cBhvr>
                                      <p:to>
                                        <p:strVal val="visible"/>
                                      </p:to>
                                    </p:set>
                                    <p:anim calcmode="lin" valueType="num">
                                      <p:cBhvr additive="base">
                                        <p:cTn id="38"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2" presetClass="entr" presetSubtype="8"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animBg="1"/>
      <p:bldP spid="5" grpId="0" animBg="1"/>
      <p:bldP spid="5" grpId="1" animBg="1"/>
      <p:bldP spid="13" grpId="0" animBg="1"/>
      <p:bldP spid="13" grpId="1" animBg="1"/>
      <p:bldP spid="15" grpId="0" build="p">
        <p:tmplLst>
          <p:tmpl lvl="1">
            <p:tnLst>
              <p:par>
                <p:cTn presetID="2" presetClass="entr" presetSubtype="9" decel="100000" fill="hold" nodeType="withEffect">
                  <p:stCondLst>
                    <p:cond delay="500"/>
                  </p:stCondLst>
                  <p:iterate type="wd">
                    <p:tmPct val="10000"/>
                  </p:iterate>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7" grpId="0" build="allAtOnce">
        <p:tmplLst>
          <p:tmpl lvl="1">
            <p:tnLst>
              <p:par>
                <p:cTn presetID="2" presetClass="entr" presetSubtype="2"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1+#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theme" Target="../theme/theme2.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28" Type="http://schemas.openxmlformats.org/officeDocument/2006/relationships/theme" Target="../theme/theme3.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15" name="正方形/長方形 14"/>
          <p:cNvSpPr/>
          <p:nvPr userDrawn="1"/>
        </p:nvSpPr>
        <p:spPr>
          <a:xfrm>
            <a:off x="-1" y="0"/>
            <a:ext cx="18286413" cy="1118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072630" y="246956"/>
            <a:ext cx="14349567"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5"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3" name="円/楕円 12"/>
          <p:cNvSpPr/>
          <p:nvPr userDrawn="1"/>
        </p:nvSpPr>
        <p:spPr>
          <a:xfrm>
            <a:off x="2333099" y="1358472"/>
            <a:ext cx="576064" cy="576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47390" y="0"/>
            <a:ext cx="1368152" cy="1021905"/>
          </a:xfrm>
          <a:custGeom>
            <a:avLst/>
            <a:gdLst/>
            <a:ahLst/>
            <a:cxnLst/>
            <a:rect l="l" t="t" r="r" b="b"/>
            <a:pathLst>
              <a:path w="1368152" h="1021905">
                <a:moveTo>
                  <a:pt x="92597" y="0"/>
                </a:moveTo>
                <a:lnTo>
                  <a:pt x="1275555" y="0"/>
                </a:lnTo>
                <a:cubicBezTo>
                  <a:pt x="1335432" y="98498"/>
                  <a:pt x="1368152" y="214342"/>
                  <a:pt x="1368152" y="337829"/>
                </a:cubicBezTo>
                <a:cubicBezTo>
                  <a:pt x="1368152" y="715634"/>
                  <a:pt x="1061881" y="1021905"/>
                  <a:pt x="684076" y="1021905"/>
                </a:cubicBezTo>
                <a:cubicBezTo>
                  <a:pt x="306271" y="1021905"/>
                  <a:pt x="0" y="715634"/>
                  <a:pt x="0" y="337829"/>
                </a:cubicBezTo>
                <a:cubicBezTo>
                  <a:pt x="0" y="214342"/>
                  <a:pt x="32720" y="98498"/>
                  <a:pt x="92597"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1022872" y="1021906"/>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1811586" y="223637"/>
            <a:ext cx="992843" cy="99284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3105312062"/>
      </p:ext>
    </p:extLst>
  </p:cSld>
  <p:clrMap bg1="lt1" tx1="dk1" bg2="lt2" tx2="dk2" accent1="accent1" accent2="accent2" accent3="accent3" accent4="accent4" accent5="accent5" accent6="accent6" hlink="hlink" folHlink="folHlink"/>
  <p:sldLayoutIdLst>
    <p:sldLayoutId id="2147483659" r:id="rId1"/>
    <p:sldLayoutId id="2147483748" r:id="rId2"/>
    <p:sldLayoutId id="2147483675" r:id="rId3"/>
    <p:sldLayoutId id="2147483751" r:id="rId4"/>
    <p:sldLayoutId id="2147483676" r:id="rId5"/>
    <p:sldLayoutId id="2147483773" r:id="rId6"/>
    <p:sldLayoutId id="2147483752" r:id="rId7"/>
    <p:sldLayoutId id="2147483706" r:id="rId8"/>
    <p:sldLayoutId id="2147483660" r:id="rId9"/>
    <p:sldLayoutId id="2147483704" r:id="rId10"/>
    <p:sldLayoutId id="2147483671" r:id="rId11"/>
    <p:sldLayoutId id="2147483718" r:id="rId12"/>
    <p:sldLayoutId id="2147483680" r:id="rId13"/>
    <p:sldLayoutId id="2147483757" r:id="rId14"/>
    <p:sldLayoutId id="2147483691" r:id="rId15"/>
    <p:sldLayoutId id="2147483702" r:id="rId16"/>
    <p:sldLayoutId id="2147483750" r:id="rId17"/>
    <p:sldLayoutId id="2147483684" r:id="rId18"/>
    <p:sldLayoutId id="2147483749" r:id="rId19"/>
    <p:sldLayoutId id="2147483686" r:id="rId20"/>
    <p:sldLayoutId id="2147483689" r:id="rId21"/>
    <p:sldLayoutId id="2147483690" r:id="rId22"/>
    <p:sldLayoutId id="2147483682" r:id="rId23"/>
    <p:sldLayoutId id="2147483705" r:id="rId24"/>
    <p:sldLayoutId id="2147483710" r:id="rId25"/>
    <p:sldLayoutId id="2147483712" r:id="rId26"/>
    <p:sldLayoutId id="2147483713" r:id="rId27"/>
    <p:sldLayoutId id="2147483716" r:id="rId28"/>
    <p:sldLayoutId id="2147483715" r:id="rId29"/>
    <p:sldLayoutId id="2147483735" r:id="rId30"/>
    <p:sldLayoutId id="2147483719" r:id="rId31"/>
    <p:sldLayoutId id="2147483725" r:id="rId32"/>
    <p:sldLayoutId id="2147483726" r:id="rId33"/>
    <p:sldLayoutId id="2147483727" r:id="rId34"/>
    <p:sldLayoutId id="2147483728" r:id="rId35"/>
    <p:sldLayoutId id="2147483734" r:id="rId36"/>
    <p:sldLayoutId id="2147483753" r:id="rId37"/>
    <p:sldLayoutId id="2147483756" r:id="rId38"/>
    <p:sldLayoutId id="2147483758" r:id="rId39"/>
    <p:sldLayoutId id="2147483693" r:id="rId40"/>
    <p:sldLayoutId id="2147483714" r:id="rId4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par>
                                <p:cTn id="8" presetID="2" presetClass="entr" presetSubtype="9" decel="100000" fill="hold" grpId="1"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400" fill="hold"/>
                                        <p:tgtEl>
                                          <p:spTgt spid="14"/>
                                        </p:tgtEl>
                                        <p:attrNameLst>
                                          <p:attrName>ppt_x</p:attrName>
                                        </p:attrNameLst>
                                      </p:cBhvr>
                                      <p:tavLst>
                                        <p:tav tm="0">
                                          <p:val>
                                            <p:strVal val="0-#ppt_w/2"/>
                                          </p:val>
                                        </p:tav>
                                        <p:tav tm="100000">
                                          <p:val>
                                            <p:strVal val="#ppt_x"/>
                                          </p:val>
                                        </p:tav>
                                      </p:tavLst>
                                    </p:anim>
                                    <p:anim calcmode="lin" valueType="num">
                                      <p:cBhvr additive="base">
                                        <p:cTn id="11" dur="400" fill="hold"/>
                                        <p:tgtEl>
                                          <p:spTgt spid="14"/>
                                        </p:tgtEl>
                                        <p:attrNameLst>
                                          <p:attrName>ppt_y</p:attrName>
                                        </p:attrNameLst>
                                      </p:cBhvr>
                                      <p:tavLst>
                                        <p:tav tm="0">
                                          <p:val>
                                            <p:strVal val="0-#ppt_h/2"/>
                                          </p:val>
                                        </p:tav>
                                        <p:tav tm="100000">
                                          <p:val>
                                            <p:strVal val="#ppt_y"/>
                                          </p:val>
                                        </p:tav>
                                      </p:tavLst>
                                    </p:anim>
                                  </p:childTnLst>
                                </p:cTn>
                              </p:par>
                              <p:par>
                                <p:cTn id="12" presetID="10" presetClass="entr" presetSubtype="0" fill="hold" grpId="0" nodeType="withEffect">
                                  <p:stCondLst>
                                    <p:cond delay="10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400"/>
                                        <p:tgtEl>
                                          <p:spTgt spid="18"/>
                                        </p:tgtEl>
                                      </p:cBhvr>
                                    </p:animEffect>
                                  </p:childTnLst>
                                </p:cTn>
                              </p:par>
                              <p:par>
                                <p:cTn id="15" presetID="2" presetClass="entr" presetSubtype="9" decel="100000" fill="hold" grpId="1" nodeType="withEffect">
                                  <p:stCondLst>
                                    <p:cond delay="10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400" fill="hold"/>
                                        <p:tgtEl>
                                          <p:spTgt spid="18"/>
                                        </p:tgtEl>
                                        <p:attrNameLst>
                                          <p:attrName>ppt_x</p:attrName>
                                        </p:attrNameLst>
                                      </p:cBhvr>
                                      <p:tavLst>
                                        <p:tav tm="0">
                                          <p:val>
                                            <p:strVal val="0-#ppt_w/2"/>
                                          </p:val>
                                        </p:tav>
                                        <p:tav tm="100000">
                                          <p:val>
                                            <p:strVal val="#ppt_x"/>
                                          </p:val>
                                        </p:tav>
                                      </p:tavLst>
                                    </p:anim>
                                    <p:anim calcmode="lin" valueType="num">
                                      <p:cBhvr additive="base">
                                        <p:cTn id="18" dur="400" fill="hold"/>
                                        <p:tgtEl>
                                          <p:spTgt spid="18"/>
                                        </p:tgtEl>
                                        <p:attrNameLst>
                                          <p:attrName>ppt_y</p:attrName>
                                        </p:attrNameLst>
                                      </p:cBhvr>
                                      <p:tavLst>
                                        <p:tav tm="0">
                                          <p:val>
                                            <p:strVal val="0-#ppt_h/2"/>
                                          </p:val>
                                        </p:tav>
                                        <p:tav tm="100000">
                                          <p:val>
                                            <p:strVal val="#ppt_y"/>
                                          </p:val>
                                        </p:tav>
                                      </p:tavLst>
                                    </p:anim>
                                  </p:childTnLst>
                                </p:cTn>
                              </p:par>
                              <p:par>
                                <p:cTn id="19" presetID="10" presetClass="entr" presetSubtype="0" fill="hold" grpId="0" nodeType="withEffect">
                                  <p:stCondLst>
                                    <p:cond delay="2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400"/>
                                        <p:tgtEl>
                                          <p:spTgt spid="19"/>
                                        </p:tgtEl>
                                      </p:cBhvr>
                                    </p:animEffect>
                                  </p:childTnLst>
                                </p:cTn>
                              </p:par>
                              <p:par>
                                <p:cTn id="22" presetID="2" presetClass="entr" presetSubtype="9" decel="100000" fill="hold" grpId="1" nodeType="withEffect">
                                  <p:stCondLst>
                                    <p:cond delay="20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400" fill="hold"/>
                                        <p:tgtEl>
                                          <p:spTgt spid="19"/>
                                        </p:tgtEl>
                                        <p:attrNameLst>
                                          <p:attrName>ppt_x</p:attrName>
                                        </p:attrNameLst>
                                      </p:cBhvr>
                                      <p:tavLst>
                                        <p:tav tm="0">
                                          <p:val>
                                            <p:strVal val="0-#ppt_w/2"/>
                                          </p:val>
                                        </p:tav>
                                        <p:tav tm="100000">
                                          <p:val>
                                            <p:strVal val="#ppt_x"/>
                                          </p:val>
                                        </p:tav>
                                      </p:tavLst>
                                    </p:anim>
                                    <p:anim calcmode="lin" valueType="num">
                                      <p:cBhvr additive="base">
                                        <p:cTn id="25" dur="400" fill="hold"/>
                                        <p:tgtEl>
                                          <p:spTgt spid="19"/>
                                        </p:tgtEl>
                                        <p:attrNameLst>
                                          <p:attrName>ppt_y</p:attrName>
                                        </p:attrNameLst>
                                      </p:cBhvr>
                                      <p:tavLst>
                                        <p:tav tm="0">
                                          <p:val>
                                            <p:strVal val="0-#ppt_h/2"/>
                                          </p:val>
                                        </p:tav>
                                        <p:tav tm="100000">
                                          <p:val>
                                            <p:strVal val="#ppt_y"/>
                                          </p:val>
                                        </p:tav>
                                      </p:tavLst>
                                    </p:anim>
                                  </p:childTnLst>
                                </p:cTn>
                              </p:par>
                              <p:par>
                                <p:cTn id="26" presetID="10" presetClass="entr" presetSubtype="0"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400"/>
                                        <p:tgtEl>
                                          <p:spTgt spid="13"/>
                                        </p:tgtEl>
                                      </p:cBhvr>
                                    </p:animEffect>
                                  </p:childTnLst>
                                </p:cTn>
                              </p:par>
                              <p:par>
                                <p:cTn id="29" presetID="2" presetClass="entr" presetSubtype="9" decel="100000" fill="hold" grpId="1" nodeType="withEffect">
                                  <p:stCondLst>
                                    <p:cond delay="30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400" fill="hold"/>
                                        <p:tgtEl>
                                          <p:spTgt spid="13"/>
                                        </p:tgtEl>
                                        <p:attrNameLst>
                                          <p:attrName>ppt_x</p:attrName>
                                        </p:attrNameLst>
                                      </p:cBhvr>
                                      <p:tavLst>
                                        <p:tav tm="0">
                                          <p:val>
                                            <p:strVal val="0-#ppt_w/2"/>
                                          </p:val>
                                        </p:tav>
                                        <p:tav tm="100000">
                                          <p:val>
                                            <p:strVal val="#ppt_x"/>
                                          </p:val>
                                        </p:tav>
                                      </p:tavLst>
                                    </p:anim>
                                    <p:anim calcmode="lin" valueType="num">
                                      <p:cBhvr additive="base">
                                        <p:cTn id="32" dur="400" fill="hold"/>
                                        <p:tgtEl>
                                          <p:spTgt spid="13"/>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4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400"/>
                                        <p:tgtEl>
                                          <p:spTgt spid="23"/>
                                        </p:tgtEl>
                                      </p:cBhvr>
                                    </p:animEffect>
                                  </p:childTnLst>
                                </p:cTn>
                              </p:par>
                              <p:par>
                                <p:cTn id="36" presetID="2" presetClass="entr" presetSubtype="6" decel="100000" fill="hold" grpId="1" nodeType="withEffect">
                                  <p:stCondLst>
                                    <p:cond delay="40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400" fill="hold"/>
                                        <p:tgtEl>
                                          <p:spTgt spid="23"/>
                                        </p:tgtEl>
                                        <p:attrNameLst>
                                          <p:attrName>ppt_x</p:attrName>
                                        </p:attrNameLst>
                                      </p:cBhvr>
                                      <p:tavLst>
                                        <p:tav tm="0">
                                          <p:val>
                                            <p:strVal val="1+#ppt_w/2"/>
                                          </p:val>
                                        </p:tav>
                                        <p:tav tm="100000">
                                          <p:val>
                                            <p:strVal val="#ppt_x"/>
                                          </p:val>
                                        </p:tav>
                                      </p:tavLst>
                                    </p:anim>
                                    <p:anim calcmode="lin" valueType="num">
                                      <p:cBhvr additive="base">
                                        <p:cTn id="39" dur="400" fill="hold"/>
                                        <p:tgtEl>
                                          <p:spTgt spid="23"/>
                                        </p:tgtEl>
                                        <p:attrNameLst>
                                          <p:attrName>ppt_y</p:attrName>
                                        </p:attrNameLst>
                                      </p:cBhvr>
                                      <p:tavLst>
                                        <p:tav tm="0">
                                          <p:val>
                                            <p:strVal val="1+#ppt_h/2"/>
                                          </p:val>
                                        </p:tav>
                                        <p:tav tm="100000">
                                          <p:val>
                                            <p:strVal val="#ppt_y"/>
                                          </p:val>
                                        </p:tav>
                                      </p:tavLst>
                                    </p:anim>
                                  </p:childTnLst>
                                </p:cTn>
                              </p:par>
                              <p:par>
                                <p:cTn id="40" presetID="10" presetClass="entr" presetSubtype="0" fill="hold" grpId="0" nodeType="with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400"/>
                                        <p:tgtEl>
                                          <p:spTgt spid="20"/>
                                        </p:tgtEl>
                                      </p:cBhvr>
                                    </p:animEffect>
                                  </p:childTnLst>
                                </p:cTn>
                              </p:par>
                              <p:par>
                                <p:cTn id="43" presetID="2" presetClass="entr" presetSubtype="6" decel="100000" fill="hold" grpId="1" nodeType="withEffect">
                                  <p:stCondLst>
                                    <p:cond delay="50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400" fill="hold"/>
                                        <p:tgtEl>
                                          <p:spTgt spid="20"/>
                                        </p:tgtEl>
                                        <p:attrNameLst>
                                          <p:attrName>ppt_x</p:attrName>
                                        </p:attrNameLst>
                                      </p:cBhvr>
                                      <p:tavLst>
                                        <p:tav tm="0">
                                          <p:val>
                                            <p:strVal val="1+#ppt_w/2"/>
                                          </p:val>
                                        </p:tav>
                                        <p:tav tm="100000">
                                          <p:val>
                                            <p:strVal val="#ppt_x"/>
                                          </p:val>
                                        </p:tav>
                                      </p:tavLst>
                                    </p:anim>
                                    <p:anim calcmode="lin" valueType="num">
                                      <p:cBhvr additive="base">
                                        <p:cTn id="46" dur="400" fill="hold"/>
                                        <p:tgtEl>
                                          <p:spTgt spid="20"/>
                                        </p:tgtEl>
                                        <p:attrNameLst>
                                          <p:attrName>ppt_y</p:attrName>
                                        </p:attrNameLst>
                                      </p:cBhvr>
                                      <p:tavLst>
                                        <p:tav tm="0">
                                          <p:val>
                                            <p:strVal val="1+#ppt_h/2"/>
                                          </p:val>
                                        </p:tav>
                                        <p:tav tm="100000">
                                          <p:val>
                                            <p:strVal val="#ppt_y"/>
                                          </p:val>
                                        </p:tav>
                                      </p:tavLst>
                                    </p:anim>
                                  </p:childTnLst>
                                </p:cTn>
                              </p:par>
                              <p:par>
                                <p:cTn id="47" presetID="10" presetClass="entr" presetSubtype="0" fill="hold" grpId="0" nodeType="withEffect">
                                  <p:stCondLst>
                                    <p:cond delay="70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400"/>
                                        <p:tgtEl>
                                          <p:spTgt spid="21"/>
                                        </p:tgtEl>
                                      </p:cBhvr>
                                    </p:animEffect>
                                  </p:childTnLst>
                                </p:cTn>
                              </p:par>
                              <p:par>
                                <p:cTn id="50" presetID="2" presetClass="entr" presetSubtype="6" decel="100000" fill="hold" grpId="1" nodeType="withEffect">
                                  <p:stCondLst>
                                    <p:cond delay="70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400" fill="hold"/>
                                        <p:tgtEl>
                                          <p:spTgt spid="21"/>
                                        </p:tgtEl>
                                        <p:attrNameLst>
                                          <p:attrName>ppt_x</p:attrName>
                                        </p:attrNameLst>
                                      </p:cBhvr>
                                      <p:tavLst>
                                        <p:tav tm="0">
                                          <p:val>
                                            <p:strVal val="1+#ppt_w/2"/>
                                          </p:val>
                                        </p:tav>
                                        <p:tav tm="100000">
                                          <p:val>
                                            <p:strVal val="#ppt_x"/>
                                          </p:val>
                                        </p:tav>
                                      </p:tavLst>
                                    </p:anim>
                                    <p:anim calcmode="lin" valueType="num">
                                      <p:cBhvr additive="base">
                                        <p:cTn id="53" dur="400" fill="hold"/>
                                        <p:tgtEl>
                                          <p:spTgt spid="21"/>
                                        </p:tgtEl>
                                        <p:attrNameLst>
                                          <p:attrName>ppt_y</p:attrName>
                                        </p:attrNameLst>
                                      </p:cBhvr>
                                      <p:tavLst>
                                        <p:tav tm="0">
                                          <p:val>
                                            <p:strVal val="1+#ppt_h/2"/>
                                          </p:val>
                                        </p:tav>
                                        <p:tav tm="100000">
                                          <p:val>
                                            <p:strVal val="#ppt_y"/>
                                          </p:val>
                                        </p:tav>
                                      </p:tavLst>
                                    </p:anim>
                                  </p:childTnLst>
                                </p:cTn>
                              </p:par>
                              <p:par>
                                <p:cTn id="54" presetID="10" presetClass="entr" presetSubtype="0" fill="hold" grpId="0" nodeType="withEffect">
                                  <p:stCondLst>
                                    <p:cond delay="1000"/>
                                  </p:stCondLst>
                                  <p:childTnLst>
                                    <p:set>
                                      <p:cBhvr>
                                        <p:cTn id="55" dur="1" fill="hold">
                                          <p:stCondLst>
                                            <p:cond delay="0"/>
                                          </p:stCondLst>
                                        </p:cTn>
                                        <p:tgtEl>
                                          <p:spTgt spid="6"/>
                                        </p:tgtEl>
                                        <p:attrNameLst>
                                          <p:attrName>style.visibility</p:attrName>
                                        </p:attrNameLst>
                                      </p:cBhvr>
                                      <p:to>
                                        <p:strVal val="visible"/>
                                      </p:to>
                                    </p:set>
                                    <p:animEffect transition="in" filter="fade">
                                      <p:cBhvr>
                                        <p:cTn id="56" dur="500"/>
                                        <p:tgtEl>
                                          <p:spTgt spid="6"/>
                                        </p:tgtEl>
                                      </p:cBhvr>
                                    </p:animEffect>
                                  </p:childTnLst>
                                </p:cTn>
                              </p:par>
                              <p:par>
                                <p:cTn id="57" presetID="10" presetClass="entr" presetSubtype="0" fill="hold" grpId="0" nodeType="withEffect">
                                  <p:stCondLst>
                                    <p:cond delay="100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par>
                                <p:cTn id="60" presetID="2" presetClass="entr" presetSubtype="1" decel="100000" fill="hold" grpId="0" nodeType="withEffect">
                                  <p:stCondLst>
                                    <p:cond delay="1250"/>
                                  </p:stCondLst>
                                  <p:childTnLst>
                                    <p:set>
                                      <p:cBhvr>
                                        <p:cTn id="61" dur="1" fill="hold">
                                          <p:stCondLst>
                                            <p:cond delay="0"/>
                                          </p:stCondLst>
                                        </p:cTn>
                                        <p:tgtEl>
                                          <p:spTgt spid="2"/>
                                        </p:tgtEl>
                                        <p:attrNameLst>
                                          <p:attrName>style.visibility</p:attrName>
                                        </p:attrNameLst>
                                      </p:cBhvr>
                                      <p:to>
                                        <p:strVal val="visible"/>
                                      </p:to>
                                    </p:set>
                                    <p:anim calcmode="lin" valueType="num">
                                      <p:cBhvr additive="base">
                                        <p:cTn id="62" dur="500" fill="hold"/>
                                        <p:tgtEl>
                                          <p:spTgt spid="2"/>
                                        </p:tgtEl>
                                        <p:attrNameLst>
                                          <p:attrName>ppt_x</p:attrName>
                                        </p:attrNameLst>
                                      </p:cBhvr>
                                      <p:tavLst>
                                        <p:tav tm="0">
                                          <p:val>
                                            <p:strVal val="#ppt_x"/>
                                          </p:val>
                                        </p:tav>
                                        <p:tav tm="100000">
                                          <p:val>
                                            <p:strVal val="#ppt_x"/>
                                          </p:val>
                                        </p:tav>
                                      </p:tavLst>
                                    </p:anim>
                                    <p:anim calcmode="lin" valueType="num">
                                      <p:cBhvr additive="base">
                                        <p:cTn id="63"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animBg="1"/>
      <p:bldP spid="13" grpId="1" animBg="1"/>
      <p:bldP spid="14" grpId="0" animBg="1"/>
      <p:bldP spid="14" grpId="1" animBg="1"/>
      <p:bldP spid="18" grpId="0" animBg="1"/>
      <p:bldP spid="18" grpId="1" animBg="1"/>
      <p:bldP spid="19" grpId="0" animBg="1"/>
      <p:bldP spid="19" grpId="1" animBg="1"/>
      <p:bldP spid="21" grpId="0" animBg="1"/>
      <p:bldP spid="21" grpId="1" animBg="1"/>
      <p:bldP spid="23" grpId="0" animBg="1"/>
      <p:bldP spid="23" grpId="1" animBg="1"/>
      <p:bldP spid="20" grpId="0" animBg="1"/>
      <p:bldP spid="20" grpId="1" animBg="1"/>
      <p:bldP spid="6"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Route 159 UltraLight" pitchFamily="50" charset="0"/>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14322" y="246956"/>
            <a:ext cx="16507876"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
        <p:nvSpPr>
          <p:cNvPr id="9" name="フッター プレースホルダー 4"/>
          <p:cNvSpPr>
            <a:spLocks noGrp="1"/>
          </p:cNvSpPr>
          <p:nvPr>
            <p:ph type="ftr" sz="quarter" idx="3"/>
          </p:nvPr>
        </p:nvSpPr>
        <p:spPr>
          <a:xfrm>
            <a:off x="10507991" y="9463858"/>
            <a:ext cx="5790697" cy="547688"/>
          </a:xfrm>
          <a:prstGeom prst="rect">
            <a:avLst/>
          </a:prstGeom>
        </p:spPr>
        <p:txBody>
          <a:bodyPr vert="horz" lIns="163275" tIns="81638" rIns="163275" bIns="81638" rtlCol="0" anchor="ctr"/>
          <a:lstStyle>
            <a:lvl1pPr algn="r">
              <a:defRPr sz="2000">
                <a:solidFill>
                  <a:schemeClr val="tx1">
                    <a:tint val="75000"/>
                  </a:schemeClr>
                </a:solidFill>
                <a:latin typeface="+mj-lt"/>
              </a:defRPr>
            </a:lvl1pPr>
          </a:lstStyle>
          <a:p>
            <a:r>
              <a:rPr lang="en-US" altLang="ja-JP" dirty="0"/>
              <a:t>The Power of PowerPoint | thepopp.com</a:t>
            </a:r>
            <a:endParaRPr lang="ja-JP" altLang="en-US" dirty="0"/>
          </a:p>
        </p:txBody>
      </p:sp>
      <p:sp>
        <p:nvSpPr>
          <p:cNvPr id="11" name="円/楕円 10"/>
          <p:cNvSpPr/>
          <p:nvPr userDrawn="1"/>
        </p:nvSpPr>
        <p:spPr>
          <a:xfrm>
            <a:off x="16531653" y="9150345"/>
            <a:ext cx="434349" cy="43434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7151170" y="9166572"/>
            <a:ext cx="1080120" cy="1080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9"/>
          <p:cNvSpPr/>
          <p:nvPr userDrawn="1"/>
        </p:nvSpPr>
        <p:spPr>
          <a:xfrm>
            <a:off x="16289464" y="9704242"/>
            <a:ext cx="720080" cy="582759"/>
          </a:xfrm>
          <a:custGeom>
            <a:avLst/>
            <a:gdLst/>
            <a:ahLst/>
            <a:cxnLst/>
            <a:rect l="l" t="t" r="r" b="b"/>
            <a:pathLst>
              <a:path w="720080" h="582759">
                <a:moveTo>
                  <a:pt x="360040" y="0"/>
                </a:moveTo>
                <a:cubicBezTo>
                  <a:pt x="558884" y="0"/>
                  <a:pt x="720080" y="161195"/>
                  <a:pt x="720080" y="360040"/>
                </a:cubicBezTo>
                <a:cubicBezTo>
                  <a:pt x="720080" y="444579"/>
                  <a:pt x="690944" y="522313"/>
                  <a:pt x="640920" y="582759"/>
                </a:cubicBezTo>
                <a:lnTo>
                  <a:pt x="79160" y="582759"/>
                </a:lnTo>
                <a:cubicBezTo>
                  <a:pt x="29136" y="522313"/>
                  <a:pt x="0" y="444579"/>
                  <a:pt x="0" y="360040"/>
                </a:cubicBezTo>
                <a:cubicBezTo>
                  <a:pt x="0" y="161195"/>
                  <a:pt x="161195" y="0"/>
                  <a:pt x="36004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5"/>
          <p:cNvSpPr>
            <a:spLocks noGrp="1"/>
          </p:cNvSpPr>
          <p:nvPr>
            <p:ph type="sldNum" sz="quarter" idx="4"/>
          </p:nvPr>
        </p:nvSpPr>
        <p:spPr>
          <a:xfrm>
            <a:off x="17151170" y="9432788"/>
            <a:ext cx="1080120" cy="547688"/>
          </a:xfrm>
          <a:prstGeom prst="rect">
            <a:avLst/>
          </a:prstGeom>
        </p:spPr>
        <p:txBody>
          <a:bodyPr vert="horz" lIns="163275" tIns="81638" rIns="163275" bIns="81638" rtlCol="0" anchor="ctr"/>
          <a:lstStyle>
            <a:lvl1pPr algn="ctr">
              <a:defRPr sz="2800">
                <a:solidFill>
                  <a:schemeClr val="bg1"/>
                </a:solidFill>
              </a:defRPr>
            </a:lvl1pPr>
          </a:lstStyle>
          <a:p>
            <a:fld id="{E6459DFB-86F3-43FA-8567-2EA6E426AE90}" type="slidenum">
              <a:rPr lang="ja-JP" altLang="en-US" smtClean="0"/>
              <a:pPr/>
              <a:t>‹#›</a:t>
            </a:fld>
            <a:endParaRPr lang="ja-JP" altLang="en-US"/>
          </a:p>
        </p:txBody>
      </p:sp>
    </p:spTree>
    <p:extLst>
      <p:ext uri="{BB962C8B-B14F-4D97-AF65-F5344CB8AC3E}">
        <p14:creationId xmlns:p14="http://schemas.microsoft.com/office/powerpoint/2010/main" val="1366797414"/>
      </p:ext>
    </p:extLst>
  </p:cSld>
  <p:clrMap bg1="lt1" tx1="dk1" bg2="lt2" tx2="dk2" accent1="accent1" accent2="accent2" accent3="accent3" accent4="accent4" accent5="accent5" accent6="accent6" hlink="hlink" folHlink="folHlink"/>
  <p:sldLayoutIdLst>
    <p:sldLayoutId id="2147483665" r:id="rId1"/>
    <p:sldLayoutId id="2147483717" r:id="rId2"/>
    <p:sldLayoutId id="2147483670" r:id="rId3"/>
    <p:sldLayoutId id="2147483666" r:id="rId4"/>
    <p:sldLayoutId id="2147483667" r:id="rId5"/>
    <p:sldLayoutId id="2147483672" r:id="rId6"/>
    <p:sldLayoutId id="2147483674" r:id="rId7"/>
    <p:sldLayoutId id="2147483723" r:id="rId8"/>
    <p:sldLayoutId id="2147483678" r:id="rId9"/>
    <p:sldLayoutId id="2147483679" r:id="rId10"/>
    <p:sldLayoutId id="2147483703" r:id="rId11"/>
    <p:sldLayoutId id="2147483707" r:id="rId12"/>
    <p:sldLayoutId id="2147483711" r:id="rId13"/>
    <p:sldLayoutId id="2147483701" r:id="rId14"/>
    <p:sldLayoutId id="2147483708" r:id="rId15"/>
    <p:sldLayoutId id="2147483720" r:id="rId16"/>
    <p:sldLayoutId id="2147483722" r:id="rId17"/>
    <p:sldLayoutId id="2147483731" r:id="rId18"/>
    <p:sldLayoutId id="2147483732" r:id="rId19"/>
    <p:sldLayoutId id="2147483738" r:id="rId20"/>
    <p:sldLayoutId id="2147483739" r:id="rId21"/>
    <p:sldLayoutId id="2147483741" r:id="rId22"/>
    <p:sldLayoutId id="2147483746" r:id="rId23"/>
    <p:sldLayoutId id="2147483761" r:id="rId24"/>
    <p:sldLayoutId id="2147483765" r:id="rId25"/>
    <p:sldLayoutId id="2147483774" r:id="rId26"/>
    <p:sldLayoutId id="2147483754" r:id="rId2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400"/>
                                        <p:tgtEl>
                                          <p:spTgt spid="15"/>
                                        </p:tgtEl>
                                      </p:cBhvr>
                                    </p:animEffect>
                                  </p:childTnLst>
                                </p:cTn>
                              </p:par>
                              <p:par>
                                <p:cTn id="8" presetID="2" presetClass="entr" presetSubtype="6" decel="100000" fill="hold" grpId="1" nodeType="withEffect">
                                  <p:stCondLst>
                                    <p:cond delay="40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400" fill="hold"/>
                                        <p:tgtEl>
                                          <p:spTgt spid="15"/>
                                        </p:tgtEl>
                                        <p:attrNameLst>
                                          <p:attrName>ppt_x</p:attrName>
                                        </p:attrNameLst>
                                      </p:cBhvr>
                                      <p:tavLst>
                                        <p:tav tm="0">
                                          <p:val>
                                            <p:strVal val="1+#ppt_w/2"/>
                                          </p:val>
                                        </p:tav>
                                        <p:tav tm="100000">
                                          <p:val>
                                            <p:strVal val="#ppt_x"/>
                                          </p:val>
                                        </p:tav>
                                      </p:tavLst>
                                    </p:anim>
                                    <p:anim calcmode="lin" valueType="num">
                                      <p:cBhvr additive="base">
                                        <p:cTn id="11" dur="400" fill="hold"/>
                                        <p:tgtEl>
                                          <p:spTgt spid="15"/>
                                        </p:tgtEl>
                                        <p:attrNameLst>
                                          <p:attrName>ppt_y</p:attrName>
                                        </p:attrNameLst>
                                      </p:cBhvr>
                                      <p:tavLst>
                                        <p:tav tm="0">
                                          <p:val>
                                            <p:strVal val="1+#ppt_h/2"/>
                                          </p:val>
                                        </p:tav>
                                        <p:tav tm="100000">
                                          <p:val>
                                            <p:strVal val="#ppt_y"/>
                                          </p:val>
                                        </p:tav>
                                      </p:tavLst>
                                    </p:anim>
                                  </p:childTnLst>
                                </p:cTn>
                              </p:par>
                              <p:par>
                                <p:cTn id="12" presetID="10" presetClass="entr" presetSubtype="0"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400"/>
                                        <p:tgtEl>
                                          <p:spTgt spid="16"/>
                                        </p:tgtEl>
                                      </p:cBhvr>
                                    </p:animEffect>
                                  </p:childTnLst>
                                </p:cTn>
                              </p:par>
                              <p:par>
                                <p:cTn id="15" presetID="2" presetClass="entr" presetSubtype="6" decel="100000" fill="hold" grpId="1" nodeType="withEffect">
                                  <p:stCondLst>
                                    <p:cond delay="50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400" fill="hold"/>
                                        <p:tgtEl>
                                          <p:spTgt spid="16"/>
                                        </p:tgtEl>
                                        <p:attrNameLst>
                                          <p:attrName>ppt_x</p:attrName>
                                        </p:attrNameLst>
                                      </p:cBhvr>
                                      <p:tavLst>
                                        <p:tav tm="0">
                                          <p:val>
                                            <p:strVal val="1+#ppt_w/2"/>
                                          </p:val>
                                        </p:tav>
                                        <p:tav tm="100000">
                                          <p:val>
                                            <p:strVal val="#ppt_x"/>
                                          </p:val>
                                        </p:tav>
                                      </p:tavLst>
                                    </p:anim>
                                    <p:anim calcmode="lin" valueType="num">
                                      <p:cBhvr additive="base">
                                        <p:cTn id="18" dur="400" fill="hold"/>
                                        <p:tgtEl>
                                          <p:spTgt spid="16"/>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70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400"/>
                                        <p:tgtEl>
                                          <p:spTgt spid="11"/>
                                        </p:tgtEl>
                                      </p:cBhvr>
                                    </p:animEffect>
                                  </p:childTnLst>
                                </p:cTn>
                              </p:par>
                              <p:par>
                                <p:cTn id="22" presetID="2" presetClass="entr" presetSubtype="6" decel="100000" fill="hold" grpId="1" nodeType="withEffect">
                                  <p:stCondLst>
                                    <p:cond delay="70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400" fill="hold"/>
                                        <p:tgtEl>
                                          <p:spTgt spid="11"/>
                                        </p:tgtEl>
                                        <p:attrNameLst>
                                          <p:attrName>ppt_x</p:attrName>
                                        </p:attrNameLst>
                                      </p:cBhvr>
                                      <p:tavLst>
                                        <p:tav tm="0">
                                          <p:val>
                                            <p:strVal val="1+#ppt_w/2"/>
                                          </p:val>
                                        </p:tav>
                                        <p:tav tm="100000">
                                          <p:val>
                                            <p:strVal val="#ppt_x"/>
                                          </p:val>
                                        </p:tav>
                                      </p:tavLst>
                                    </p:anim>
                                    <p:anim calcmode="lin" valueType="num">
                                      <p:cBhvr additive="base">
                                        <p:cTn id="25" dur="400" fill="hold"/>
                                        <p:tgtEl>
                                          <p:spTgt spid="11"/>
                                        </p:tgtEl>
                                        <p:attrNameLst>
                                          <p:attrName>ppt_y</p:attrName>
                                        </p:attrNameLst>
                                      </p:cBhvr>
                                      <p:tavLst>
                                        <p:tav tm="0">
                                          <p:val>
                                            <p:strVal val="1+#ppt_h/2"/>
                                          </p:val>
                                        </p:tav>
                                        <p:tav tm="100000">
                                          <p:val>
                                            <p:strVal val="#ppt_y"/>
                                          </p:val>
                                        </p:tav>
                                      </p:tavLst>
                                    </p:anim>
                                  </p:childTnLst>
                                </p:cTn>
                              </p:par>
                              <p:par>
                                <p:cTn id="26" presetID="10" presetClass="entr" presetSubtype="0" fill="hold" grpId="0" nodeType="withEffect">
                                  <p:stCondLst>
                                    <p:cond delay="10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1" grpId="1" animBg="1"/>
      <p:bldP spid="15" grpId="0" animBg="1"/>
      <p:bldP spid="15" grpId="1" animBg="1"/>
      <p:bldP spid="16" grpId="0" animBg="1"/>
      <p:bldP spid="16" grpId="1" animBg="1"/>
      <p:bldP spid="17" grpId="0"/>
    </p:bldLst>
  </p:timing>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934294" y="246956"/>
            <a:ext cx="16437799" cy="1203151"/>
          </a:xfrm>
          <a:prstGeom prst="rect">
            <a:avLst/>
          </a:prstGeom>
        </p:spPr>
        <p:txBody>
          <a:bodyPr vert="horz" lIns="163275" tIns="81638" rIns="163275" bIns="81638" rtlCol="0" anchor="ctr">
            <a:normAutofit/>
          </a:bodyPr>
          <a:lstStyle/>
          <a:p>
            <a:r>
              <a:rPr kumimoji="1" lang="en-US" altLang="ja-JP" dirty="0"/>
              <a:t>Master Title</a:t>
            </a:r>
            <a:endParaRPr kumimoji="1" lang="ja-JP" altLang="en-US" dirty="0"/>
          </a:p>
        </p:txBody>
      </p:sp>
      <p:sp>
        <p:nvSpPr>
          <p:cNvPr id="3" name="テキスト プレースホルダー 2"/>
          <p:cNvSpPr>
            <a:spLocks noGrp="1"/>
          </p:cNvSpPr>
          <p:nvPr>
            <p:ph type="body" idx="1"/>
          </p:nvPr>
        </p:nvSpPr>
        <p:spPr>
          <a:xfrm>
            <a:off x="914321" y="2400301"/>
            <a:ext cx="16457772" cy="6788945"/>
          </a:xfrm>
          <a:prstGeom prst="rect">
            <a:avLst/>
          </a:prstGeom>
        </p:spPr>
        <p:txBody>
          <a:bodyPr vert="horz" lIns="163275" tIns="81638" rIns="163275" bIns="81638" rtlCol="0">
            <a:normAutofit/>
          </a:bodyPr>
          <a:lstStyle/>
          <a:p>
            <a:pPr lvl="0"/>
            <a:r>
              <a:rPr kumimoji="1" lang="en-US" altLang="ja-JP" dirty="0"/>
              <a:t>MASTER TEXT</a:t>
            </a:r>
            <a:endParaRPr kumimoji="1" lang="ja-JP" altLang="en-US" dirty="0"/>
          </a:p>
        </p:txBody>
      </p:sp>
    </p:spTree>
    <p:extLst>
      <p:ext uri="{BB962C8B-B14F-4D97-AF65-F5344CB8AC3E}">
        <p14:creationId xmlns:p14="http://schemas.microsoft.com/office/powerpoint/2010/main" val="2142059941"/>
      </p:ext>
    </p:extLst>
  </p:cSld>
  <p:clrMap bg1="lt1" tx1="dk1" bg2="lt2" tx2="dk2" accent1="accent1" accent2="accent2" accent3="accent3" accent4="accent4" accent5="accent5" accent6="accent6" hlink="hlink" folHlink="folHlink"/>
  <p:sldLayoutIdLst>
    <p:sldLayoutId id="2147483658" r:id="rId1"/>
    <p:sldLayoutId id="2147483770" r:id="rId2"/>
    <p:sldLayoutId id="2147483762" r:id="rId3"/>
    <p:sldLayoutId id="2147483662" r:id="rId4"/>
    <p:sldLayoutId id="2147483663" r:id="rId5"/>
    <p:sldLayoutId id="2147483673" r:id="rId6"/>
    <p:sldLayoutId id="2147483697" r:id="rId7"/>
    <p:sldLayoutId id="2147483698" r:id="rId8"/>
    <p:sldLayoutId id="2147483699" r:id="rId9"/>
    <p:sldLayoutId id="2147483709" r:id="rId10"/>
    <p:sldLayoutId id="2147483700" r:id="rId11"/>
    <p:sldLayoutId id="2147483733" r:id="rId12"/>
    <p:sldLayoutId id="2147483740" r:id="rId13"/>
    <p:sldLayoutId id="2147483743" r:id="rId14"/>
    <p:sldLayoutId id="2147483745" r:id="rId15"/>
    <p:sldLayoutId id="2147483766" r:id="rId16"/>
    <p:sldLayoutId id="2147483768" r:id="rId17"/>
    <p:sldLayoutId id="2147483767" r:id="rId18"/>
    <p:sldLayoutId id="2147483769" r:id="rId19"/>
    <p:sldLayoutId id="2147483730" r:id="rId20"/>
    <p:sldLayoutId id="2147483759" r:id="rId21"/>
    <p:sldLayoutId id="2147483760" r:id="rId22"/>
    <p:sldLayoutId id="2147483755" r:id="rId23"/>
    <p:sldLayoutId id="2147483775" r:id="rId24"/>
    <p:sldLayoutId id="2147483776" r:id="rId25"/>
    <p:sldLayoutId id="2147483778" r:id="rId26"/>
    <p:sldLayoutId id="2147483779" r:id="rId27"/>
  </p:sldLayoutIdLst>
  <p:hf hdr="0" dt="0"/>
  <p:txStyles>
    <p:titleStyle>
      <a:lvl1pPr algn="l" defTabSz="1632753" rtl="0" eaLnBrk="1" latinLnBrk="0" hangingPunct="1">
        <a:spcBef>
          <a:spcPct val="0"/>
        </a:spcBef>
        <a:buNone/>
        <a:defRPr kumimoji="1" sz="6000" kern="1200" baseline="0">
          <a:solidFill>
            <a:schemeClr val="tx1">
              <a:lumMod val="75000"/>
              <a:lumOff val="25000"/>
            </a:schemeClr>
          </a:solidFill>
          <a:latin typeface="+mj-lt"/>
          <a:ea typeface="+mj-ea"/>
          <a:cs typeface="+mj-cs"/>
        </a:defRPr>
      </a:lvl1pPr>
    </p:titleStyle>
    <p:bodyStyle>
      <a:lvl1pPr marL="0" indent="0" algn="l" defTabSz="1632753" rtl="0" eaLnBrk="1" latinLnBrk="0" hangingPunct="1">
        <a:lnSpc>
          <a:spcPct val="120000"/>
        </a:lnSpc>
        <a:spcBef>
          <a:spcPts val="1200"/>
        </a:spcBef>
        <a:buFont typeface="Arial" panose="020B0604020202020204" pitchFamily="34" charset="0"/>
        <a:buNone/>
        <a:defRPr kumimoji="1" sz="24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p:bodyStyle>
    <p:otherStyle>
      <a:defPPr>
        <a:defRPr lang="ja-JP"/>
      </a:defPPr>
      <a:lvl1pPr marL="0" algn="l" defTabSz="1632753" rtl="0" eaLnBrk="1" latinLnBrk="0" hangingPunct="1">
        <a:defRPr kumimoji="1" sz="3200" kern="1200">
          <a:solidFill>
            <a:schemeClr val="tx1"/>
          </a:solidFill>
          <a:latin typeface="+mn-lt"/>
          <a:ea typeface="+mn-ea"/>
          <a:cs typeface="+mn-cs"/>
        </a:defRPr>
      </a:lvl1pPr>
      <a:lvl2pPr marL="816376" algn="l" defTabSz="1632753" rtl="0" eaLnBrk="1" latinLnBrk="0" hangingPunct="1">
        <a:defRPr kumimoji="1" sz="3200" kern="1200">
          <a:solidFill>
            <a:schemeClr val="tx1"/>
          </a:solidFill>
          <a:latin typeface="+mn-lt"/>
          <a:ea typeface="+mn-ea"/>
          <a:cs typeface="+mn-cs"/>
        </a:defRPr>
      </a:lvl2pPr>
      <a:lvl3pPr marL="1632753" algn="l" defTabSz="1632753" rtl="0" eaLnBrk="1" latinLnBrk="0" hangingPunct="1">
        <a:defRPr kumimoji="1" sz="3200" kern="1200">
          <a:solidFill>
            <a:schemeClr val="tx1"/>
          </a:solidFill>
          <a:latin typeface="+mn-lt"/>
          <a:ea typeface="+mn-ea"/>
          <a:cs typeface="+mn-cs"/>
        </a:defRPr>
      </a:lvl3pPr>
      <a:lvl4pPr marL="2449129" algn="l" defTabSz="1632753" rtl="0" eaLnBrk="1" latinLnBrk="0" hangingPunct="1">
        <a:defRPr kumimoji="1" sz="3200" kern="1200">
          <a:solidFill>
            <a:schemeClr val="tx1"/>
          </a:solidFill>
          <a:latin typeface="+mn-lt"/>
          <a:ea typeface="+mn-ea"/>
          <a:cs typeface="+mn-cs"/>
        </a:defRPr>
      </a:lvl4pPr>
      <a:lvl5pPr marL="3265505" algn="l" defTabSz="1632753" rtl="0" eaLnBrk="1" latinLnBrk="0" hangingPunct="1">
        <a:defRPr kumimoji="1" sz="3200" kern="1200">
          <a:solidFill>
            <a:schemeClr val="tx1"/>
          </a:solidFill>
          <a:latin typeface="+mn-lt"/>
          <a:ea typeface="+mn-ea"/>
          <a:cs typeface="+mn-cs"/>
        </a:defRPr>
      </a:lvl5pPr>
      <a:lvl6pPr marL="4081882" algn="l" defTabSz="1632753" rtl="0" eaLnBrk="1" latinLnBrk="0" hangingPunct="1">
        <a:defRPr kumimoji="1" sz="3200" kern="1200">
          <a:solidFill>
            <a:schemeClr val="tx1"/>
          </a:solidFill>
          <a:latin typeface="+mn-lt"/>
          <a:ea typeface="+mn-ea"/>
          <a:cs typeface="+mn-cs"/>
        </a:defRPr>
      </a:lvl6pPr>
      <a:lvl7pPr marL="4898258" algn="l" defTabSz="1632753" rtl="0" eaLnBrk="1" latinLnBrk="0" hangingPunct="1">
        <a:defRPr kumimoji="1" sz="3200" kern="1200">
          <a:solidFill>
            <a:schemeClr val="tx1"/>
          </a:solidFill>
          <a:latin typeface="+mn-lt"/>
          <a:ea typeface="+mn-ea"/>
          <a:cs typeface="+mn-cs"/>
        </a:defRPr>
      </a:lvl7pPr>
      <a:lvl8pPr marL="5714634" algn="l" defTabSz="1632753" rtl="0" eaLnBrk="1" latinLnBrk="0" hangingPunct="1">
        <a:defRPr kumimoji="1" sz="3200" kern="1200">
          <a:solidFill>
            <a:schemeClr val="tx1"/>
          </a:solidFill>
          <a:latin typeface="+mn-lt"/>
          <a:ea typeface="+mn-ea"/>
          <a:cs typeface="+mn-cs"/>
        </a:defRPr>
      </a:lvl8pPr>
      <a:lvl9pPr marL="6531011" algn="l" defTabSz="1632753" rtl="0" eaLnBrk="1" latinLnBrk="0" hangingPunct="1">
        <a:defRPr kumimoji="1"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2405" y="1539815"/>
            <a:ext cx="15543451" cy="1585999"/>
          </a:xfrm>
        </p:spPr>
        <p:txBody>
          <a:bodyPr/>
          <a:lstStyle/>
          <a:p>
            <a:r>
              <a:rPr lang="en-US" b="1" dirty="0">
                <a:latin typeface="Times New Roman" pitchFamily="18" charset="0"/>
                <a:cs typeface="Times New Roman" pitchFamily="18" charset="0"/>
              </a:rPr>
              <a:t>BÁO CÁO BÀI TẬP LỚN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65" y="-230421"/>
            <a:ext cx="2482640" cy="2531439"/>
          </a:xfrm>
          <a:prstGeom prst="rect">
            <a:avLst/>
          </a:prstGeom>
        </p:spPr>
      </p:pic>
      <p:sp>
        <p:nvSpPr>
          <p:cNvPr id="6" name="Subtitle 5">
            <a:extLst>
              <a:ext uri="{FF2B5EF4-FFF2-40B4-BE49-F238E27FC236}">
                <a16:creationId xmlns:a16="http://schemas.microsoft.com/office/drawing/2014/main" id="{D7880195-2F95-7C9D-5A41-C1A066DB3F68}"/>
              </a:ext>
            </a:extLst>
          </p:cNvPr>
          <p:cNvSpPr>
            <a:spLocks noGrp="1"/>
          </p:cNvSpPr>
          <p:nvPr>
            <p:ph type="subTitle" idx="1"/>
          </p:nvPr>
        </p:nvSpPr>
        <p:spPr>
          <a:xfrm>
            <a:off x="1366342" y="5648017"/>
            <a:ext cx="15553728" cy="4331766"/>
          </a:xfrm>
        </p:spPr>
        <p:txBody>
          <a:bodyPr>
            <a:normAutofit/>
          </a:bodyPr>
          <a:lstStyle/>
          <a:p>
            <a:r>
              <a:rPr lang="en-US" sz="3000" b="1" dirty="0">
                <a:solidFill>
                  <a:srgbClr val="FF0000"/>
                </a:solidFill>
                <a:latin typeface="Times New Roman" pitchFamily="18" charset="0"/>
                <a:cs typeface="Times New Roman" pitchFamily="18" charset="0"/>
              </a:rPr>
              <a:t>GVHD: </a:t>
            </a:r>
            <a:r>
              <a:rPr lang="en-US" sz="3000" b="1" dirty="0" err="1">
                <a:solidFill>
                  <a:srgbClr val="FF0000"/>
                </a:solidFill>
                <a:latin typeface="Times New Roman" pitchFamily="18" charset="0"/>
                <a:cs typeface="Times New Roman" pitchFamily="18" charset="0"/>
              </a:rPr>
              <a:t>Nguyễn</a:t>
            </a:r>
            <a:r>
              <a:rPr lang="en-US" sz="3000" b="1" dirty="0">
                <a:solidFill>
                  <a:srgbClr val="FF0000"/>
                </a:solidFill>
                <a:latin typeface="Times New Roman" pitchFamily="18" charset="0"/>
                <a:cs typeface="Times New Roman" pitchFamily="18" charset="0"/>
              </a:rPr>
              <a:t> </a:t>
            </a:r>
            <a:r>
              <a:rPr lang="en-US" sz="3000" b="1" dirty="0" err="1">
                <a:solidFill>
                  <a:srgbClr val="FF0000"/>
                </a:solidFill>
                <a:latin typeface="Times New Roman" pitchFamily="18" charset="0"/>
                <a:cs typeface="Times New Roman" pitchFamily="18" charset="0"/>
              </a:rPr>
              <a:t>Trung</a:t>
            </a:r>
            <a:r>
              <a:rPr lang="en-US" sz="3000" b="1" dirty="0">
                <a:solidFill>
                  <a:srgbClr val="FF0000"/>
                </a:solidFill>
                <a:latin typeface="Times New Roman" pitchFamily="18" charset="0"/>
                <a:cs typeface="Times New Roman" pitchFamily="18" charset="0"/>
              </a:rPr>
              <a:t> </a:t>
            </a:r>
            <a:r>
              <a:rPr lang="en-US" sz="3000" b="1" dirty="0" err="1">
                <a:solidFill>
                  <a:srgbClr val="FF0000"/>
                </a:solidFill>
                <a:latin typeface="Times New Roman" pitchFamily="18" charset="0"/>
                <a:cs typeface="Times New Roman" pitchFamily="18" charset="0"/>
              </a:rPr>
              <a:t>Hiếu</a:t>
            </a:r>
            <a:endParaRPr lang="en-US" sz="3000" b="1" dirty="0">
              <a:solidFill>
                <a:srgbClr val="FF0000"/>
              </a:solidFill>
              <a:latin typeface="Times New Roman" pitchFamily="18" charset="0"/>
              <a:cs typeface="Times New Roman" pitchFamily="18" charset="0"/>
            </a:endParaRPr>
          </a:p>
          <a:p>
            <a:r>
              <a:rPr lang="en-US" sz="3000" b="1" dirty="0" err="1">
                <a:solidFill>
                  <a:srgbClr val="FF0000"/>
                </a:solidFill>
                <a:latin typeface="Times New Roman" pitchFamily="18" charset="0"/>
                <a:cs typeface="Times New Roman" pitchFamily="18" charset="0"/>
              </a:rPr>
              <a:t>Nhóm</a:t>
            </a:r>
            <a:r>
              <a:rPr lang="en-US" sz="3000" b="1" dirty="0">
                <a:solidFill>
                  <a:srgbClr val="FF0000"/>
                </a:solidFill>
                <a:latin typeface="Times New Roman" pitchFamily="18" charset="0"/>
                <a:cs typeface="Times New Roman" pitchFamily="18" charset="0"/>
              </a:rPr>
              <a:t> 3:</a:t>
            </a:r>
          </a:p>
          <a:p>
            <a:r>
              <a:rPr lang="en-US" sz="3000" b="1" dirty="0">
                <a:solidFill>
                  <a:srgbClr val="FF0000"/>
                </a:solidFill>
                <a:latin typeface="Times New Roman" pitchFamily="18" charset="0"/>
                <a:cs typeface="Times New Roman" pitchFamily="18" charset="0"/>
              </a:rPr>
              <a:t>1810162 : </a:t>
            </a:r>
            <a:r>
              <a:rPr lang="en-US" sz="3000" b="1" dirty="0" err="1">
                <a:solidFill>
                  <a:srgbClr val="FF0000"/>
                </a:solidFill>
                <a:latin typeface="Times New Roman" pitchFamily="18" charset="0"/>
                <a:cs typeface="Times New Roman" pitchFamily="18" charset="0"/>
              </a:rPr>
              <a:t>Dương</a:t>
            </a:r>
            <a:r>
              <a:rPr lang="en-US" sz="3000" b="1" dirty="0">
                <a:solidFill>
                  <a:srgbClr val="FF0000"/>
                </a:solidFill>
                <a:latin typeface="Times New Roman" pitchFamily="18" charset="0"/>
                <a:cs typeface="Times New Roman" pitchFamily="18" charset="0"/>
              </a:rPr>
              <a:t> </a:t>
            </a:r>
            <a:r>
              <a:rPr lang="en-US" sz="3000" b="1" dirty="0" err="1">
                <a:solidFill>
                  <a:srgbClr val="FF0000"/>
                </a:solidFill>
                <a:latin typeface="Times New Roman" pitchFamily="18" charset="0"/>
                <a:cs typeface="Times New Roman" pitchFamily="18" charset="0"/>
              </a:rPr>
              <a:t>Nhật</a:t>
            </a:r>
            <a:r>
              <a:rPr lang="en-US" sz="3000" b="1" dirty="0">
                <a:solidFill>
                  <a:srgbClr val="FF0000"/>
                </a:solidFill>
                <a:latin typeface="Times New Roman" pitchFamily="18" charset="0"/>
                <a:cs typeface="Times New Roman" pitchFamily="18" charset="0"/>
              </a:rPr>
              <a:t> Huy</a:t>
            </a:r>
          </a:p>
          <a:p>
            <a:r>
              <a:rPr lang="en-US" sz="3000" b="1" dirty="0">
                <a:solidFill>
                  <a:srgbClr val="FF0000"/>
                </a:solidFill>
                <a:latin typeface="Times New Roman" pitchFamily="18" charset="0"/>
                <a:cs typeface="Times New Roman" pitchFamily="18" charset="0"/>
              </a:rPr>
              <a:t>1811625 : </a:t>
            </a:r>
            <a:r>
              <a:rPr lang="en-US" sz="3000" b="1" dirty="0" err="1">
                <a:solidFill>
                  <a:srgbClr val="FF0000"/>
                </a:solidFill>
                <a:latin typeface="Times New Roman" pitchFamily="18" charset="0"/>
                <a:cs typeface="Times New Roman" pitchFamily="18" charset="0"/>
              </a:rPr>
              <a:t>Trần</a:t>
            </a:r>
            <a:r>
              <a:rPr lang="en-US" sz="3000" b="1" dirty="0">
                <a:solidFill>
                  <a:srgbClr val="FF0000"/>
                </a:solidFill>
                <a:latin typeface="Times New Roman" pitchFamily="18" charset="0"/>
                <a:cs typeface="Times New Roman" pitchFamily="18" charset="0"/>
              </a:rPr>
              <a:t> </a:t>
            </a:r>
            <a:r>
              <a:rPr lang="en-US" sz="3000" b="1" dirty="0" err="1">
                <a:solidFill>
                  <a:srgbClr val="FF0000"/>
                </a:solidFill>
                <a:latin typeface="Times New Roman" pitchFamily="18" charset="0"/>
                <a:cs typeface="Times New Roman" pitchFamily="18" charset="0"/>
              </a:rPr>
              <a:t>Tài</a:t>
            </a:r>
            <a:r>
              <a:rPr lang="en-US" sz="3000" b="1" dirty="0">
                <a:solidFill>
                  <a:srgbClr val="FF0000"/>
                </a:solidFill>
                <a:latin typeface="Times New Roman" pitchFamily="18" charset="0"/>
                <a:cs typeface="Times New Roman" pitchFamily="18" charset="0"/>
              </a:rPr>
              <a:t> Chung</a:t>
            </a:r>
            <a:endParaRPr lang="en-US" sz="3000" dirty="0"/>
          </a:p>
        </p:txBody>
      </p:sp>
      <p:sp>
        <p:nvSpPr>
          <p:cNvPr id="11" name="Text Placeholder 10">
            <a:extLst>
              <a:ext uri="{FF2B5EF4-FFF2-40B4-BE49-F238E27FC236}">
                <a16:creationId xmlns:a16="http://schemas.microsoft.com/office/drawing/2014/main" id="{821E4AFF-30BF-268B-331D-5B4D9A098A9D}"/>
              </a:ext>
            </a:extLst>
          </p:cNvPr>
          <p:cNvSpPr>
            <a:spLocks noGrp="1"/>
          </p:cNvSpPr>
          <p:nvPr>
            <p:ph type="body" sz="quarter" idx="10"/>
          </p:nvPr>
        </p:nvSpPr>
        <p:spPr>
          <a:xfrm>
            <a:off x="1110547" y="3774938"/>
            <a:ext cx="16887166" cy="864046"/>
          </a:xfrm>
        </p:spPr>
        <p:txBody>
          <a:bodyPr/>
          <a:lstStyle/>
          <a:p>
            <a:r>
              <a:rPr lang="en-US" b="1" dirty="0" err="1">
                <a:solidFill>
                  <a:srgbClr val="FF0000"/>
                </a:solidFill>
                <a:latin typeface="Times New Roman" panose="02020603050405020304" pitchFamily="18" charset="0"/>
                <a:cs typeface="Times New Roman" panose="02020603050405020304" pitchFamily="18" charset="0"/>
              </a:rPr>
              <a:t>Đề</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Thiết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bị</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điều</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khiển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mức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nước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dùng</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cảm</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biến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phao</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và</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opital</a:t>
            </a:r>
            <a:r>
              <a:rPr lang="en-US" b="1" dirty="0">
                <a:solidFill>
                  <a:srgbClr val="FF0000"/>
                </a:solidFill>
                <a:latin typeface="Times New Roman" panose="02020603050405020304" pitchFamily="18" charset="0"/>
                <a:cs typeface="Times New Roman" panose="02020603050405020304" pitchFamily="18" charset="0"/>
              </a:rPr>
              <a:t> encoder</a:t>
            </a:r>
          </a:p>
        </p:txBody>
      </p:sp>
    </p:spTree>
    <p:extLst>
      <p:ext uri="{BB962C8B-B14F-4D97-AF65-F5344CB8AC3E}">
        <p14:creationId xmlns:p14="http://schemas.microsoft.com/office/powerpoint/2010/main" val="316718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normAutofit/>
          </a:bodyPr>
          <a:lstStyle/>
          <a:p>
            <a:r>
              <a:rPr kumimoji="1" lang="en-US" altLang="ja-JP" dirty="0">
                <a:latin typeface="Times New Roman" pitchFamily="18" charset="0"/>
                <a:cs typeface="Times New Roman" pitchFamily="18" charset="0"/>
              </a:rPr>
              <a:t>THIẾT KẾ PHẦN CỨNG VÀ PHẦN MỀM</a:t>
            </a:r>
            <a:endParaRPr kumimoji="1" lang="ja-JP" altLang="en-US" dirty="0">
              <a:latin typeface="Times New Roman" pitchFamily="18" charset="0"/>
              <a:cs typeface="Times New Roman" pitchFamily="18" charset="0"/>
            </a:endParaRPr>
          </a:p>
        </p:txBody>
      </p:sp>
      <p:sp>
        <p:nvSpPr>
          <p:cNvPr id="3" name="フッター プレースホルダー 2"/>
          <p:cNvSpPr>
            <a:spLocks noGrp="1"/>
          </p:cNvSpPr>
          <p:nvPr>
            <p:ph type="ftr" sz="quarter" idx="10"/>
          </p:nvPr>
        </p:nvSpPr>
        <p:spPr/>
        <p:txBody>
          <a:bodyPr/>
          <a:lstStyle/>
          <a:p>
            <a:r>
              <a:rPr lang="en-US" altLang="ja-JP" sz="3000" dirty="0"/>
              <a:t>CACULATOR</a:t>
            </a:r>
            <a:endParaRPr lang="ja-JP" altLang="en-US" sz="3000"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10</a:t>
            </a:fld>
            <a:endParaRPr lang="ja-JP" altLang="en-US"/>
          </a:p>
        </p:txBody>
      </p:sp>
      <p:sp>
        <p:nvSpPr>
          <p:cNvPr id="9" name="テキスト プレースホルダー 8"/>
          <p:cNvSpPr>
            <a:spLocks noGrp="1"/>
          </p:cNvSpPr>
          <p:nvPr>
            <p:ph type="body" sz="quarter" idx="13"/>
          </p:nvPr>
        </p:nvSpPr>
        <p:spPr/>
        <p:txBody>
          <a:bodyPr>
            <a:normAutofit fontScale="92500" lnSpcReduction="20000"/>
          </a:bodyPr>
          <a:lstStyle/>
          <a:p>
            <a:endParaRPr kumimoji="1" lang="ja-JP" altLang="en-US" dirty="0"/>
          </a:p>
        </p:txBody>
      </p:sp>
      <p:sp>
        <p:nvSpPr>
          <p:cNvPr id="11" name="テキスト プレースホルダー 10"/>
          <p:cNvSpPr>
            <a:spLocks noGrp="1"/>
          </p:cNvSpPr>
          <p:nvPr>
            <p:ph type="body" sz="quarter" idx="15"/>
          </p:nvPr>
        </p:nvSpPr>
        <p:spPr>
          <a:xfrm>
            <a:off x="2251214" y="3459753"/>
            <a:ext cx="7426863" cy="790352"/>
          </a:xfrm>
        </p:spPr>
        <p:txBody>
          <a:bodyPr/>
          <a:lstStyle/>
          <a:p>
            <a:r>
              <a:rPr lang="en-US" altLang="ja-JP" dirty="0">
                <a:latin typeface="Times New Roman" pitchFamily="18" charset="0"/>
                <a:cs typeface="Times New Roman" pitchFamily="18" charset="0"/>
              </a:rPr>
              <a:t>LCD 16x2</a:t>
            </a:r>
            <a:endParaRPr lang="ja-JP" altLang="en-US" dirty="0">
              <a:latin typeface="Times New Roman" pitchFamily="18" charset="0"/>
              <a:cs typeface="Times New Roman" pitchFamily="18" charset="0"/>
            </a:endParaRPr>
          </a:p>
        </p:txBody>
      </p:sp>
      <p:sp>
        <p:nvSpPr>
          <p:cNvPr id="10" name="テキスト プレースホルダー 9"/>
          <p:cNvSpPr>
            <a:spLocks noGrp="1"/>
          </p:cNvSpPr>
          <p:nvPr>
            <p:ph type="body" sz="quarter" idx="14"/>
          </p:nvPr>
        </p:nvSpPr>
        <p:spPr>
          <a:xfrm>
            <a:off x="2562500" y="4645836"/>
            <a:ext cx="7115577" cy="3227826"/>
          </a:xfrm>
        </p:spPr>
        <p:txBody>
          <a:bodyPr>
            <a:noAutofit/>
          </a:bodyPr>
          <a:lstStyle/>
          <a:p>
            <a:r>
              <a:rPr lang="vi-VN" sz="3200" dirty="0">
                <a:latin typeface="Times New Roman" panose="02020603050405020304" pitchFamily="18" charset="0"/>
                <a:cs typeface="Times New Roman" panose="02020603050405020304" pitchFamily="18" charset="0"/>
              </a:rPr>
              <a:t>Màn hình text LCD1602 xanh lá sử dụng driver HD44780, có khả năng hiển thị 2 dòng với mỗi dòng 16 ký tự, màn hình có độ bền cao, rất phổ biến</a:t>
            </a:r>
            <a:r>
              <a:rPr lang="en-US" sz="3200" dirty="0">
                <a:latin typeface="Times New Roman" panose="02020603050405020304" pitchFamily="18" charset="0"/>
                <a:cs typeface="Times New Roman" panose="02020603050405020304" pitchFamily="18" charset="0"/>
              </a:rPr>
              <a:t>.</a:t>
            </a:r>
            <a:endParaRPr kumimoji="1" lang="ja-JP" altLang="en-US" sz="3200" dirty="0">
              <a:solidFill>
                <a:schemeClr val="tx1"/>
              </a:solidFill>
              <a:latin typeface="Times New Roman" panose="02020603050405020304" pitchFamily="18" charset="0"/>
              <a:cs typeface="Times New Roman" panose="02020603050405020304" pitchFamily="18" charset="0"/>
            </a:endParaRPr>
          </a:p>
        </p:txBody>
      </p:sp>
      <p:pic>
        <p:nvPicPr>
          <p:cNvPr id="13" name="Picture 12" descr="16X2 LCD">
            <a:extLst>
              <a:ext uri="{FF2B5EF4-FFF2-40B4-BE49-F238E27FC236}">
                <a16:creationId xmlns:a16="http://schemas.microsoft.com/office/drawing/2014/main" id="{9530E133-885A-426D-85FB-20E1A96F60B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875523" y="1727037"/>
            <a:ext cx="6275647" cy="3140916"/>
          </a:xfrm>
          <a:prstGeom prst="rect">
            <a:avLst/>
          </a:prstGeom>
          <a:noFill/>
          <a:ln>
            <a:noFill/>
          </a:ln>
        </p:spPr>
      </p:pic>
      <p:pic>
        <p:nvPicPr>
          <p:cNvPr id="14" name="Picture 13" descr="16x2 LCD Pinout">
            <a:extLst>
              <a:ext uri="{FF2B5EF4-FFF2-40B4-BE49-F238E27FC236}">
                <a16:creationId xmlns:a16="http://schemas.microsoft.com/office/drawing/2014/main" id="{BE56537D-8BBC-40C3-A569-329265CF45B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875524" y="5143500"/>
            <a:ext cx="6546674" cy="3600400"/>
          </a:xfrm>
          <a:prstGeom prst="rect">
            <a:avLst/>
          </a:prstGeom>
          <a:noFill/>
          <a:ln>
            <a:noFill/>
          </a:ln>
        </p:spPr>
      </p:pic>
    </p:spTree>
    <p:extLst>
      <p:ext uri="{BB962C8B-B14F-4D97-AF65-F5344CB8AC3E}">
        <p14:creationId xmlns:p14="http://schemas.microsoft.com/office/powerpoint/2010/main" val="2614173992"/>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9AAE5-3A92-13EE-CBFD-D36082B3E44A}"/>
              </a:ext>
            </a:extLst>
          </p:cNvPr>
          <p:cNvSpPr>
            <a:spLocks noGrp="1"/>
          </p:cNvSpPr>
          <p:nvPr>
            <p:ph type="title"/>
          </p:nvPr>
        </p:nvSpPr>
        <p:spPr/>
        <p:txBody>
          <a:bodyPr/>
          <a:lstStyle/>
          <a:p>
            <a:r>
              <a:rPr kumimoji="1" lang="en-US" altLang="ja-JP" dirty="0">
                <a:latin typeface="Times New Roman" pitchFamily="18" charset="0"/>
                <a:cs typeface="Times New Roman" pitchFamily="18" charset="0"/>
              </a:rPr>
              <a:t>THIẾT KẾ PHẦN CỨNG VÀ PHẦN MỀM</a:t>
            </a:r>
            <a:endParaRPr lang="en-US" dirty="0"/>
          </a:p>
        </p:txBody>
      </p:sp>
      <p:sp>
        <p:nvSpPr>
          <p:cNvPr id="3" name="Footer Placeholder 2">
            <a:extLst>
              <a:ext uri="{FF2B5EF4-FFF2-40B4-BE49-F238E27FC236}">
                <a16:creationId xmlns:a16="http://schemas.microsoft.com/office/drawing/2014/main" id="{69247575-4CBD-651A-899C-CEECABB10349}"/>
              </a:ext>
            </a:extLst>
          </p:cNvPr>
          <p:cNvSpPr>
            <a:spLocks noGrp="1"/>
          </p:cNvSpPr>
          <p:nvPr>
            <p:ph type="ftr" sz="quarter" idx="10"/>
          </p:nvPr>
        </p:nvSpPr>
        <p:spPr/>
        <p:txBody>
          <a:bodyPr/>
          <a:lstStyle/>
          <a:p>
            <a:r>
              <a:rPr lang="en-US" altLang="ja-JP"/>
              <a:t>The Power of PowerPoint | thepopp.com</a:t>
            </a:r>
            <a:endParaRPr lang="ja-JP" altLang="en-US" dirty="0"/>
          </a:p>
        </p:txBody>
      </p:sp>
      <p:sp>
        <p:nvSpPr>
          <p:cNvPr id="4" name="Slide Number Placeholder 3">
            <a:extLst>
              <a:ext uri="{FF2B5EF4-FFF2-40B4-BE49-F238E27FC236}">
                <a16:creationId xmlns:a16="http://schemas.microsoft.com/office/drawing/2014/main" id="{491331D4-2F86-31FC-6B82-D00A3720AA2A}"/>
              </a:ext>
            </a:extLst>
          </p:cNvPr>
          <p:cNvSpPr>
            <a:spLocks noGrp="1"/>
          </p:cNvSpPr>
          <p:nvPr>
            <p:ph type="sldNum" sz="quarter" idx="11"/>
          </p:nvPr>
        </p:nvSpPr>
        <p:spPr/>
        <p:txBody>
          <a:bodyPr/>
          <a:lstStyle/>
          <a:p>
            <a:fld id="{E6459DFB-86F3-43FA-8567-2EA6E426AE90}" type="slidenum">
              <a:rPr lang="ja-JP" altLang="en-US" smtClean="0"/>
              <a:pPr/>
              <a:t>11</a:t>
            </a:fld>
            <a:endParaRPr lang="ja-JP" altLang="en-US"/>
          </a:p>
        </p:txBody>
      </p:sp>
      <p:sp>
        <p:nvSpPr>
          <p:cNvPr id="5" name="Text Placeholder 4">
            <a:extLst>
              <a:ext uri="{FF2B5EF4-FFF2-40B4-BE49-F238E27FC236}">
                <a16:creationId xmlns:a16="http://schemas.microsoft.com/office/drawing/2014/main" id="{5AA657CF-01C4-426E-F4A9-C4EBBDC72AB7}"/>
              </a:ext>
            </a:extLst>
          </p:cNvPr>
          <p:cNvSpPr>
            <a:spLocks noGrp="1"/>
          </p:cNvSpPr>
          <p:nvPr>
            <p:ph type="body" sz="quarter" idx="13"/>
          </p:nvPr>
        </p:nvSpPr>
        <p:spPr/>
        <p:txBody>
          <a:bodyPr>
            <a:normAutofit fontScale="92500" lnSpcReduction="20000"/>
          </a:bodyPr>
          <a:lstStyle/>
          <a:p>
            <a:endParaRPr lang="en-US" dirty="0"/>
          </a:p>
        </p:txBody>
      </p:sp>
      <p:sp>
        <p:nvSpPr>
          <p:cNvPr id="6" name="Text Placeholder 5">
            <a:extLst>
              <a:ext uri="{FF2B5EF4-FFF2-40B4-BE49-F238E27FC236}">
                <a16:creationId xmlns:a16="http://schemas.microsoft.com/office/drawing/2014/main" id="{9D58EB1D-16CD-B4D5-90D5-4E668B9A27B0}"/>
              </a:ext>
            </a:extLst>
          </p:cNvPr>
          <p:cNvSpPr>
            <a:spLocks noGrp="1"/>
          </p:cNvSpPr>
          <p:nvPr>
            <p:ph type="body" sz="quarter" idx="15"/>
          </p:nvPr>
        </p:nvSpPr>
        <p:spPr/>
        <p:txBody>
          <a:bodyPr/>
          <a:lstStyle/>
          <a:p>
            <a:r>
              <a:rPr lang="en-US" dirty="0"/>
              <a:t>ENCODER</a:t>
            </a:r>
          </a:p>
        </p:txBody>
      </p:sp>
      <p:sp>
        <p:nvSpPr>
          <p:cNvPr id="7" name="Text Placeholder 6">
            <a:extLst>
              <a:ext uri="{FF2B5EF4-FFF2-40B4-BE49-F238E27FC236}">
                <a16:creationId xmlns:a16="http://schemas.microsoft.com/office/drawing/2014/main" id="{7E28AE75-0A4E-298C-A937-15476DA63EA1}"/>
              </a:ext>
            </a:extLst>
          </p:cNvPr>
          <p:cNvSpPr>
            <a:spLocks noGrp="1"/>
          </p:cNvSpPr>
          <p:nvPr>
            <p:ph type="body" sz="quarter" idx="14"/>
          </p:nvPr>
        </p:nvSpPr>
        <p:spPr>
          <a:xfrm>
            <a:off x="2709066" y="4451977"/>
            <a:ext cx="6434140" cy="4636605"/>
          </a:xfrm>
        </p:spPr>
        <p:txBody>
          <a:bodyPr/>
          <a:lstStyle/>
          <a:p>
            <a:pPr marL="0" marR="0">
              <a:lnSpc>
                <a:spcPct val="107000"/>
              </a:lnSpc>
              <a:spcBef>
                <a:spcPts val="0"/>
              </a:spcBef>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ENCODER 600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xung</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 PHA AB / 5-24V </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Trục</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6mm </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Dây</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Red(</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đỏ</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dây</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(VCC) </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Dây</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Black(</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đen</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dây</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(GND) </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800"/>
              </a:spcAf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Dây</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White(</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trắng</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dây</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phaseA</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xung</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0000"/>
              </a:lnSpc>
              <a:spcBef>
                <a:spcPts val="0"/>
              </a:spcBef>
              <a:spcAft>
                <a:spcPts val="0"/>
              </a:spcAft>
              <a:tabLst>
                <a:tab pos="210820" algn="l"/>
              </a:tabLst>
            </a:pP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Dây</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Green(</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xanh</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dây</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phaseB</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xung</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A pair of black headphones on a piece of paper&#10;&#10;Description automatically generated with medium confidence">
            <a:extLst>
              <a:ext uri="{FF2B5EF4-FFF2-40B4-BE49-F238E27FC236}">
                <a16:creationId xmlns:a16="http://schemas.microsoft.com/office/drawing/2014/main" id="{97922992-53A3-BE9A-BE4F-0FCAF5D6763D}"/>
              </a:ext>
            </a:extLst>
          </p:cNvPr>
          <p:cNvPicPr>
            <a:picLocks noChangeAspect="1"/>
          </p:cNvPicPr>
          <p:nvPr/>
        </p:nvPicPr>
        <p:blipFill>
          <a:blip r:embed="rId2"/>
          <a:stretch>
            <a:fillRect/>
          </a:stretch>
        </p:blipFill>
        <p:spPr>
          <a:xfrm>
            <a:off x="10135928" y="4140976"/>
            <a:ext cx="4951671" cy="4951671"/>
          </a:xfrm>
          <a:prstGeom prst="rect">
            <a:avLst/>
          </a:prstGeom>
        </p:spPr>
      </p:pic>
    </p:spTree>
    <p:extLst>
      <p:ext uri="{BB962C8B-B14F-4D97-AF65-F5344CB8AC3E}">
        <p14:creationId xmlns:p14="http://schemas.microsoft.com/office/powerpoint/2010/main" val="301194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DA9D-7CDD-25F1-477D-4CF906BAC345}"/>
              </a:ext>
            </a:extLst>
          </p:cNvPr>
          <p:cNvSpPr>
            <a:spLocks noGrp="1"/>
          </p:cNvSpPr>
          <p:nvPr>
            <p:ph type="title"/>
          </p:nvPr>
        </p:nvSpPr>
        <p:spPr/>
        <p:txBody>
          <a:bodyPr/>
          <a:lstStyle/>
          <a:p>
            <a:r>
              <a:rPr kumimoji="1" lang="en-US" altLang="ja-JP" dirty="0">
                <a:latin typeface="Times New Roman" pitchFamily="18" charset="0"/>
                <a:cs typeface="Times New Roman" pitchFamily="18" charset="0"/>
              </a:rPr>
              <a:t>THIẾT KẾ PHẦN CỨNG VÀ PHẦN MỀM</a:t>
            </a:r>
            <a:endParaRPr lang="en-US" dirty="0"/>
          </a:p>
        </p:txBody>
      </p:sp>
      <p:sp>
        <p:nvSpPr>
          <p:cNvPr id="3" name="Footer Placeholder 2">
            <a:extLst>
              <a:ext uri="{FF2B5EF4-FFF2-40B4-BE49-F238E27FC236}">
                <a16:creationId xmlns:a16="http://schemas.microsoft.com/office/drawing/2014/main" id="{19DC675E-49A5-4A11-B35A-2C4AF8104406}"/>
              </a:ext>
            </a:extLst>
          </p:cNvPr>
          <p:cNvSpPr>
            <a:spLocks noGrp="1"/>
          </p:cNvSpPr>
          <p:nvPr>
            <p:ph type="ftr" sz="quarter" idx="10"/>
          </p:nvPr>
        </p:nvSpPr>
        <p:spPr/>
        <p:txBody>
          <a:bodyPr/>
          <a:lstStyle/>
          <a:p>
            <a:r>
              <a:rPr lang="en-US" altLang="ja-JP"/>
              <a:t>The Power of PowerPoint | thepopp.com</a:t>
            </a:r>
            <a:endParaRPr lang="ja-JP" altLang="en-US" dirty="0"/>
          </a:p>
        </p:txBody>
      </p:sp>
      <p:sp>
        <p:nvSpPr>
          <p:cNvPr id="4" name="Slide Number Placeholder 3">
            <a:extLst>
              <a:ext uri="{FF2B5EF4-FFF2-40B4-BE49-F238E27FC236}">
                <a16:creationId xmlns:a16="http://schemas.microsoft.com/office/drawing/2014/main" id="{2D72241F-FF7F-1C12-6D1F-7BE330BE339F}"/>
              </a:ext>
            </a:extLst>
          </p:cNvPr>
          <p:cNvSpPr>
            <a:spLocks noGrp="1"/>
          </p:cNvSpPr>
          <p:nvPr>
            <p:ph type="sldNum" sz="quarter" idx="11"/>
          </p:nvPr>
        </p:nvSpPr>
        <p:spPr/>
        <p:txBody>
          <a:bodyPr/>
          <a:lstStyle/>
          <a:p>
            <a:fld id="{E6459DFB-86F3-43FA-8567-2EA6E426AE90}" type="slidenum">
              <a:rPr lang="ja-JP" altLang="en-US" smtClean="0"/>
              <a:pPr/>
              <a:t>12</a:t>
            </a:fld>
            <a:endParaRPr lang="ja-JP" altLang="en-US"/>
          </a:p>
        </p:txBody>
      </p:sp>
      <p:sp>
        <p:nvSpPr>
          <p:cNvPr id="5" name="Text Placeholder 4">
            <a:extLst>
              <a:ext uri="{FF2B5EF4-FFF2-40B4-BE49-F238E27FC236}">
                <a16:creationId xmlns:a16="http://schemas.microsoft.com/office/drawing/2014/main" id="{896EE0F7-0585-E6E8-9DEE-E1C6508970CB}"/>
              </a:ext>
            </a:extLst>
          </p:cNvPr>
          <p:cNvSpPr>
            <a:spLocks noGrp="1"/>
          </p:cNvSpPr>
          <p:nvPr>
            <p:ph type="body" sz="quarter" idx="13"/>
          </p:nvPr>
        </p:nvSpPr>
        <p:spPr/>
        <p:txBody>
          <a:bodyPr>
            <a:normAutofit fontScale="92500" lnSpcReduction="20000"/>
          </a:bodyPr>
          <a:lstStyle/>
          <a:p>
            <a:endParaRPr lang="en-US" dirty="0"/>
          </a:p>
        </p:txBody>
      </p:sp>
      <p:sp>
        <p:nvSpPr>
          <p:cNvPr id="6" name="Text Placeholder 5">
            <a:extLst>
              <a:ext uri="{FF2B5EF4-FFF2-40B4-BE49-F238E27FC236}">
                <a16:creationId xmlns:a16="http://schemas.microsoft.com/office/drawing/2014/main" id="{7CEEE9B8-E3BD-9DD0-56CE-28566AC85E02}"/>
              </a:ext>
            </a:extLst>
          </p:cNvPr>
          <p:cNvSpPr>
            <a:spLocks noGrp="1"/>
          </p:cNvSpPr>
          <p:nvPr>
            <p:ph type="body" sz="quarter" idx="15"/>
          </p:nvPr>
        </p:nvSpPr>
        <p:spPr/>
        <p:txBody>
          <a:bodyPr/>
          <a:lstStyle/>
          <a:p>
            <a:r>
              <a:rPr lang="en-US" dirty="0" err="1"/>
              <a:t>Puly</a:t>
            </a:r>
            <a:r>
              <a:rPr lang="en-US" dirty="0"/>
              <a:t> </a:t>
            </a:r>
            <a:r>
              <a:rPr lang="en-US" dirty="0" err="1"/>
              <a:t>và</a:t>
            </a:r>
            <a:r>
              <a:rPr lang="en-US" dirty="0"/>
              <a:t> </a:t>
            </a:r>
            <a:r>
              <a:rPr lang="en-US" dirty="0" err="1"/>
              <a:t>sợi</a:t>
            </a:r>
            <a:r>
              <a:rPr lang="en-US" dirty="0"/>
              <a:t> </a:t>
            </a:r>
            <a:r>
              <a:rPr lang="en-US" dirty="0" err="1"/>
              <a:t>cáp</a:t>
            </a:r>
            <a:endParaRPr lang="en-US" dirty="0"/>
          </a:p>
        </p:txBody>
      </p:sp>
      <p:sp>
        <p:nvSpPr>
          <p:cNvPr id="7" name="Text Placeholder 6">
            <a:extLst>
              <a:ext uri="{FF2B5EF4-FFF2-40B4-BE49-F238E27FC236}">
                <a16:creationId xmlns:a16="http://schemas.microsoft.com/office/drawing/2014/main" id="{AFCD5405-C49F-9AB7-EBAC-2B3A343453D4}"/>
              </a:ext>
            </a:extLst>
          </p:cNvPr>
          <p:cNvSpPr>
            <a:spLocks noGrp="1"/>
          </p:cNvSpPr>
          <p:nvPr>
            <p:ph type="body" sz="quarter" idx="14"/>
          </p:nvPr>
        </p:nvSpPr>
        <p:spPr>
          <a:xfrm>
            <a:off x="2709066" y="4451977"/>
            <a:ext cx="7072244" cy="4650453"/>
          </a:xfrm>
        </p:spPr>
        <p:txBody>
          <a:bodyPr/>
          <a:lstStyle/>
          <a:p>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Puly</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đĩa</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quay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gắn</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encoder .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khắc</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lõm</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vấu</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lõm</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tránh</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trượt</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dây</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cáp</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gây</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ảnh</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hưởng</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phép</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đo</a:t>
            </a:r>
            <a:endParaRPr lang="en-US" sz="25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Còn</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sợi</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cáp</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thì</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ép</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áp</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lực</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mỗi</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vấu</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lồi</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chúng</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bám</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chặt</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đĩa</a:t>
            </a:r>
            <a:r>
              <a:rPr lang="en-US" sz="2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quay.</a:t>
            </a:r>
            <a:endParaRPr lang="en-US" sz="25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1026" name="Picture 6" descr="A picture containing indoor, music, brass&#10;&#10;Description automatically generated">
            <a:extLst>
              <a:ext uri="{FF2B5EF4-FFF2-40B4-BE49-F238E27FC236}">
                <a16:creationId xmlns:a16="http://schemas.microsoft.com/office/drawing/2014/main" id="{BCE51619-4AEB-AA00-4E8A-88739B6383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9867" y="4451970"/>
            <a:ext cx="3394525" cy="3666789"/>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 descr="A picture containing diagram&#10;&#10;Description automatically generated">
            <a:extLst>
              <a:ext uri="{FF2B5EF4-FFF2-40B4-BE49-F238E27FC236}">
                <a16:creationId xmlns:a16="http://schemas.microsoft.com/office/drawing/2014/main" id="{43FE08F8-84A8-15CC-D8D1-FF4E8C1E8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1309" y="4451971"/>
            <a:ext cx="3990911" cy="366679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9CC102BE-B0BC-DCB4-7207-C81BCBB5C515}"/>
              </a:ext>
            </a:extLst>
          </p:cNvPr>
          <p:cNvSpPr>
            <a:spLocks noChangeArrowheads="1"/>
          </p:cNvSpPr>
          <p:nvPr/>
        </p:nvSpPr>
        <p:spPr bwMode="auto">
          <a:xfrm>
            <a:off x="0" y="3108325"/>
            <a:ext cx="1828641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636363"/>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656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circle(in)">
                                      <p:cBhvr>
                                        <p:cTn id="7" dur="2000"/>
                                        <p:tgtEl>
                                          <p:spTgt spid="102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randombar(horizontal)">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9A035-436E-3397-D0EC-A5C1EB9F2E46}"/>
              </a:ext>
            </a:extLst>
          </p:cNvPr>
          <p:cNvSpPr>
            <a:spLocks noGrp="1"/>
          </p:cNvSpPr>
          <p:nvPr>
            <p:ph type="title"/>
          </p:nvPr>
        </p:nvSpPr>
        <p:spPr/>
        <p:txBody>
          <a:bodyPr/>
          <a:lstStyle/>
          <a:p>
            <a:r>
              <a:rPr kumimoji="1" lang="en-US" altLang="ja-JP" dirty="0">
                <a:latin typeface="Times New Roman" pitchFamily="18" charset="0"/>
                <a:cs typeface="Times New Roman" pitchFamily="18" charset="0"/>
              </a:rPr>
              <a:t>THIẾT KẾ PHẦN CỨNG VÀ PHẦN MỀM</a:t>
            </a:r>
            <a:endParaRPr lang="en-US" dirty="0"/>
          </a:p>
        </p:txBody>
      </p:sp>
      <p:sp>
        <p:nvSpPr>
          <p:cNvPr id="3" name="Footer Placeholder 2">
            <a:extLst>
              <a:ext uri="{FF2B5EF4-FFF2-40B4-BE49-F238E27FC236}">
                <a16:creationId xmlns:a16="http://schemas.microsoft.com/office/drawing/2014/main" id="{D5B36D0D-C00E-2121-CA91-9C0D3FFA0B7D}"/>
              </a:ext>
            </a:extLst>
          </p:cNvPr>
          <p:cNvSpPr>
            <a:spLocks noGrp="1"/>
          </p:cNvSpPr>
          <p:nvPr>
            <p:ph type="ftr" sz="quarter" idx="10"/>
          </p:nvPr>
        </p:nvSpPr>
        <p:spPr/>
        <p:txBody>
          <a:bodyPr/>
          <a:lstStyle/>
          <a:p>
            <a:r>
              <a:rPr lang="en-US" altLang="ja-JP"/>
              <a:t>The Power of PowerPoint | thepopp.com</a:t>
            </a:r>
            <a:endParaRPr lang="ja-JP" altLang="en-US" dirty="0"/>
          </a:p>
        </p:txBody>
      </p:sp>
      <p:sp>
        <p:nvSpPr>
          <p:cNvPr id="4" name="Slide Number Placeholder 3">
            <a:extLst>
              <a:ext uri="{FF2B5EF4-FFF2-40B4-BE49-F238E27FC236}">
                <a16:creationId xmlns:a16="http://schemas.microsoft.com/office/drawing/2014/main" id="{EE4178E5-A391-7FB7-5F14-909D617BB4DA}"/>
              </a:ext>
            </a:extLst>
          </p:cNvPr>
          <p:cNvSpPr>
            <a:spLocks noGrp="1"/>
          </p:cNvSpPr>
          <p:nvPr>
            <p:ph type="sldNum" sz="quarter" idx="11"/>
          </p:nvPr>
        </p:nvSpPr>
        <p:spPr/>
        <p:txBody>
          <a:bodyPr/>
          <a:lstStyle/>
          <a:p>
            <a:fld id="{E6459DFB-86F3-43FA-8567-2EA6E426AE90}" type="slidenum">
              <a:rPr lang="ja-JP" altLang="en-US" smtClean="0"/>
              <a:pPr/>
              <a:t>13</a:t>
            </a:fld>
            <a:endParaRPr lang="ja-JP" altLang="en-US"/>
          </a:p>
        </p:txBody>
      </p:sp>
      <p:sp>
        <p:nvSpPr>
          <p:cNvPr id="5" name="Text Placeholder 4">
            <a:extLst>
              <a:ext uri="{FF2B5EF4-FFF2-40B4-BE49-F238E27FC236}">
                <a16:creationId xmlns:a16="http://schemas.microsoft.com/office/drawing/2014/main" id="{F0C0D0B0-5355-BC90-907B-A8D18624A0D7}"/>
              </a:ext>
            </a:extLst>
          </p:cNvPr>
          <p:cNvSpPr>
            <a:spLocks noGrp="1"/>
          </p:cNvSpPr>
          <p:nvPr>
            <p:ph type="body" sz="quarter" idx="13"/>
          </p:nvPr>
        </p:nvSpPr>
        <p:spPr/>
        <p:txBody>
          <a:bodyPr>
            <a:normAutofit fontScale="92500" lnSpcReduction="20000"/>
          </a:bodyPr>
          <a:lstStyle/>
          <a:p>
            <a:endParaRPr lang="en-US"/>
          </a:p>
        </p:txBody>
      </p:sp>
      <p:sp>
        <p:nvSpPr>
          <p:cNvPr id="6" name="Text Placeholder 5">
            <a:extLst>
              <a:ext uri="{FF2B5EF4-FFF2-40B4-BE49-F238E27FC236}">
                <a16:creationId xmlns:a16="http://schemas.microsoft.com/office/drawing/2014/main" id="{A2BE3F2D-27A1-3DB1-7108-956B3DE94DF8}"/>
              </a:ext>
            </a:extLst>
          </p:cNvPr>
          <p:cNvSpPr>
            <a:spLocks noGrp="1"/>
          </p:cNvSpPr>
          <p:nvPr>
            <p:ph type="body" sz="quarter" idx="15"/>
          </p:nvPr>
        </p:nvSpPr>
        <p:spPr/>
        <p:txBody>
          <a:bodyPr/>
          <a:lstStyle/>
          <a:p>
            <a:r>
              <a:rPr lang="en-US" dirty="0" err="1"/>
              <a:t>Phao</a:t>
            </a:r>
            <a:r>
              <a:rPr lang="en-US" dirty="0"/>
              <a:t> </a:t>
            </a:r>
            <a:r>
              <a:rPr lang="en-US" dirty="0" err="1"/>
              <a:t>và</a:t>
            </a:r>
            <a:r>
              <a:rPr lang="en-US" dirty="0"/>
              <a:t> </a:t>
            </a:r>
            <a:r>
              <a:rPr lang="en-US" dirty="0" err="1"/>
              <a:t>đối</a:t>
            </a:r>
            <a:r>
              <a:rPr lang="en-US" dirty="0"/>
              <a:t> </a:t>
            </a:r>
            <a:r>
              <a:rPr lang="en-US" dirty="0" err="1"/>
              <a:t>trọng</a:t>
            </a:r>
            <a:endParaRPr lang="en-US" dirty="0"/>
          </a:p>
        </p:txBody>
      </p:sp>
      <p:sp>
        <p:nvSpPr>
          <p:cNvPr id="7" name="Text Placeholder 6">
            <a:extLst>
              <a:ext uri="{FF2B5EF4-FFF2-40B4-BE49-F238E27FC236}">
                <a16:creationId xmlns:a16="http://schemas.microsoft.com/office/drawing/2014/main" id="{6DD5EF45-2060-B65A-690B-B21453E74769}"/>
              </a:ext>
            </a:extLst>
          </p:cNvPr>
          <p:cNvSpPr>
            <a:spLocks noGrp="1"/>
          </p:cNvSpPr>
          <p:nvPr>
            <p:ph type="body" sz="quarter" idx="14"/>
          </p:nvPr>
        </p:nvSpPr>
        <p:spPr>
          <a:xfrm>
            <a:off x="2709066" y="4451978"/>
            <a:ext cx="6056116" cy="5011880"/>
          </a:xfrm>
        </p:spPr>
        <p:txBody>
          <a:bodyPr/>
          <a:lstStyle/>
          <a:p>
            <a:pPr marL="0" marR="0">
              <a:spcBef>
                <a:spcPts val="0"/>
              </a:spcBef>
              <a:spcAft>
                <a:spcPts val="1125"/>
              </a:spcAft>
            </a:pPr>
            <a:r>
              <a:rPr lang="en-US" sz="2500" dirty="0" err="1">
                <a:solidFill>
                  <a:srgbClr val="000000"/>
                </a:solidFill>
                <a:effectLst/>
                <a:latin typeface="Times New Roman" panose="02020603050405020304" pitchFamily="18" charset="0"/>
                <a:ea typeface="Times New Roman" panose="02020603050405020304" pitchFamily="18" charset="0"/>
              </a:rPr>
              <a:t>Chọn</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đối</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trọng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nhẹ</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đường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kính</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nhỏ</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khối</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lượng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lớn</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tầm</a:t>
            </a:r>
            <a:r>
              <a:rPr lang="en-US" sz="2500" dirty="0">
                <a:solidFill>
                  <a:srgbClr val="000000"/>
                </a:solidFill>
                <a:effectLst/>
                <a:latin typeface="Times New Roman" panose="02020603050405020304" pitchFamily="18" charset="0"/>
                <a:ea typeface="Times New Roman" panose="02020603050405020304" pitchFamily="18" charset="0"/>
              </a:rPr>
              <a:t> 280g.</a:t>
            </a:r>
            <a:endParaRPr lang="en-US" sz="2500" dirty="0">
              <a:effectLst/>
              <a:latin typeface="Times New Roman" panose="02020603050405020304" pitchFamily="18" charset="0"/>
              <a:ea typeface="Times New Roman" panose="02020603050405020304" pitchFamily="18" charset="0"/>
            </a:endParaRPr>
          </a:p>
          <a:p>
            <a:pPr marL="0" marR="0" algn="l">
              <a:spcBef>
                <a:spcPts val="0"/>
              </a:spcBef>
              <a:spcAft>
                <a:spcPts val="1125"/>
              </a:spcAft>
            </a:pPr>
            <a:r>
              <a:rPr lang="en-US" sz="2500" dirty="0" err="1">
                <a:solidFill>
                  <a:srgbClr val="000000"/>
                </a:solidFill>
                <a:effectLst/>
                <a:latin typeface="Times New Roman" panose="02020603050405020304" pitchFamily="18" charset="0"/>
                <a:ea typeface="Times New Roman" panose="02020603050405020304" pitchFamily="18" charset="0"/>
              </a:rPr>
              <a:t>Phao</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nặng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hơn</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và</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nổi</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trong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nước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và</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chế</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tạo</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bằng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thép</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không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gỉ</a:t>
            </a:r>
            <a:r>
              <a:rPr lang="en-US" sz="2500" dirty="0">
                <a:solidFill>
                  <a:srgbClr val="000000"/>
                </a:solidFill>
                <a:effectLst/>
                <a:latin typeface="Times New Roman" panose="02020603050405020304" pitchFamily="18" charset="0"/>
                <a:ea typeface="Times New Roman" panose="02020603050405020304" pitchFamily="18" charset="0"/>
              </a:rPr>
              <a:t>.</a:t>
            </a:r>
            <a:endParaRPr lang="en-US" sz="2500" dirty="0">
              <a:effectLst/>
              <a:latin typeface="Times New Roman" panose="02020603050405020304" pitchFamily="18" charset="0"/>
              <a:ea typeface="Times New Roman" panose="02020603050405020304" pitchFamily="18" charset="0"/>
            </a:endParaRPr>
          </a:p>
          <a:p>
            <a:endParaRPr lang="en-US" dirty="0"/>
          </a:p>
        </p:txBody>
      </p:sp>
      <p:pic>
        <p:nvPicPr>
          <p:cNvPr id="8" name="Picture 7" descr="A close-up of a pen&#10;&#10;Description automatically generated with low confidence">
            <a:extLst>
              <a:ext uri="{FF2B5EF4-FFF2-40B4-BE49-F238E27FC236}">
                <a16:creationId xmlns:a16="http://schemas.microsoft.com/office/drawing/2014/main" id="{A1E746D1-4634-FED8-19B2-8BDFB22E876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05632" y="4398116"/>
            <a:ext cx="4597707" cy="3227826"/>
          </a:xfrm>
          <a:prstGeom prst="rect">
            <a:avLst/>
          </a:prstGeom>
          <a:noFill/>
          <a:ln>
            <a:noFill/>
          </a:ln>
        </p:spPr>
      </p:pic>
      <p:pic>
        <p:nvPicPr>
          <p:cNvPr id="9" name="Picture 8">
            <a:extLst>
              <a:ext uri="{FF2B5EF4-FFF2-40B4-BE49-F238E27FC236}">
                <a16:creationId xmlns:a16="http://schemas.microsoft.com/office/drawing/2014/main" id="{81937053-A415-8756-9F00-E162598883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03339" y="4381200"/>
            <a:ext cx="4017526" cy="3261658"/>
          </a:xfrm>
          <a:prstGeom prst="rect">
            <a:avLst/>
          </a:prstGeom>
          <a:noFill/>
          <a:ln>
            <a:noFill/>
          </a:ln>
        </p:spPr>
      </p:pic>
    </p:spTree>
    <p:extLst>
      <p:ext uri="{BB962C8B-B14F-4D97-AF65-F5344CB8AC3E}">
        <p14:creationId xmlns:p14="http://schemas.microsoft.com/office/powerpoint/2010/main" val="22657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96796-A59A-3FC1-A5A8-DB9663D35EBB}"/>
              </a:ext>
            </a:extLst>
          </p:cNvPr>
          <p:cNvSpPr>
            <a:spLocks noGrp="1"/>
          </p:cNvSpPr>
          <p:nvPr>
            <p:ph type="title"/>
          </p:nvPr>
        </p:nvSpPr>
        <p:spPr/>
        <p:txBody>
          <a:bodyPr/>
          <a:lstStyle/>
          <a:p>
            <a:r>
              <a:rPr lang="en-US" dirty="0"/>
              <a:t>MÔ PHỎNG </a:t>
            </a:r>
          </a:p>
        </p:txBody>
      </p:sp>
      <p:sp>
        <p:nvSpPr>
          <p:cNvPr id="3" name="Footer Placeholder 2">
            <a:extLst>
              <a:ext uri="{FF2B5EF4-FFF2-40B4-BE49-F238E27FC236}">
                <a16:creationId xmlns:a16="http://schemas.microsoft.com/office/drawing/2014/main" id="{63985265-6D5E-88DF-071F-82C5993721B6}"/>
              </a:ext>
            </a:extLst>
          </p:cNvPr>
          <p:cNvSpPr>
            <a:spLocks noGrp="1"/>
          </p:cNvSpPr>
          <p:nvPr>
            <p:ph type="ftr" sz="quarter" idx="10"/>
          </p:nvPr>
        </p:nvSpPr>
        <p:spPr/>
        <p:txBody>
          <a:bodyPr/>
          <a:lstStyle/>
          <a:p>
            <a:endParaRPr lang="ja-JP" altLang="en-US" dirty="0"/>
          </a:p>
        </p:txBody>
      </p:sp>
      <p:sp>
        <p:nvSpPr>
          <p:cNvPr id="4" name="Slide Number Placeholder 3">
            <a:extLst>
              <a:ext uri="{FF2B5EF4-FFF2-40B4-BE49-F238E27FC236}">
                <a16:creationId xmlns:a16="http://schemas.microsoft.com/office/drawing/2014/main" id="{8882E9C8-E018-DF61-26CD-00EBA80FF96E}"/>
              </a:ext>
            </a:extLst>
          </p:cNvPr>
          <p:cNvSpPr>
            <a:spLocks noGrp="1"/>
          </p:cNvSpPr>
          <p:nvPr>
            <p:ph type="sldNum" sz="quarter" idx="11"/>
          </p:nvPr>
        </p:nvSpPr>
        <p:spPr/>
        <p:txBody>
          <a:bodyPr/>
          <a:lstStyle/>
          <a:p>
            <a:fld id="{E6459DFB-86F3-43FA-8567-2EA6E426AE90}" type="slidenum">
              <a:rPr lang="ja-JP" altLang="en-US" smtClean="0"/>
              <a:pPr/>
              <a:t>14</a:t>
            </a:fld>
            <a:endParaRPr lang="ja-JP" altLang="en-US"/>
          </a:p>
        </p:txBody>
      </p:sp>
      <p:sp>
        <p:nvSpPr>
          <p:cNvPr id="5" name="Text Placeholder 4">
            <a:extLst>
              <a:ext uri="{FF2B5EF4-FFF2-40B4-BE49-F238E27FC236}">
                <a16:creationId xmlns:a16="http://schemas.microsoft.com/office/drawing/2014/main" id="{B64D659D-951F-769D-3F35-CA5124DAA09E}"/>
              </a:ext>
            </a:extLst>
          </p:cNvPr>
          <p:cNvSpPr>
            <a:spLocks noGrp="1"/>
          </p:cNvSpPr>
          <p:nvPr>
            <p:ph type="body" sz="quarter" idx="14"/>
          </p:nvPr>
        </p:nvSpPr>
        <p:spPr/>
        <p:txBody>
          <a:bodyPr/>
          <a:lstStyle/>
          <a:p>
            <a:endParaRPr lang="en-US" dirty="0"/>
          </a:p>
        </p:txBody>
      </p:sp>
      <p:sp>
        <p:nvSpPr>
          <p:cNvPr id="6" name="Text Placeholder 5">
            <a:extLst>
              <a:ext uri="{FF2B5EF4-FFF2-40B4-BE49-F238E27FC236}">
                <a16:creationId xmlns:a16="http://schemas.microsoft.com/office/drawing/2014/main" id="{4A4B37AF-6DAE-BFB8-8C17-FFE496A7360B}"/>
              </a:ext>
            </a:extLst>
          </p:cNvPr>
          <p:cNvSpPr>
            <a:spLocks noGrp="1"/>
          </p:cNvSpPr>
          <p:nvPr>
            <p:ph type="body" sz="quarter" idx="13"/>
          </p:nvPr>
        </p:nvSpPr>
        <p:spPr/>
        <p:txBody>
          <a:bodyPr>
            <a:normAutofit fontScale="92500" lnSpcReduction="20000"/>
          </a:bodyPr>
          <a:lstStyle/>
          <a:p>
            <a:endParaRPr lang="en-US"/>
          </a:p>
        </p:txBody>
      </p:sp>
      <p:pic>
        <p:nvPicPr>
          <p:cNvPr id="7" name="Picture 6">
            <a:extLst>
              <a:ext uri="{FF2B5EF4-FFF2-40B4-BE49-F238E27FC236}">
                <a16:creationId xmlns:a16="http://schemas.microsoft.com/office/drawing/2014/main" id="{C4E58EF9-E7B7-E541-3C8B-FCE3E08526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29125" y="3355965"/>
            <a:ext cx="7449498" cy="4526794"/>
          </a:xfrm>
          <a:prstGeom prst="rect">
            <a:avLst/>
          </a:prstGeom>
          <a:noFill/>
          <a:ln>
            <a:noFill/>
          </a:ln>
        </p:spPr>
      </p:pic>
      <p:pic>
        <p:nvPicPr>
          <p:cNvPr id="11" name="Picture 10">
            <a:extLst>
              <a:ext uri="{FF2B5EF4-FFF2-40B4-BE49-F238E27FC236}">
                <a16:creationId xmlns:a16="http://schemas.microsoft.com/office/drawing/2014/main" id="{19BF2E4D-6522-FFB8-A0AB-3144B1C17BC7}"/>
              </a:ext>
            </a:extLst>
          </p:cNvPr>
          <p:cNvPicPr>
            <a:picLocks noChangeAspect="1"/>
          </p:cNvPicPr>
          <p:nvPr/>
        </p:nvPicPr>
        <p:blipFill>
          <a:blip r:embed="rId3"/>
          <a:stretch>
            <a:fillRect/>
          </a:stretch>
        </p:blipFill>
        <p:spPr>
          <a:xfrm>
            <a:off x="934294" y="3355965"/>
            <a:ext cx="8849438" cy="4526794"/>
          </a:xfrm>
          <a:prstGeom prst="rect">
            <a:avLst/>
          </a:prstGeom>
        </p:spPr>
      </p:pic>
    </p:spTree>
    <p:extLst>
      <p:ext uri="{BB962C8B-B14F-4D97-AF65-F5344CB8AC3E}">
        <p14:creationId xmlns:p14="http://schemas.microsoft.com/office/powerpoint/2010/main" val="50671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Kết</a:t>
            </a:r>
            <a:r>
              <a:rPr lang="en-US" dirty="0"/>
              <a:t> </a:t>
            </a:r>
            <a:r>
              <a:rPr lang="en-US" dirty="0" err="1"/>
              <a:t>luận</a:t>
            </a:r>
            <a:r>
              <a:rPr lang="en-US" dirty="0"/>
              <a:t> </a:t>
            </a:r>
            <a:r>
              <a:rPr lang="en-US" dirty="0" err="1"/>
              <a:t>và</a:t>
            </a:r>
            <a:r>
              <a:rPr lang="en-US" dirty="0"/>
              <a:t> </a:t>
            </a:r>
            <a:r>
              <a:rPr lang="en-US" dirty="0" err="1"/>
              <a:t>định</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Footer Placeholder 2"/>
          <p:cNvSpPr>
            <a:spLocks noGrp="1"/>
          </p:cNvSpPr>
          <p:nvPr>
            <p:ph type="ftr" sz="quarter" idx="10"/>
          </p:nvPr>
        </p:nvSpPr>
        <p:spPr/>
        <p:txBody>
          <a:bodyPr/>
          <a:lstStyle/>
          <a:p>
            <a:endParaRPr lang="ja-JP" altLang="en-US" dirty="0"/>
          </a:p>
        </p:txBody>
      </p:sp>
      <p:sp>
        <p:nvSpPr>
          <p:cNvPr id="4" name="Slide Number Placeholder 3"/>
          <p:cNvSpPr>
            <a:spLocks noGrp="1"/>
          </p:cNvSpPr>
          <p:nvPr>
            <p:ph type="sldNum" sz="quarter" idx="11"/>
          </p:nvPr>
        </p:nvSpPr>
        <p:spPr/>
        <p:txBody>
          <a:bodyPr/>
          <a:lstStyle/>
          <a:p>
            <a:fld id="{E6459DFB-86F3-43FA-8567-2EA6E426AE90}" type="slidenum">
              <a:rPr lang="ja-JP" altLang="en-US" smtClean="0"/>
              <a:pPr/>
              <a:t>15</a:t>
            </a:fld>
            <a:endParaRPr lang="ja-JP" altLang="en-US"/>
          </a:p>
        </p:txBody>
      </p:sp>
      <p:sp>
        <p:nvSpPr>
          <p:cNvPr id="6" name="Text Placeholder 5"/>
          <p:cNvSpPr>
            <a:spLocks noGrp="1"/>
          </p:cNvSpPr>
          <p:nvPr>
            <p:ph type="body" sz="quarter" idx="13"/>
          </p:nvPr>
        </p:nvSpPr>
        <p:spPr/>
        <p:txBody>
          <a:bodyPr>
            <a:normAutofit fontScale="92500" lnSpcReduction="20000"/>
          </a:bodyPr>
          <a:lstStyle/>
          <a:p>
            <a:endParaRPr lang="en-US" dirty="0"/>
          </a:p>
        </p:txBody>
      </p:sp>
      <p:sp>
        <p:nvSpPr>
          <p:cNvPr id="8" name="Right Arrow 7"/>
          <p:cNvSpPr/>
          <p:nvPr/>
        </p:nvSpPr>
        <p:spPr>
          <a:xfrm>
            <a:off x="2209801" y="3413816"/>
            <a:ext cx="2383971" cy="15240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bg1"/>
                </a:solidFill>
              </a:rPr>
              <a:t>Kết</a:t>
            </a:r>
            <a:r>
              <a:rPr lang="en-US" b="1" dirty="0">
                <a:solidFill>
                  <a:schemeClr val="bg1"/>
                </a:solidFill>
              </a:rPr>
              <a:t> </a:t>
            </a:r>
            <a:r>
              <a:rPr lang="en-US" b="1" dirty="0" err="1">
                <a:solidFill>
                  <a:schemeClr val="bg1"/>
                </a:solidFill>
              </a:rPr>
              <a:t>luận</a:t>
            </a:r>
            <a:r>
              <a:rPr lang="en-US" b="1" dirty="0">
                <a:solidFill>
                  <a:schemeClr val="bg1"/>
                </a:solidFill>
              </a:rPr>
              <a:t> </a:t>
            </a:r>
            <a:endParaRPr kumimoji="1" lang="en-US" b="1" dirty="0">
              <a:solidFill>
                <a:schemeClr val="bg1"/>
              </a:solidFill>
            </a:endParaRPr>
          </a:p>
        </p:txBody>
      </p:sp>
      <p:cxnSp>
        <p:nvCxnSpPr>
          <p:cNvPr id="14" name="Straight Arrow Connector 13"/>
          <p:cNvCxnSpPr>
            <a:stCxn id="8" idx="3"/>
          </p:cNvCxnSpPr>
          <p:nvPr/>
        </p:nvCxnSpPr>
        <p:spPr>
          <a:xfrm flipV="1">
            <a:off x="4593772" y="3163444"/>
            <a:ext cx="936171" cy="10123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5329946" y="1642564"/>
            <a:ext cx="9513813" cy="30665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dirty="0"/>
          </a:p>
          <a:p>
            <a:r>
              <a:rPr kumimoji="1" lang="en-US" dirty="0" err="1">
                <a:latin typeface="Times New Roman" panose="02020603050405020304" pitchFamily="18" charset="0"/>
                <a:cs typeface="Times New Roman" panose="02020603050405020304" pitchFamily="18" charset="0"/>
              </a:rPr>
              <a:t>Vì</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chỉ</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là</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mô</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phỏng</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nên</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không</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thể</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khảo</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sát</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được</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hoạt</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động</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thực</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tế</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cùng</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sai</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số</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của</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hệ</a:t>
            </a:r>
            <a:r>
              <a:rPr kumimoji="1" lang="en-US" dirty="0">
                <a:latin typeface="Times New Roman" panose="02020603050405020304" pitchFamily="18" charset="0"/>
                <a:cs typeface="Times New Roman" panose="02020603050405020304" pitchFamily="18" charset="0"/>
              </a:rPr>
              <a:t> </a:t>
            </a:r>
            <a:r>
              <a:rPr kumimoji="1" lang="en-US" dirty="0" err="1">
                <a:latin typeface="Times New Roman" panose="02020603050405020304" pitchFamily="18" charset="0"/>
                <a:cs typeface="Times New Roman" panose="02020603050405020304" pitchFamily="18" charset="0"/>
              </a:rPr>
              <a:t>thống</a:t>
            </a:r>
            <a:endParaRPr kumimoji="1" lang="en-US" dirty="0">
              <a:latin typeface="Times New Roman" panose="02020603050405020304" pitchFamily="18" charset="0"/>
              <a:cs typeface="Times New Roman" panose="02020603050405020304" pitchFamily="18" charset="0"/>
            </a:endParaRPr>
          </a:p>
          <a:p>
            <a:pPr algn="ctr"/>
            <a:endParaRPr kumimoji="1" lang="en-US" dirty="0"/>
          </a:p>
          <a:p>
            <a:pPr algn="ctr"/>
            <a:endParaRPr kumimoji="1" lang="en-US" dirty="0"/>
          </a:p>
        </p:txBody>
      </p:sp>
      <p:cxnSp>
        <p:nvCxnSpPr>
          <p:cNvPr id="21" name="Straight Arrow Connector 20"/>
          <p:cNvCxnSpPr/>
          <p:nvPr/>
        </p:nvCxnSpPr>
        <p:spPr>
          <a:xfrm>
            <a:off x="4593772" y="4201886"/>
            <a:ext cx="1099457" cy="10559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5529943" y="5143500"/>
            <a:ext cx="8567520" cy="33310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endParaRPr kumimoji="1"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61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5"/>
          <p:cNvSpPr>
            <a:spLocks noGrp="1"/>
          </p:cNvSpPr>
          <p:nvPr>
            <p:ph type="ctrTitle"/>
          </p:nvPr>
        </p:nvSpPr>
        <p:spPr/>
        <p:txBody>
          <a:bodyPr/>
          <a:lstStyle/>
          <a:p>
            <a:r>
              <a:rPr kumimoji="1" lang="en-US" altLang="ja-JP" dirty="0">
                <a:latin typeface="Gill Sans Ultra Bold Condensed" pitchFamily="34" charset="0"/>
              </a:rPr>
              <a:t>Thank You for Watching!</a:t>
            </a:r>
            <a:endParaRPr kumimoji="1" lang="ja-JP" altLang="en-US" dirty="0">
              <a:latin typeface="Gill Sans Ultra Bold Condensed" pitchFamily="34" charset="0"/>
            </a:endParaRPr>
          </a:p>
        </p:txBody>
      </p:sp>
      <p:sp>
        <p:nvSpPr>
          <p:cNvPr id="17" name="サブタイトル 16"/>
          <p:cNvSpPr>
            <a:spLocks noGrp="1"/>
          </p:cNvSpPr>
          <p:nvPr>
            <p:ph type="subTitle" idx="1"/>
          </p:nvPr>
        </p:nvSpPr>
        <p:spPr/>
        <p:txBody>
          <a:bodyPr/>
          <a:lstStyle/>
          <a:p>
            <a:endParaRPr lang="en-US" altLang="ja-JP" dirty="0"/>
          </a:p>
        </p:txBody>
      </p:sp>
      <p:sp>
        <p:nvSpPr>
          <p:cNvPr id="18" name="テキスト プレースホルダー 17"/>
          <p:cNvSpPr>
            <a:spLocks noGrp="1"/>
          </p:cNvSpPr>
          <p:nvPr>
            <p:ph type="body" sz="quarter" idx="10"/>
          </p:nvPr>
        </p:nvSpPr>
        <p:spPr>
          <a:solidFill>
            <a:schemeClr val="bg1"/>
          </a:solidFill>
          <a:ln>
            <a:solidFill>
              <a:schemeClr val="bg1"/>
            </a:solidFill>
          </a:ln>
        </p:spPr>
        <p:txBody>
          <a:bodyPr/>
          <a:lstStyle/>
          <a:p>
            <a:r>
              <a:rPr kumimoji="1" lang="en-US" altLang="ja-JP" dirty="0">
                <a:solidFill>
                  <a:srgbClr val="00B0F0"/>
                </a:solidFill>
              </a:rPr>
              <a:t>Any Questions?</a:t>
            </a:r>
            <a:endParaRPr kumimoji="1" lang="ja-JP" altLang="en-US" dirty="0">
              <a:solidFill>
                <a:srgbClr val="00B0F0"/>
              </a:solidFill>
            </a:endParaRPr>
          </a:p>
        </p:txBody>
      </p:sp>
    </p:spTree>
    <p:extLst>
      <p:ext uri="{BB962C8B-B14F-4D97-AF65-F5344CB8AC3E}">
        <p14:creationId xmlns:p14="http://schemas.microsoft.com/office/powerpoint/2010/main" val="3746168901"/>
      </p:ext>
    </p:extLst>
  </p:cSld>
  <p:clrMapOvr>
    <a:masterClrMapping/>
  </p:clrMapOvr>
  <mc:AlternateContent xmlns:mc="http://schemas.openxmlformats.org/markup-compatibility/2006" xmlns:p14="http://schemas.microsoft.com/office/powerpoint/2010/main">
    <mc:Choice Requires="p14">
      <p:transition spd="slow" p14:dur="1200" advTm="9607">
        <p14:flip dir="r"/>
      </p:transition>
    </mc:Choice>
    <mc:Fallback xmlns="">
      <p:transition spd="slow" advTm="9607">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5856-2A70-494C-E7E9-7A84D49B2DAF}"/>
              </a:ext>
            </a:extLst>
          </p:cNvPr>
          <p:cNvSpPr>
            <a:spLocks noGrp="1"/>
          </p:cNvSpPr>
          <p:nvPr>
            <p:ph type="title"/>
          </p:nvPr>
        </p:nvSpPr>
        <p:spPr/>
        <p:txBody>
          <a:bodyPr>
            <a:normAutofit/>
          </a:bodyPr>
          <a:lstStyle/>
          <a:p>
            <a:r>
              <a:rPr lang="en-US" altLang="ja-JP" sz="8000" dirty="0"/>
              <a:t>PRODUCT REQUIREMENT</a:t>
            </a:r>
            <a:endParaRPr lang="en-US" sz="8000" dirty="0"/>
          </a:p>
        </p:txBody>
      </p:sp>
      <p:sp>
        <p:nvSpPr>
          <p:cNvPr id="3" name="Footer Placeholder 2">
            <a:extLst>
              <a:ext uri="{FF2B5EF4-FFF2-40B4-BE49-F238E27FC236}">
                <a16:creationId xmlns:a16="http://schemas.microsoft.com/office/drawing/2014/main" id="{4D2918A5-AE8C-FA37-C123-7F0A6982299B}"/>
              </a:ext>
            </a:extLst>
          </p:cNvPr>
          <p:cNvSpPr>
            <a:spLocks noGrp="1"/>
          </p:cNvSpPr>
          <p:nvPr>
            <p:ph type="ftr" sz="quarter" idx="10"/>
          </p:nvPr>
        </p:nvSpPr>
        <p:spPr/>
        <p:txBody>
          <a:bodyPr/>
          <a:lstStyle/>
          <a:p>
            <a:r>
              <a:rPr lang="en-US" altLang="ja-JP"/>
              <a:t>The Power of PowerPoint | thepopp.com</a:t>
            </a:r>
            <a:endParaRPr lang="ja-JP" altLang="en-US" dirty="0"/>
          </a:p>
        </p:txBody>
      </p:sp>
      <p:sp>
        <p:nvSpPr>
          <p:cNvPr id="4" name="Text Placeholder 3">
            <a:extLst>
              <a:ext uri="{FF2B5EF4-FFF2-40B4-BE49-F238E27FC236}">
                <a16:creationId xmlns:a16="http://schemas.microsoft.com/office/drawing/2014/main" id="{3BFB5771-9A6E-DA10-8E61-7CE411992596}"/>
              </a:ext>
            </a:extLst>
          </p:cNvPr>
          <p:cNvSpPr>
            <a:spLocks noGrp="1"/>
          </p:cNvSpPr>
          <p:nvPr>
            <p:ph type="body" sz="quarter" idx="15"/>
          </p:nvPr>
        </p:nvSpPr>
        <p:spPr/>
        <p:txBody>
          <a:bodyPr/>
          <a:lstStyle/>
          <a:p>
            <a:r>
              <a:rPr lang="en-US" dirty="0"/>
              <a:t>TỔNG QUAN</a:t>
            </a:r>
          </a:p>
        </p:txBody>
      </p:sp>
      <p:sp>
        <p:nvSpPr>
          <p:cNvPr id="5" name="Text Placeholder 4">
            <a:extLst>
              <a:ext uri="{FF2B5EF4-FFF2-40B4-BE49-F238E27FC236}">
                <a16:creationId xmlns:a16="http://schemas.microsoft.com/office/drawing/2014/main" id="{4701E5B7-5D7E-EA9F-8D0C-1DE918F11A58}"/>
              </a:ext>
            </a:extLst>
          </p:cNvPr>
          <p:cNvSpPr>
            <a:spLocks noGrp="1"/>
          </p:cNvSpPr>
          <p:nvPr>
            <p:ph type="body" sz="quarter" idx="16"/>
          </p:nvPr>
        </p:nvSpPr>
        <p:spPr/>
        <p:txBody>
          <a:bodyPr/>
          <a:lstStyle/>
          <a:p>
            <a:endParaRPr lang="en-US" dirty="0"/>
          </a:p>
        </p:txBody>
      </p:sp>
      <p:sp>
        <p:nvSpPr>
          <p:cNvPr id="6" name="Text Placeholder 5">
            <a:extLst>
              <a:ext uri="{FF2B5EF4-FFF2-40B4-BE49-F238E27FC236}">
                <a16:creationId xmlns:a16="http://schemas.microsoft.com/office/drawing/2014/main" id="{BFC8E742-2428-4E95-29A7-1562595B1F1B}"/>
              </a:ext>
            </a:extLst>
          </p:cNvPr>
          <p:cNvSpPr>
            <a:spLocks noGrp="1"/>
          </p:cNvSpPr>
          <p:nvPr>
            <p:ph type="body" sz="quarter" idx="19"/>
          </p:nvPr>
        </p:nvSpPr>
        <p:spPr/>
        <p:txBody>
          <a:bodyPr/>
          <a:lstStyle/>
          <a:p>
            <a:r>
              <a:rPr lang="en-US" dirty="0"/>
              <a:t>ĐẶC TẢ HỆ THỐNG VÀ YÊU CẦU</a:t>
            </a:r>
          </a:p>
        </p:txBody>
      </p:sp>
      <p:sp>
        <p:nvSpPr>
          <p:cNvPr id="7" name="Text Placeholder 6">
            <a:extLst>
              <a:ext uri="{FF2B5EF4-FFF2-40B4-BE49-F238E27FC236}">
                <a16:creationId xmlns:a16="http://schemas.microsoft.com/office/drawing/2014/main" id="{2374EED4-8B78-E5C0-671A-51B22EA645D0}"/>
              </a:ext>
            </a:extLst>
          </p:cNvPr>
          <p:cNvSpPr>
            <a:spLocks noGrp="1"/>
          </p:cNvSpPr>
          <p:nvPr>
            <p:ph type="body" sz="quarter" idx="20"/>
          </p:nvPr>
        </p:nvSpPr>
        <p:spPr/>
        <p:txBody>
          <a:bodyPr/>
          <a:lstStyle/>
          <a:p>
            <a:endParaRPr lang="en-US"/>
          </a:p>
        </p:txBody>
      </p:sp>
      <p:sp>
        <p:nvSpPr>
          <p:cNvPr id="8" name="Text Placeholder 7">
            <a:extLst>
              <a:ext uri="{FF2B5EF4-FFF2-40B4-BE49-F238E27FC236}">
                <a16:creationId xmlns:a16="http://schemas.microsoft.com/office/drawing/2014/main" id="{F41F079E-1815-EAE2-9B3E-643F91F36338}"/>
              </a:ext>
            </a:extLst>
          </p:cNvPr>
          <p:cNvSpPr>
            <a:spLocks noGrp="1"/>
          </p:cNvSpPr>
          <p:nvPr>
            <p:ph type="body" sz="quarter" idx="21"/>
          </p:nvPr>
        </p:nvSpPr>
        <p:spPr/>
        <p:txBody>
          <a:bodyPr/>
          <a:lstStyle/>
          <a:p>
            <a:r>
              <a:rPr lang="en-US" dirty="0"/>
              <a:t>THIẾT KẾ PHẦN CỨNG VÀ PHẦN MỀM</a:t>
            </a:r>
          </a:p>
        </p:txBody>
      </p:sp>
      <p:sp>
        <p:nvSpPr>
          <p:cNvPr id="9" name="Text Placeholder 8">
            <a:extLst>
              <a:ext uri="{FF2B5EF4-FFF2-40B4-BE49-F238E27FC236}">
                <a16:creationId xmlns:a16="http://schemas.microsoft.com/office/drawing/2014/main" id="{E25D407A-53F2-EF97-8E74-158F089BBAB3}"/>
              </a:ext>
            </a:extLst>
          </p:cNvPr>
          <p:cNvSpPr>
            <a:spLocks noGrp="1"/>
          </p:cNvSpPr>
          <p:nvPr>
            <p:ph type="body" sz="quarter" idx="22"/>
          </p:nvPr>
        </p:nvSpPr>
        <p:spPr/>
        <p:txBody>
          <a:bodyPr/>
          <a:lstStyle/>
          <a:p>
            <a:endParaRPr lang="en-US" dirty="0"/>
          </a:p>
        </p:txBody>
      </p:sp>
      <p:sp>
        <p:nvSpPr>
          <p:cNvPr id="10" name="Text Placeholder 9">
            <a:extLst>
              <a:ext uri="{FF2B5EF4-FFF2-40B4-BE49-F238E27FC236}">
                <a16:creationId xmlns:a16="http://schemas.microsoft.com/office/drawing/2014/main" id="{6E31BB91-C790-FE9F-1C6E-0E5CAF4F0F7A}"/>
              </a:ext>
            </a:extLst>
          </p:cNvPr>
          <p:cNvSpPr>
            <a:spLocks noGrp="1"/>
          </p:cNvSpPr>
          <p:nvPr>
            <p:ph type="body" sz="quarter" idx="23"/>
          </p:nvPr>
        </p:nvSpPr>
        <p:spPr/>
        <p:txBody>
          <a:bodyPr/>
          <a:lstStyle/>
          <a:p>
            <a:r>
              <a:rPr lang="en-US" dirty="0"/>
              <a:t>MÔ PHỎNG</a:t>
            </a:r>
          </a:p>
        </p:txBody>
      </p:sp>
      <p:sp>
        <p:nvSpPr>
          <p:cNvPr id="11" name="Text Placeholder 10">
            <a:extLst>
              <a:ext uri="{FF2B5EF4-FFF2-40B4-BE49-F238E27FC236}">
                <a16:creationId xmlns:a16="http://schemas.microsoft.com/office/drawing/2014/main" id="{2359586F-4568-B5C4-6AB6-A2E86BD4C91B}"/>
              </a:ext>
            </a:extLst>
          </p:cNvPr>
          <p:cNvSpPr>
            <a:spLocks noGrp="1"/>
          </p:cNvSpPr>
          <p:nvPr>
            <p:ph type="body" sz="quarter" idx="24"/>
          </p:nvPr>
        </p:nvSpPr>
        <p:spPr/>
        <p:txBody>
          <a:bodyPr/>
          <a:lstStyle/>
          <a:p>
            <a:endParaRPr lang="en-US"/>
          </a:p>
        </p:txBody>
      </p:sp>
      <p:sp>
        <p:nvSpPr>
          <p:cNvPr id="12" name="Text Placeholder 11">
            <a:extLst>
              <a:ext uri="{FF2B5EF4-FFF2-40B4-BE49-F238E27FC236}">
                <a16:creationId xmlns:a16="http://schemas.microsoft.com/office/drawing/2014/main" id="{4AA94714-FC07-D378-1303-862CD8DE063A}"/>
              </a:ext>
            </a:extLst>
          </p:cNvPr>
          <p:cNvSpPr>
            <a:spLocks noGrp="1"/>
          </p:cNvSpPr>
          <p:nvPr>
            <p:ph type="body" sz="quarter" idx="25"/>
          </p:nvPr>
        </p:nvSpPr>
        <p:spPr/>
        <p:txBody>
          <a:bodyPr/>
          <a:lstStyle/>
          <a:p>
            <a:r>
              <a:rPr lang="en-US" dirty="0"/>
              <a:t>KẾT LUẬN VÀ ĐỊNH HƯỚNG PHÁT TRIỂN</a:t>
            </a:r>
          </a:p>
        </p:txBody>
      </p:sp>
      <p:sp>
        <p:nvSpPr>
          <p:cNvPr id="13" name="Text Placeholder 12">
            <a:extLst>
              <a:ext uri="{FF2B5EF4-FFF2-40B4-BE49-F238E27FC236}">
                <a16:creationId xmlns:a16="http://schemas.microsoft.com/office/drawing/2014/main" id="{E7A4A94F-94A2-CB48-B3DB-6793BA2DF313}"/>
              </a:ext>
            </a:extLst>
          </p:cNvPr>
          <p:cNvSpPr>
            <a:spLocks noGrp="1"/>
          </p:cNvSpPr>
          <p:nvPr>
            <p:ph type="body" sz="quarter" idx="26"/>
          </p:nvPr>
        </p:nvSpPr>
        <p:spPr/>
        <p:txBody>
          <a:bodyPr/>
          <a:lstStyle/>
          <a:p>
            <a:endParaRPr lang="en-US" dirty="0"/>
          </a:p>
        </p:txBody>
      </p:sp>
      <p:sp>
        <p:nvSpPr>
          <p:cNvPr id="14" name="Slide Number Placeholder 13">
            <a:extLst>
              <a:ext uri="{FF2B5EF4-FFF2-40B4-BE49-F238E27FC236}">
                <a16:creationId xmlns:a16="http://schemas.microsoft.com/office/drawing/2014/main" id="{4BB9E32C-8189-E130-318E-E7B9EC87D162}"/>
              </a:ext>
            </a:extLst>
          </p:cNvPr>
          <p:cNvSpPr>
            <a:spLocks noGrp="1"/>
          </p:cNvSpPr>
          <p:nvPr>
            <p:ph type="sldNum" sz="quarter" idx="4"/>
          </p:nvPr>
        </p:nvSpPr>
        <p:spPr/>
        <p:txBody>
          <a:bodyPr/>
          <a:lstStyle/>
          <a:p>
            <a:fld id="{E6459DFB-86F3-43FA-8567-2EA6E426AE90}" type="slidenum">
              <a:rPr lang="ja-JP" altLang="en-US" smtClean="0"/>
              <a:pPr/>
              <a:t>2</a:t>
            </a:fld>
            <a:endParaRPr lang="ja-JP" altLang="en-US"/>
          </a:p>
        </p:txBody>
      </p:sp>
    </p:spTree>
    <p:extLst>
      <p:ext uri="{BB962C8B-B14F-4D97-AF65-F5344CB8AC3E}">
        <p14:creationId xmlns:p14="http://schemas.microsoft.com/office/powerpoint/2010/main" val="267829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latin typeface="Times New Roman" pitchFamily="18" charset="0"/>
                <a:cs typeface="Times New Roman" pitchFamily="18" charset="0"/>
              </a:rPr>
              <a:t>TỔNG QUAN </a:t>
            </a:r>
            <a:endParaRPr kumimoji="1" lang="ja-JP" altLang="en-US" dirty="0">
              <a:latin typeface="Times New Roman" pitchFamily="18" charset="0"/>
              <a:cs typeface="Times New Roman" pitchFamily="18" charset="0"/>
            </a:endParaRPr>
          </a:p>
        </p:txBody>
      </p:sp>
      <p:sp>
        <p:nvSpPr>
          <p:cNvPr id="3" name="フッター プレースホルダー 2"/>
          <p:cNvSpPr>
            <a:spLocks noGrp="1"/>
          </p:cNvSpPr>
          <p:nvPr>
            <p:ph type="ftr" sz="quarter" idx="10"/>
          </p:nvPr>
        </p:nvSpPr>
        <p:spPr/>
        <p:txBody>
          <a:bodyPr/>
          <a:lstStyle/>
          <a:p>
            <a:r>
              <a:rPr lang="en-US" altLang="ja-JP" sz="3000" dirty="0"/>
              <a:t>CACULATOR</a:t>
            </a:r>
            <a:endParaRPr lang="ja-JP" altLang="en-US" sz="3000"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3</a:t>
            </a:fld>
            <a:endParaRPr lang="ja-JP" altLang="en-US"/>
          </a:p>
        </p:txBody>
      </p:sp>
      <p:sp>
        <p:nvSpPr>
          <p:cNvPr id="9" name="テキスト プレースホルダー 8"/>
          <p:cNvSpPr>
            <a:spLocks noGrp="1"/>
          </p:cNvSpPr>
          <p:nvPr>
            <p:ph type="body" sz="quarter" idx="13"/>
          </p:nvPr>
        </p:nvSpPr>
        <p:spPr/>
        <p:txBody>
          <a:bodyPr>
            <a:normAutofit fontScale="92500" lnSpcReduction="20000"/>
          </a:bodyPr>
          <a:lstStyle/>
          <a:p>
            <a:endParaRPr kumimoji="1" lang="ja-JP" altLang="en-US" dirty="0"/>
          </a:p>
        </p:txBody>
      </p:sp>
      <p:sp>
        <p:nvSpPr>
          <p:cNvPr id="11" name="テキスト プレースホルダー 10"/>
          <p:cNvSpPr>
            <a:spLocks noGrp="1"/>
          </p:cNvSpPr>
          <p:nvPr>
            <p:ph type="body" sz="quarter" idx="15"/>
          </p:nvPr>
        </p:nvSpPr>
        <p:spPr>
          <a:xfrm>
            <a:off x="2251214" y="3459753"/>
            <a:ext cx="7426863" cy="790352"/>
          </a:xfrm>
        </p:spPr>
        <p:txBody>
          <a:bodyPr/>
          <a:lstStyle/>
          <a:p>
            <a:r>
              <a:rPr lang="en-US" altLang="ja-JP" dirty="0">
                <a:latin typeface="Times New Roman" pitchFamily="18" charset="0"/>
                <a:cs typeface="Times New Roman" pitchFamily="18" charset="0"/>
              </a:rPr>
              <a:t>YÊU CẦU THỰC TẾ</a:t>
            </a:r>
            <a:endParaRPr lang="ja-JP" altLang="en-US" dirty="0">
              <a:latin typeface="Times New Roman" pitchFamily="18" charset="0"/>
              <a:cs typeface="Times New Roman" pitchFamily="18" charset="0"/>
            </a:endParaRPr>
          </a:p>
        </p:txBody>
      </p:sp>
      <p:sp>
        <p:nvSpPr>
          <p:cNvPr id="10" name="テキスト プレースホルダー 9"/>
          <p:cNvSpPr>
            <a:spLocks noGrp="1"/>
          </p:cNvSpPr>
          <p:nvPr>
            <p:ph type="body" sz="quarter" idx="14"/>
          </p:nvPr>
        </p:nvSpPr>
        <p:spPr>
          <a:xfrm>
            <a:off x="2562499" y="4645836"/>
            <a:ext cx="12261865" cy="4818022"/>
          </a:xfrm>
        </p:spPr>
        <p:txBody>
          <a:bodyPr>
            <a:noAutofit/>
          </a:bodyPr>
          <a:lstStyle/>
          <a:p>
            <a:pPr marL="0" marR="0">
              <a:spcBef>
                <a:spcPts val="0"/>
              </a:spcBef>
              <a:spcAft>
                <a:spcPts val="1560"/>
              </a:spcAft>
            </a:pPr>
            <a:r>
              <a:rPr lang="en-US" sz="2500" dirty="0" err="1">
                <a:solidFill>
                  <a:srgbClr val="000000"/>
                </a:solidFill>
                <a:effectLst/>
                <a:latin typeface="Times New Roman" panose="02020603050405020304" pitchFamily="18" charset="0"/>
                <a:ea typeface="Times New Roman" panose="02020603050405020304" pitchFamily="18" charset="0"/>
              </a:rPr>
              <a:t>Trong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các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ngành</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công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nghiệp</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hiện</a:t>
            </a:r>
            <a:r>
              <a:rPr lang="en-US" sz="2500" dirty="0">
                <a:solidFill>
                  <a:srgbClr val="000000"/>
                </a:solidFill>
                <a:effectLst/>
                <a:latin typeface="Times New Roman" panose="02020603050405020304" pitchFamily="18" charset="0"/>
                <a:ea typeface="Times New Roman" panose="02020603050405020304" pitchFamily="18" charset="0"/>
              </a:rPr>
              <a:t> nay </a:t>
            </a:r>
            <a:r>
              <a:rPr lang="en-US" sz="2500" dirty="0" err="1">
                <a:solidFill>
                  <a:srgbClr val="000000"/>
                </a:solidFill>
                <a:effectLst/>
                <a:latin typeface="Times New Roman" panose="02020603050405020304" pitchFamily="18" charset="0"/>
                <a:ea typeface="Times New Roman" panose="02020603050405020304" pitchFamily="18" charset="0"/>
              </a:rPr>
              <a:t>nói</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chung</a:t>
            </a:r>
            <a:r>
              <a:rPr lang="en-US" sz="2500" dirty="0">
                <a:solidFill>
                  <a:srgbClr val="000000"/>
                </a:solidFill>
                <a:effectLst/>
                <a:latin typeface="Times New Roman" panose="02020603050405020304" pitchFamily="18" charset="0"/>
                <a:ea typeface="Times New Roman" panose="02020603050405020304" pitchFamily="18" charset="0"/>
              </a:rPr>
              <a:t> hay </a:t>
            </a:r>
            <a:r>
              <a:rPr lang="en-US" sz="2500" dirty="0" err="1">
                <a:solidFill>
                  <a:srgbClr val="000000"/>
                </a:solidFill>
                <a:effectLst/>
                <a:latin typeface="Times New Roman" panose="02020603050405020304" pitchFamily="18" charset="0"/>
                <a:ea typeface="Times New Roman" panose="02020603050405020304" pitchFamily="18" charset="0"/>
              </a:rPr>
              <a:t>các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ngành</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chuyên</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sản</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xuất</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chế</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tạo</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nói</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chung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thì</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việc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sử</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dụng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hoặc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làm</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việc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với</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các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chất</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lỏng</a:t>
            </a:r>
            <a:r>
              <a:rPr lang="en-US" sz="2500" dirty="0">
                <a:solidFill>
                  <a:srgbClr val="000000"/>
                </a:solidFill>
                <a:effectLst/>
                <a:latin typeface="Times New Roman" panose="02020603050405020304" pitchFamily="18" charset="0"/>
                <a:ea typeface="Times New Roman" panose="02020603050405020304" pitchFamily="18" charset="0"/>
              </a:rPr>
              <a:t> hay </a:t>
            </a:r>
            <a:r>
              <a:rPr lang="en-US" sz="2500" dirty="0" err="1">
                <a:solidFill>
                  <a:srgbClr val="000000"/>
                </a:solidFill>
                <a:effectLst/>
                <a:latin typeface="Times New Roman" panose="02020603050405020304" pitchFamily="18" charset="0"/>
                <a:ea typeface="Times New Roman" panose="02020603050405020304" pitchFamily="18" charset="0"/>
              </a:rPr>
              <a:t>nước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là</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chuyện</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thường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xuyên</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xảy</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ra</a:t>
            </a:r>
            <a:r>
              <a:rPr lang="en-US" sz="2500" dirty="0">
                <a:solidFill>
                  <a:srgbClr val="000000"/>
                </a:solidFill>
                <a:effectLst/>
                <a:latin typeface="Times New Roman" panose="02020603050405020304" pitchFamily="18" charset="0"/>
                <a:ea typeface="Times New Roman" panose="02020603050405020304" pitchFamily="18" charset="0"/>
              </a:rPr>
              <a:t> . </a:t>
            </a:r>
            <a:r>
              <a:rPr lang="en-US" sz="2500" dirty="0" err="1">
                <a:solidFill>
                  <a:srgbClr val="000000"/>
                </a:solidFill>
                <a:effectLst/>
                <a:latin typeface="Times New Roman" panose="02020603050405020304" pitchFamily="18" charset="0"/>
                <a:ea typeface="Times New Roman" panose="02020603050405020304" pitchFamily="18" charset="0"/>
              </a:rPr>
              <a:t>Cụ</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thể</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là</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trong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các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nhà</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máy</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sản</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xuất</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nước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giải</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khát</a:t>
            </a:r>
            <a:r>
              <a:rPr lang="en-US" sz="2500" dirty="0">
                <a:solidFill>
                  <a:srgbClr val="000000"/>
                </a:solidFill>
                <a:effectLst/>
                <a:latin typeface="Times New Roman" panose="02020603050405020304" pitchFamily="18" charset="0"/>
                <a:ea typeface="Times New Roman" panose="02020603050405020304" pitchFamily="18" charset="0"/>
              </a:rPr>
              <a:t>, hay </a:t>
            </a:r>
            <a:r>
              <a:rPr lang="en-US" sz="2500" dirty="0" err="1">
                <a:solidFill>
                  <a:srgbClr val="000000"/>
                </a:solidFill>
                <a:effectLst/>
                <a:latin typeface="Times New Roman" panose="02020603050405020304" pitchFamily="18" charset="0"/>
                <a:ea typeface="Times New Roman" panose="02020603050405020304" pitchFamily="18" charset="0"/>
              </a:rPr>
              <a:t>các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trạm</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xử</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lý</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nước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sinh</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hoạt</a:t>
            </a:r>
            <a:r>
              <a:rPr lang="en-US" sz="2500" dirty="0">
                <a:solidFill>
                  <a:srgbClr val="000000"/>
                </a:solidFill>
                <a:effectLst/>
                <a:latin typeface="Times New Roman" panose="02020603050405020304" pitchFamily="18" charset="0"/>
                <a:ea typeface="Times New Roman" panose="02020603050405020304" pitchFamily="18" charset="0"/>
              </a:rPr>
              <a:t>,…</a:t>
            </a:r>
            <a:r>
              <a:rPr lang="en-US" sz="2500" dirty="0" err="1">
                <a:solidFill>
                  <a:srgbClr val="000000"/>
                </a:solidFill>
                <a:effectLst/>
                <a:latin typeface="Times New Roman" panose="02020603050405020304" pitchFamily="18" charset="0"/>
                <a:ea typeface="Times New Roman" panose="02020603050405020304" pitchFamily="18" charset="0"/>
              </a:rPr>
              <a:t>và</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còn</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nhiều</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lĩnh</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vực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khác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nữa</a:t>
            </a:r>
            <a:r>
              <a:rPr lang="en-US" sz="2500" dirty="0">
                <a:solidFill>
                  <a:srgbClr val="000000"/>
                </a:solidFill>
                <a:effectLst/>
                <a:latin typeface="Times New Roman" panose="02020603050405020304" pitchFamily="18" charset="0"/>
                <a:ea typeface="Times New Roman" panose="02020603050405020304" pitchFamily="18" charset="0"/>
              </a:rPr>
              <a:t>.</a:t>
            </a:r>
            <a:endParaRPr lang="en-US" sz="2500" dirty="0">
              <a:effectLst/>
              <a:latin typeface="Times New Roman" panose="02020603050405020304" pitchFamily="18" charset="0"/>
              <a:ea typeface="Times New Roman" panose="02020603050405020304" pitchFamily="18" charset="0"/>
            </a:endParaRPr>
          </a:p>
          <a:p>
            <a:r>
              <a:rPr lang="en-US" sz="2500" dirty="0" err="1">
                <a:solidFill>
                  <a:srgbClr val="000000"/>
                </a:solidFill>
                <a:effectLst/>
                <a:latin typeface="Times New Roman" panose="02020603050405020304" pitchFamily="18" charset="0"/>
                <a:ea typeface="Times New Roman" panose="02020603050405020304" pitchFamily="18" charset="0"/>
              </a:rPr>
              <a:t>Chắc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chắn</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trong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các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lĩnh</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vực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này</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thì</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nhu</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cầu</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đo</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lường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mực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nước</a:t>
            </a:r>
            <a:r>
              <a:rPr lang="en-US" sz="2500" dirty="0">
                <a:solidFill>
                  <a:srgbClr val="000000"/>
                </a:solidFill>
                <a:effectLst/>
                <a:latin typeface="Times New Roman" panose="02020603050405020304" pitchFamily="18" charset="0"/>
                <a:ea typeface="Times New Roman" panose="02020603050405020304" pitchFamily="18" charset="0"/>
              </a:rPr>
              <a:t> hay </a:t>
            </a:r>
            <a:r>
              <a:rPr lang="en-US" sz="2500" dirty="0" err="1">
                <a:solidFill>
                  <a:srgbClr val="000000"/>
                </a:solidFill>
                <a:effectLst/>
                <a:latin typeface="Times New Roman" panose="02020603050405020304" pitchFamily="18" charset="0"/>
                <a:ea typeface="Times New Roman" panose="02020603050405020304" pitchFamily="18" charset="0"/>
              </a:rPr>
              <a:t>mực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chất</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lỏng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là</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một</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điều</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thiết</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yếu</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Thế</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nhưng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để</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đo</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lường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trong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các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thùng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chứa</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bể</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chứa</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cao</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và</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lớn</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thì</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rất</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khó</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khăn</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Chính</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vì</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đề</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tài</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này</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sẽ</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giới</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thiệu</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một</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cách</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để</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đo</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và</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điều</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khiển</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mực</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chất</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lỏng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đó</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là</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sử</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dụng</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cảm</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biến</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phao</a:t>
            </a:r>
            <a:r>
              <a:rPr lang="en-US" sz="2500" dirty="0">
                <a:solidFill>
                  <a:srgbClr val="000000"/>
                </a:solidFill>
                <a:effectLst/>
                <a:latin typeface="Times New Roman" panose="02020603050405020304" pitchFamily="18" charset="0"/>
                <a:ea typeface="Times New Roman" panose="02020603050405020304" pitchFamily="18" charset="0"/>
              </a:rPr>
              <a:t> </a:t>
            </a:r>
            <a:r>
              <a:rPr lang="en-US" sz="2500" dirty="0" err="1">
                <a:solidFill>
                  <a:srgbClr val="000000"/>
                </a:solidFill>
                <a:effectLst/>
                <a:latin typeface="Times New Roman" panose="02020603050405020304" pitchFamily="18" charset="0"/>
                <a:ea typeface="Times New Roman" panose="02020603050405020304" pitchFamily="18" charset="0"/>
              </a:rPr>
              <a:t>với</a:t>
            </a:r>
            <a:r>
              <a:rPr lang="en-US" sz="2500" dirty="0">
                <a:solidFill>
                  <a:srgbClr val="000000"/>
                </a:solidFill>
                <a:effectLst/>
                <a:latin typeface="Times New Roman" panose="02020603050405020304" pitchFamily="18" charset="0"/>
                <a:ea typeface="Times New Roman" panose="02020603050405020304" pitchFamily="18" charset="0"/>
              </a:rPr>
              <a:t> encoder</a:t>
            </a:r>
            <a:r>
              <a:rPr lang="en-US" sz="2500" dirty="0">
                <a:effectLst/>
                <a:latin typeface="Times New Roman" panose="02020603050405020304" pitchFamily="18" charset="0"/>
                <a:ea typeface="Times New Roman" panose="02020603050405020304" pitchFamily="18" charset="0"/>
              </a:rPr>
              <a:t> </a:t>
            </a:r>
            <a:endParaRPr kumimoji="1" lang="ja-JP" altLang="en-US" sz="2500" dirty="0">
              <a:solidFill>
                <a:schemeClr val="tx1"/>
              </a:solidFill>
            </a:endParaRPr>
          </a:p>
        </p:txBody>
      </p:sp>
    </p:spTree>
    <p:extLst>
      <p:ext uri="{BB962C8B-B14F-4D97-AF65-F5344CB8AC3E}">
        <p14:creationId xmlns:p14="http://schemas.microsoft.com/office/powerpoint/2010/main" val="3836028086"/>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E71E5-AB1A-8732-1538-7800180A5A0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TỔNG QUAN</a:t>
            </a:r>
          </a:p>
        </p:txBody>
      </p:sp>
      <p:sp>
        <p:nvSpPr>
          <p:cNvPr id="3" name="Footer Placeholder 2">
            <a:extLst>
              <a:ext uri="{FF2B5EF4-FFF2-40B4-BE49-F238E27FC236}">
                <a16:creationId xmlns:a16="http://schemas.microsoft.com/office/drawing/2014/main" id="{6602762B-1941-C20B-438C-77EF6F31785D}"/>
              </a:ext>
            </a:extLst>
          </p:cNvPr>
          <p:cNvSpPr>
            <a:spLocks noGrp="1"/>
          </p:cNvSpPr>
          <p:nvPr>
            <p:ph type="ftr" sz="quarter" idx="10"/>
          </p:nvPr>
        </p:nvSpPr>
        <p:spPr/>
        <p:txBody>
          <a:bodyPr/>
          <a:lstStyle/>
          <a:p>
            <a:r>
              <a:rPr lang="en-US" altLang="ja-JP"/>
              <a:t>The Power of PowerPoint | thepopp.com</a:t>
            </a:r>
            <a:endParaRPr lang="ja-JP" altLang="en-US" dirty="0"/>
          </a:p>
        </p:txBody>
      </p:sp>
      <p:sp>
        <p:nvSpPr>
          <p:cNvPr id="4" name="Slide Number Placeholder 3">
            <a:extLst>
              <a:ext uri="{FF2B5EF4-FFF2-40B4-BE49-F238E27FC236}">
                <a16:creationId xmlns:a16="http://schemas.microsoft.com/office/drawing/2014/main" id="{8C8A4306-5627-9128-6E4A-DE1DEC14C841}"/>
              </a:ext>
            </a:extLst>
          </p:cNvPr>
          <p:cNvSpPr>
            <a:spLocks noGrp="1"/>
          </p:cNvSpPr>
          <p:nvPr>
            <p:ph type="sldNum" sz="quarter" idx="11"/>
          </p:nvPr>
        </p:nvSpPr>
        <p:spPr/>
        <p:txBody>
          <a:bodyPr/>
          <a:lstStyle/>
          <a:p>
            <a:fld id="{E6459DFB-86F3-43FA-8567-2EA6E426AE90}" type="slidenum">
              <a:rPr lang="ja-JP" altLang="en-US" smtClean="0"/>
              <a:pPr/>
              <a:t>4</a:t>
            </a:fld>
            <a:endParaRPr lang="ja-JP" altLang="en-US"/>
          </a:p>
        </p:txBody>
      </p:sp>
      <p:sp>
        <p:nvSpPr>
          <p:cNvPr id="5" name="Text Placeholder 4">
            <a:extLst>
              <a:ext uri="{FF2B5EF4-FFF2-40B4-BE49-F238E27FC236}">
                <a16:creationId xmlns:a16="http://schemas.microsoft.com/office/drawing/2014/main" id="{FA163DCD-EF2E-1C1B-7B14-CB86E577D3AB}"/>
              </a:ext>
            </a:extLst>
          </p:cNvPr>
          <p:cNvSpPr>
            <a:spLocks noGrp="1"/>
          </p:cNvSpPr>
          <p:nvPr>
            <p:ph type="body" sz="quarter" idx="13"/>
          </p:nvPr>
        </p:nvSpPr>
        <p:spPr/>
        <p:txBody>
          <a:bodyPr>
            <a:normAutofit fontScale="92500" lnSpcReduction="20000"/>
          </a:bodyPr>
          <a:lstStyle/>
          <a:p>
            <a:endParaRPr lang="en-US"/>
          </a:p>
        </p:txBody>
      </p:sp>
      <p:sp>
        <p:nvSpPr>
          <p:cNvPr id="6" name="Text Placeholder 5">
            <a:extLst>
              <a:ext uri="{FF2B5EF4-FFF2-40B4-BE49-F238E27FC236}">
                <a16:creationId xmlns:a16="http://schemas.microsoft.com/office/drawing/2014/main" id="{05CA468B-6808-1AB2-CCE5-F07D652C690A}"/>
              </a:ext>
            </a:extLst>
          </p:cNvPr>
          <p:cNvSpPr>
            <a:spLocks noGrp="1"/>
          </p:cNvSpPr>
          <p:nvPr>
            <p:ph type="body" sz="quarter" idx="15"/>
          </p:nvPr>
        </p:nvSpPr>
        <p:spPr/>
        <p:txBody>
          <a:bodyPr/>
          <a:lstStyle/>
          <a:p>
            <a:r>
              <a:rPr lang="en-US" dirty="0" err="1"/>
              <a:t>Giới</a:t>
            </a:r>
            <a:r>
              <a:rPr lang="en-US" dirty="0"/>
              <a:t> </a:t>
            </a:r>
            <a:r>
              <a:rPr lang="en-US" dirty="0" err="1"/>
              <a:t>thiệu</a:t>
            </a:r>
            <a:r>
              <a:rPr lang="en-US" dirty="0"/>
              <a:t> </a:t>
            </a:r>
            <a:r>
              <a:rPr lang="en-US" dirty="0" err="1"/>
              <a:t>hệ</a:t>
            </a:r>
            <a:r>
              <a:rPr lang="en-US" dirty="0"/>
              <a:t> </a:t>
            </a:r>
            <a:r>
              <a:rPr lang="en-US" dirty="0" err="1"/>
              <a:t>thống</a:t>
            </a:r>
            <a:endParaRPr lang="en-US" dirty="0"/>
          </a:p>
        </p:txBody>
      </p:sp>
      <p:sp>
        <p:nvSpPr>
          <p:cNvPr id="7" name="Text Placeholder 6">
            <a:extLst>
              <a:ext uri="{FF2B5EF4-FFF2-40B4-BE49-F238E27FC236}">
                <a16:creationId xmlns:a16="http://schemas.microsoft.com/office/drawing/2014/main" id="{58BCE90F-EE18-0CFA-6A84-D521CF8EA294}"/>
              </a:ext>
            </a:extLst>
          </p:cNvPr>
          <p:cNvSpPr>
            <a:spLocks noGrp="1"/>
          </p:cNvSpPr>
          <p:nvPr>
            <p:ph type="body" sz="quarter" idx="14"/>
          </p:nvPr>
        </p:nvSpPr>
        <p:spPr>
          <a:xfrm>
            <a:off x="2709065" y="4451977"/>
            <a:ext cx="6989117" cy="4336135"/>
          </a:xfrm>
        </p:spPr>
        <p:txBody>
          <a:bodyPr/>
          <a:lstStyle/>
          <a:p>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đo</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mực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nước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bể</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mực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nước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1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bơm</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đạt</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nước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cầu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Khi </a:t>
            </a:r>
            <a:r>
              <a:rPr lang="en-US" sz="1800"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mực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nước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phao</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làm</a:t>
            </a:r>
            <a:r>
              <a:rPr lang="en-US"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encoder quay.</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Vi </a:t>
            </a:r>
            <a:r>
              <a:rPr lang="en-US" sz="1800"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đếm</a:t>
            </a:r>
            <a:r>
              <a:rPr lang="en-US"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xung</a:t>
            </a:r>
            <a:r>
              <a:rPr lang="en-US"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từ</a:t>
            </a:r>
            <a:r>
              <a:rPr lang="en-US"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encoder</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ra</a:t>
            </a:r>
            <a:r>
              <a:rPr lang="en-US" sz="18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mực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nước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van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nước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bơm</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xả</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khiển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mực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nước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bể</a:t>
            </a:r>
            <a:r>
              <a:rPr lang="en-US" sz="1800" dirty="0" err="1">
                <a:solidFill>
                  <a:srgbClr val="333333"/>
                </a:solidFill>
                <a:latin typeface="Times New Roman" panose="02020603050405020304" pitchFamily="18" charset="0"/>
                <a:ea typeface="Calibri" panose="020F0502020204030204" pitchFamily="34" charset="0"/>
                <a:cs typeface="Times New Roman" panose="02020603050405020304" pitchFamily="18" charset="0"/>
              </a:rPr>
              <a:t>.T</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ích</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màn</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LDC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xem</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giá</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trị</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đo</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cứ</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lúc</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nào</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p>
        </p:txBody>
      </p:sp>
      <p:pic>
        <p:nvPicPr>
          <p:cNvPr id="8" name="Picture 7">
            <a:extLst>
              <a:ext uri="{FF2B5EF4-FFF2-40B4-BE49-F238E27FC236}">
                <a16:creationId xmlns:a16="http://schemas.microsoft.com/office/drawing/2014/main" id="{EA285BAB-9C7B-DA45-5631-AA0ED00DB4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12465" y="4451977"/>
            <a:ext cx="6951572" cy="4336136"/>
          </a:xfrm>
          <a:prstGeom prst="rect">
            <a:avLst/>
          </a:prstGeom>
          <a:noFill/>
          <a:ln>
            <a:noFill/>
          </a:ln>
        </p:spPr>
      </p:pic>
    </p:spTree>
    <p:extLst>
      <p:ext uri="{BB962C8B-B14F-4D97-AF65-F5344CB8AC3E}">
        <p14:creationId xmlns:p14="http://schemas.microsoft.com/office/powerpoint/2010/main" val="64655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56F4A-517C-6F14-32F7-D9EDD5E777B0}"/>
              </a:ext>
            </a:extLst>
          </p:cNvPr>
          <p:cNvSpPr>
            <a:spLocks noGrp="1"/>
          </p:cNvSpPr>
          <p:nvPr>
            <p:ph type="title"/>
          </p:nvPr>
        </p:nvSpPr>
        <p:spPr/>
        <p:txBody>
          <a:bodyPr/>
          <a:lstStyle/>
          <a:p>
            <a:r>
              <a:rPr lang="en-US" altLang="ja-JP" dirty="0"/>
              <a:t>ĐẶC TẢ HÊ THỐNG VÀ YÊU CẦU</a:t>
            </a:r>
            <a:endParaRPr lang="en-US" dirty="0"/>
          </a:p>
        </p:txBody>
      </p:sp>
      <p:sp>
        <p:nvSpPr>
          <p:cNvPr id="3" name="Footer Placeholder 2">
            <a:extLst>
              <a:ext uri="{FF2B5EF4-FFF2-40B4-BE49-F238E27FC236}">
                <a16:creationId xmlns:a16="http://schemas.microsoft.com/office/drawing/2014/main" id="{D3C5553D-5410-752A-DF15-1EEF3D0CC355}"/>
              </a:ext>
            </a:extLst>
          </p:cNvPr>
          <p:cNvSpPr>
            <a:spLocks noGrp="1"/>
          </p:cNvSpPr>
          <p:nvPr>
            <p:ph type="ftr" sz="quarter" idx="10"/>
          </p:nvPr>
        </p:nvSpPr>
        <p:spPr/>
        <p:txBody>
          <a:bodyPr/>
          <a:lstStyle/>
          <a:p>
            <a:r>
              <a:rPr lang="en-US" altLang="ja-JP"/>
              <a:t>The Power of PowerPoint | thepopp.com</a:t>
            </a:r>
            <a:endParaRPr lang="ja-JP" altLang="en-US" dirty="0"/>
          </a:p>
        </p:txBody>
      </p:sp>
      <p:sp>
        <p:nvSpPr>
          <p:cNvPr id="4" name="Slide Number Placeholder 3">
            <a:extLst>
              <a:ext uri="{FF2B5EF4-FFF2-40B4-BE49-F238E27FC236}">
                <a16:creationId xmlns:a16="http://schemas.microsoft.com/office/drawing/2014/main" id="{FDD218A2-D31D-6D74-CEAE-D77AF49C35FE}"/>
              </a:ext>
            </a:extLst>
          </p:cNvPr>
          <p:cNvSpPr>
            <a:spLocks noGrp="1"/>
          </p:cNvSpPr>
          <p:nvPr>
            <p:ph type="sldNum" sz="quarter" idx="11"/>
          </p:nvPr>
        </p:nvSpPr>
        <p:spPr/>
        <p:txBody>
          <a:bodyPr/>
          <a:lstStyle/>
          <a:p>
            <a:fld id="{E6459DFB-86F3-43FA-8567-2EA6E426AE90}" type="slidenum">
              <a:rPr lang="ja-JP" altLang="en-US" smtClean="0"/>
              <a:pPr/>
              <a:t>5</a:t>
            </a:fld>
            <a:endParaRPr lang="ja-JP" altLang="en-US"/>
          </a:p>
        </p:txBody>
      </p:sp>
      <p:sp>
        <p:nvSpPr>
          <p:cNvPr id="5" name="Text Placeholder 4">
            <a:extLst>
              <a:ext uri="{FF2B5EF4-FFF2-40B4-BE49-F238E27FC236}">
                <a16:creationId xmlns:a16="http://schemas.microsoft.com/office/drawing/2014/main" id="{576CD8A5-2836-D1CF-B804-6FF8DDF054C2}"/>
              </a:ext>
            </a:extLst>
          </p:cNvPr>
          <p:cNvSpPr>
            <a:spLocks noGrp="1"/>
          </p:cNvSpPr>
          <p:nvPr>
            <p:ph type="body" sz="quarter" idx="13"/>
          </p:nvPr>
        </p:nvSpPr>
        <p:spPr/>
        <p:txBody>
          <a:bodyPr/>
          <a:lstStyle/>
          <a:p>
            <a:endParaRPr lang="en-US"/>
          </a:p>
        </p:txBody>
      </p:sp>
      <p:sp>
        <p:nvSpPr>
          <p:cNvPr id="6" name="Text Placeholder 5">
            <a:extLst>
              <a:ext uri="{FF2B5EF4-FFF2-40B4-BE49-F238E27FC236}">
                <a16:creationId xmlns:a16="http://schemas.microsoft.com/office/drawing/2014/main" id="{493DA691-0992-5CE6-E5B8-2AD3E76CE1D2}"/>
              </a:ext>
            </a:extLst>
          </p:cNvPr>
          <p:cNvSpPr>
            <a:spLocks noGrp="1"/>
          </p:cNvSpPr>
          <p:nvPr>
            <p:ph type="body" sz="quarter" idx="15"/>
          </p:nvPr>
        </p:nvSpPr>
        <p:spPr/>
        <p:txBody>
          <a:bodyPr/>
          <a:lstStyle/>
          <a:p>
            <a:r>
              <a:rPr lang="en-US" dirty="0"/>
              <a:t>INPUT</a:t>
            </a:r>
          </a:p>
        </p:txBody>
      </p:sp>
      <p:sp>
        <p:nvSpPr>
          <p:cNvPr id="7" name="Text Placeholder 6">
            <a:extLst>
              <a:ext uri="{FF2B5EF4-FFF2-40B4-BE49-F238E27FC236}">
                <a16:creationId xmlns:a16="http://schemas.microsoft.com/office/drawing/2014/main" id="{E2EB1BFA-64A5-726D-CED8-9F55934B16D4}"/>
              </a:ext>
            </a:extLst>
          </p:cNvPr>
          <p:cNvSpPr>
            <a:spLocks noGrp="1"/>
          </p:cNvSpPr>
          <p:nvPr>
            <p:ph type="body" sz="quarter" idx="14"/>
          </p:nvPr>
        </p:nvSpPr>
        <p:spPr/>
        <p:txBody>
          <a:bodyPr/>
          <a:lstStyle/>
          <a:p>
            <a:r>
              <a:rPr kumimoji="1" lang="en-US" altLang="ja-JP" sz="3000" dirty="0" err="1">
                <a:solidFill>
                  <a:schemeClr val="tx1"/>
                </a:solidFill>
                <a:latin typeface="Times New Roman" panose="02020603050405020304" pitchFamily="18" charset="0"/>
                <a:cs typeface="Times New Roman" panose="02020603050405020304" pitchFamily="18" charset="0"/>
              </a:rPr>
              <a:t>Nhận</a:t>
            </a:r>
            <a:r>
              <a:rPr kumimoji="1" lang="en-US" altLang="ja-JP" sz="3000" dirty="0">
                <a:solidFill>
                  <a:schemeClr val="tx1"/>
                </a:solidFill>
                <a:latin typeface="Times New Roman" panose="02020603050405020304" pitchFamily="18" charset="0"/>
                <a:cs typeface="Times New Roman" panose="02020603050405020304" pitchFamily="18" charset="0"/>
              </a:rPr>
              <a:t> </a:t>
            </a:r>
            <a:r>
              <a:rPr kumimoji="1" lang="en-US" altLang="ja-JP" sz="3000" dirty="0" err="1">
                <a:solidFill>
                  <a:schemeClr val="tx1"/>
                </a:solidFill>
                <a:latin typeface="Times New Roman" panose="02020603050405020304" pitchFamily="18" charset="0"/>
                <a:cs typeface="Times New Roman" panose="02020603050405020304" pitchFamily="18" charset="0"/>
              </a:rPr>
              <a:t>mực</a:t>
            </a:r>
            <a:r>
              <a:rPr kumimoji="1" lang="en-US" altLang="ja-JP" sz="3000" dirty="0">
                <a:solidFill>
                  <a:schemeClr val="tx1"/>
                </a:solidFill>
                <a:latin typeface="Times New Roman" panose="02020603050405020304" pitchFamily="18" charset="0"/>
                <a:cs typeface="Times New Roman" panose="02020603050405020304" pitchFamily="18" charset="0"/>
              </a:rPr>
              <a:t> </a:t>
            </a:r>
            <a:r>
              <a:rPr kumimoji="1" lang="en-US" altLang="ja-JP" sz="3000" dirty="0" err="1">
                <a:solidFill>
                  <a:schemeClr val="tx1"/>
                </a:solidFill>
                <a:latin typeface="Times New Roman" panose="02020603050405020304" pitchFamily="18" charset="0"/>
                <a:cs typeface="Times New Roman" panose="02020603050405020304" pitchFamily="18" charset="0"/>
              </a:rPr>
              <a:t>nước</a:t>
            </a:r>
            <a:r>
              <a:rPr kumimoji="1" lang="en-US" altLang="ja-JP" sz="3000" dirty="0">
                <a:solidFill>
                  <a:schemeClr val="tx1"/>
                </a:solidFill>
                <a:latin typeface="Times New Roman" panose="02020603050405020304" pitchFamily="18" charset="0"/>
                <a:cs typeface="Times New Roman" panose="02020603050405020304" pitchFamily="18" charset="0"/>
              </a:rPr>
              <a:t> </a:t>
            </a:r>
            <a:r>
              <a:rPr kumimoji="1" lang="en-US" altLang="ja-JP" sz="3000" dirty="0" err="1">
                <a:solidFill>
                  <a:schemeClr val="tx1"/>
                </a:solidFill>
                <a:latin typeface="Times New Roman" panose="02020603050405020304" pitchFamily="18" charset="0"/>
                <a:cs typeface="Times New Roman" panose="02020603050405020304" pitchFamily="18" charset="0"/>
              </a:rPr>
              <a:t>từ</a:t>
            </a:r>
            <a:r>
              <a:rPr kumimoji="1" lang="en-US" altLang="ja-JP" sz="3000" dirty="0">
                <a:solidFill>
                  <a:schemeClr val="tx1"/>
                </a:solidFill>
                <a:latin typeface="Times New Roman" panose="02020603050405020304" pitchFamily="18" charset="0"/>
                <a:cs typeface="Times New Roman" panose="02020603050405020304" pitchFamily="18" charset="0"/>
              </a:rPr>
              <a:t> 1 </a:t>
            </a:r>
            <a:r>
              <a:rPr kumimoji="1" lang="en-US" altLang="ja-JP" sz="3000" dirty="0" err="1">
                <a:solidFill>
                  <a:schemeClr val="tx1"/>
                </a:solidFill>
                <a:latin typeface="Times New Roman" panose="02020603050405020304" pitchFamily="18" charset="0"/>
                <a:cs typeface="Times New Roman" panose="02020603050405020304" pitchFamily="18" charset="0"/>
              </a:rPr>
              <a:t>thiết</a:t>
            </a:r>
            <a:r>
              <a:rPr kumimoji="1" lang="en-US" altLang="ja-JP" sz="3000" dirty="0">
                <a:solidFill>
                  <a:schemeClr val="tx1"/>
                </a:solidFill>
                <a:latin typeface="Times New Roman" panose="02020603050405020304" pitchFamily="18" charset="0"/>
                <a:cs typeface="Times New Roman" panose="02020603050405020304" pitchFamily="18" charset="0"/>
              </a:rPr>
              <a:t> </a:t>
            </a:r>
            <a:r>
              <a:rPr kumimoji="1" lang="en-US" altLang="ja-JP" sz="3000" dirty="0" err="1">
                <a:solidFill>
                  <a:schemeClr val="tx1"/>
                </a:solidFill>
                <a:latin typeface="Times New Roman" panose="02020603050405020304" pitchFamily="18" charset="0"/>
                <a:cs typeface="Times New Roman" panose="02020603050405020304" pitchFamily="18" charset="0"/>
              </a:rPr>
              <a:t>bị</a:t>
            </a:r>
            <a:r>
              <a:rPr kumimoji="1" lang="en-US" altLang="ja-JP" sz="3000" dirty="0">
                <a:solidFill>
                  <a:schemeClr val="tx1"/>
                </a:solidFill>
                <a:latin typeface="Times New Roman" panose="02020603050405020304" pitchFamily="18" charset="0"/>
                <a:cs typeface="Times New Roman" panose="02020603050405020304" pitchFamily="18" charset="0"/>
              </a:rPr>
              <a:t> </a:t>
            </a:r>
            <a:r>
              <a:rPr kumimoji="1" lang="en-US" altLang="ja-JP" sz="3000" dirty="0" err="1">
                <a:solidFill>
                  <a:schemeClr val="tx1"/>
                </a:solidFill>
                <a:latin typeface="Times New Roman" panose="02020603050405020304" pitchFamily="18" charset="0"/>
                <a:cs typeface="Times New Roman" panose="02020603050405020304" pitchFamily="18" charset="0"/>
              </a:rPr>
              <a:t>điều</a:t>
            </a:r>
            <a:r>
              <a:rPr kumimoji="1" lang="en-US" altLang="ja-JP" sz="3000" dirty="0">
                <a:solidFill>
                  <a:schemeClr val="tx1"/>
                </a:solidFill>
                <a:latin typeface="Times New Roman" panose="02020603050405020304" pitchFamily="18" charset="0"/>
                <a:cs typeface="Times New Roman" panose="02020603050405020304" pitchFamily="18" charset="0"/>
              </a:rPr>
              <a:t> </a:t>
            </a:r>
            <a:r>
              <a:rPr kumimoji="1" lang="en-US" altLang="ja-JP" sz="3000" dirty="0" err="1">
                <a:solidFill>
                  <a:schemeClr val="tx1"/>
                </a:solidFill>
                <a:latin typeface="Times New Roman" panose="02020603050405020304" pitchFamily="18" charset="0"/>
                <a:cs typeface="Times New Roman" panose="02020603050405020304" pitchFamily="18" charset="0"/>
              </a:rPr>
              <a:t>khiển</a:t>
            </a:r>
            <a:endParaRPr kumimoji="1" lang="ja-JP" altLang="en-US" sz="30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8" name="Text Placeholder 7">
            <a:extLst>
              <a:ext uri="{FF2B5EF4-FFF2-40B4-BE49-F238E27FC236}">
                <a16:creationId xmlns:a16="http://schemas.microsoft.com/office/drawing/2014/main" id="{FE7D597E-C824-3592-DA7E-E5EEAB2C5A2B}"/>
              </a:ext>
            </a:extLst>
          </p:cNvPr>
          <p:cNvSpPr>
            <a:spLocks noGrp="1"/>
          </p:cNvSpPr>
          <p:nvPr>
            <p:ph type="body" sz="quarter" idx="16"/>
          </p:nvPr>
        </p:nvSpPr>
        <p:spPr/>
        <p:txBody>
          <a:bodyPr/>
          <a:lstStyle/>
          <a:p>
            <a:r>
              <a:rPr lang="en-US" dirty="0"/>
              <a:t>OUTPUT</a:t>
            </a:r>
          </a:p>
        </p:txBody>
      </p:sp>
      <p:sp>
        <p:nvSpPr>
          <p:cNvPr id="9" name="Text Placeholder 8">
            <a:extLst>
              <a:ext uri="{FF2B5EF4-FFF2-40B4-BE49-F238E27FC236}">
                <a16:creationId xmlns:a16="http://schemas.microsoft.com/office/drawing/2014/main" id="{2E772E4B-A465-0725-EE45-3A63945CB773}"/>
              </a:ext>
            </a:extLst>
          </p:cNvPr>
          <p:cNvSpPr>
            <a:spLocks noGrp="1"/>
          </p:cNvSpPr>
          <p:nvPr>
            <p:ph type="body" sz="quarter" idx="17"/>
          </p:nvPr>
        </p:nvSpPr>
        <p:spPr/>
        <p:txBody>
          <a:bodyPr/>
          <a:lstStyle/>
          <a:p>
            <a:r>
              <a:rPr lang="en-US" altLang="ja-JP" sz="3000" dirty="0" err="1">
                <a:solidFill>
                  <a:schemeClr val="tx1"/>
                </a:solidFill>
                <a:latin typeface="Times New Roman" panose="02020603050405020304" pitchFamily="18" charset="0"/>
                <a:cs typeface="Times New Roman" panose="02020603050405020304" pitchFamily="18" charset="0"/>
              </a:rPr>
              <a:t>Hiển</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thị</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mực</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nước</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điều</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khiển</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và</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mức</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nước</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hiện</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tại</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lên</a:t>
            </a:r>
            <a:r>
              <a:rPr lang="en-US" altLang="ja-JP" sz="3000" dirty="0">
                <a:solidFill>
                  <a:schemeClr val="tx1"/>
                </a:solidFill>
                <a:latin typeface="Times New Roman" panose="02020603050405020304" pitchFamily="18" charset="0"/>
                <a:cs typeface="Times New Roman" panose="02020603050405020304" pitchFamily="18" charset="0"/>
              </a:rPr>
              <a:t> LCD. </a:t>
            </a:r>
            <a:r>
              <a:rPr lang="en-US" altLang="ja-JP" sz="3000" dirty="0" err="1">
                <a:solidFill>
                  <a:schemeClr val="tx1"/>
                </a:solidFill>
                <a:latin typeface="Times New Roman" panose="02020603050405020304" pitchFamily="18" charset="0"/>
                <a:cs typeface="Times New Roman" panose="02020603050405020304" pitchFamily="18" charset="0"/>
              </a:rPr>
              <a:t>Điều</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khiển</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các</a:t>
            </a:r>
            <a:r>
              <a:rPr lang="en-US" altLang="ja-JP" sz="3000" dirty="0">
                <a:solidFill>
                  <a:schemeClr val="tx1"/>
                </a:solidFill>
                <a:latin typeface="Times New Roman" panose="02020603050405020304" pitchFamily="18" charset="0"/>
                <a:cs typeface="Times New Roman" panose="02020603050405020304" pitchFamily="18" charset="0"/>
              </a:rPr>
              <a:t> van </a:t>
            </a:r>
            <a:r>
              <a:rPr lang="en-US" altLang="ja-JP" sz="3000" dirty="0" err="1">
                <a:solidFill>
                  <a:schemeClr val="tx1"/>
                </a:solidFill>
                <a:latin typeface="Times New Roman" panose="02020603050405020304" pitchFamily="18" charset="0"/>
                <a:cs typeface="Times New Roman" panose="02020603050405020304" pitchFamily="18" charset="0"/>
              </a:rPr>
              <a:t>nước</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để</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mức</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nước</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trong</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bể</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đạt</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yêu</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cầu</a:t>
            </a:r>
            <a:endParaRPr lang="ja-JP" altLang="en-US" sz="3000"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10" name="Text Placeholder 9">
            <a:extLst>
              <a:ext uri="{FF2B5EF4-FFF2-40B4-BE49-F238E27FC236}">
                <a16:creationId xmlns:a16="http://schemas.microsoft.com/office/drawing/2014/main" id="{8F22C302-35D7-A45F-AAB6-6082F32A7357}"/>
              </a:ext>
            </a:extLst>
          </p:cNvPr>
          <p:cNvSpPr>
            <a:spLocks noGrp="1"/>
          </p:cNvSpPr>
          <p:nvPr>
            <p:ph type="body" sz="quarter" idx="18"/>
          </p:nvPr>
        </p:nvSpPr>
        <p:spPr/>
        <p:txBody>
          <a:bodyPr/>
          <a:lstStyle/>
          <a:p>
            <a:r>
              <a:rPr lang="en-US" dirty="0"/>
              <a:t>REQUIREMENT</a:t>
            </a:r>
          </a:p>
        </p:txBody>
      </p:sp>
      <p:sp>
        <p:nvSpPr>
          <p:cNvPr id="11" name="Text Placeholder 10">
            <a:extLst>
              <a:ext uri="{FF2B5EF4-FFF2-40B4-BE49-F238E27FC236}">
                <a16:creationId xmlns:a16="http://schemas.microsoft.com/office/drawing/2014/main" id="{F175B3FD-21CA-4ADB-A492-5865FB7FB318}"/>
              </a:ext>
            </a:extLst>
          </p:cNvPr>
          <p:cNvSpPr>
            <a:spLocks noGrp="1"/>
          </p:cNvSpPr>
          <p:nvPr>
            <p:ph type="body" sz="quarter" idx="19"/>
          </p:nvPr>
        </p:nvSpPr>
        <p:spPr/>
        <p:txBody>
          <a:bodyPr/>
          <a:lstStyle/>
          <a:p>
            <a:r>
              <a:rPr lang="en-US" altLang="ja-JP" sz="3000" dirty="0" err="1">
                <a:solidFill>
                  <a:schemeClr val="tx1"/>
                </a:solidFill>
                <a:latin typeface="Times New Roman" panose="02020603050405020304" pitchFamily="18" charset="0"/>
                <a:cs typeface="Times New Roman" panose="02020603050405020304" pitchFamily="18" charset="0"/>
              </a:rPr>
              <a:t>Độ</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phân</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giải</a:t>
            </a:r>
            <a:r>
              <a:rPr lang="en-US" altLang="ja-JP" sz="3000" dirty="0">
                <a:solidFill>
                  <a:schemeClr val="tx1"/>
                </a:solidFill>
                <a:latin typeface="Times New Roman" panose="02020603050405020304" pitchFamily="18" charset="0"/>
                <a:cs typeface="Times New Roman" panose="02020603050405020304" pitchFamily="18" charset="0"/>
              </a:rPr>
              <a:t> 1cm , </a:t>
            </a:r>
            <a:r>
              <a:rPr lang="en-US" altLang="ja-JP" sz="3000" dirty="0" err="1">
                <a:solidFill>
                  <a:schemeClr val="tx1"/>
                </a:solidFill>
                <a:latin typeface="Times New Roman" panose="02020603050405020304" pitchFamily="18" charset="0"/>
                <a:cs typeface="Times New Roman" panose="02020603050405020304" pitchFamily="18" charset="0"/>
              </a:rPr>
              <a:t>sai</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số</a:t>
            </a:r>
            <a:r>
              <a:rPr lang="en-US" altLang="ja-JP" sz="3000" dirty="0">
                <a:solidFill>
                  <a:schemeClr val="tx1"/>
                </a:solidFill>
                <a:latin typeface="Times New Roman" panose="02020603050405020304" pitchFamily="18" charset="0"/>
                <a:cs typeface="Times New Roman" panose="02020603050405020304" pitchFamily="18" charset="0"/>
              </a:rPr>
              <a:t> &lt;10cm , </a:t>
            </a:r>
            <a:r>
              <a:rPr lang="en-US" altLang="ja-JP" sz="3000" dirty="0" err="1">
                <a:solidFill>
                  <a:schemeClr val="tx1"/>
                </a:solidFill>
                <a:latin typeface="Times New Roman" panose="02020603050405020304" pitchFamily="18" charset="0"/>
                <a:cs typeface="Times New Roman" panose="02020603050405020304" pitchFamily="18" charset="0"/>
              </a:rPr>
              <a:t>tầm</a:t>
            </a:r>
            <a:r>
              <a:rPr lang="en-US" altLang="ja-JP" sz="3000" dirty="0">
                <a:solidFill>
                  <a:schemeClr val="tx1"/>
                </a:solidFill>
                <a:latin typeface="Times New Roman" panose="02020603050405020304" pitchFamily="18" charset="0"/>
                <a:cs typeface="Times New Roman" panose="02020603050405020304" pitchFamily="18" charset="0"/>
              </a:rPr>
              <a:t> </a:t>
            </a:r>
            <a:r>
              <a:rPr lang="en-US" altLang="ja-JP" sz="3000" dirty="0" err="1">
                <a:solidFill>
                  <a:schemeClr val="tx1"/>
                </a:solidFill>
                <a:latin typeface="Times New Roman" panose="02020603050405020304" pitchFamily="18" charset="0"/>
                <a:cs typeface="Times New Roman" panose="02020603050405020304" pitchFamily="18" charset="0"/>
              </a:rPr>
              <a:t>đo</a:t>
            </a:r>
            <a:r>
              <a:rPr lang="en-US" altLang="ja-JP" sz="3000" dirty="0">
                <a:solidFill>
                  <a:schemeClr val="tx1"/>
                </a:solidFill>
                <a:latin typeface="Times New Roman" panose="02020603050405020304" pitchFamily="18" charset="0"/>
                <a:cs typeface="Times New Roman" panose="02020603050405020304" pitchFamily="18" charset="0"/>
              </a:rPr>
              <a:t> 3m</a:t>
            </a:r>
          </a:p>
          <a:p>
            <a:endParaRPr lang="en-US" dirty="0"/>
          </a:p>
        </p:txBody>
      </p:sp>
    </p:spTree>
    <p:extLst>
      <p:ext uri="{BB962C8B-B14F-4D97-AF65-F5344CB8AC3E}">
        <p14:creationId xmlns:p14="http://schemas.microsoft.com/office/powerpoint/2010/main" val="376407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p:cNvSpPr>
            <a:spLocks noGrp="1"/>
          </p:cNvSpPr>
          <p:nvPr>
            <p:ph type="title"/>
          </p:nvPr>
        </p:nvSpPr>
        <p:spPr/>
        <p:txBody>
          <a:bodyPr/>
          <a:lstStyle/>
          <a:p>
            <a:r>
              <a:rPr lang="en-US" altLang="ja-JP" dirty="0"/>
              <a:t>ĐẶC TẢ HÊ THỐNG VÀ YÊU CẦU</a:t>
            </a:r>
            <a:endParaRPr kumimoji="1" lang="ja-JP" altLang="en-US" dirty="0">
              <a:latin typeface="Route 159 Bold" pitchFamily="50" charset="0"/>
            </a:endParaRPr>
          </a:p>
        </p:txBody>
      </p:sp>
      <p:sp>
        <p:nvSpPr>
          <p:cNvPr id="24" name="テキスト プレースホルダー 23"/>
          <p:cNvSpPr>
            <a:spLocks noGrp="1"/>
          </p:cNvSpPr>
          <p:nvPr>
            <p:ph type="body" sz="quarter" idx="13"/>
          </p:nvPr>
        </p:nvSpPr>
        <p:spPr/>
        <p:txBody>
          <a:bodyPr>
            <a:normAutofit fontScale="92500" lnSpcReduction="20000"/>
          </a:bodyPr>
          <a:lstStyle/>
          <a:p>
            <a:endParaRPr kumimoji="1" lang="ja-JP" altLang="en-US" dirty="0"/>
          </a:p>
        </p:txBody>
      </p:sp>
      <p:sp>
        <p:nvSpPr>
          <p:cNvPr id="29" name="テキスト プレースホルダー 28"/>
          <p:cNvSpPr>
            <a:spLocks noGrp="1"/>
          </p:cNvSpPr>
          <p:nvPr>
            <p:ph type="body" sz="quarter" idx="21"/>
          </p:nvPr>
        </p:nvSpPr>
        <p:spPr/>
        <p:txBody>
          <a:bodyPr/>
          <a:lstStyle/>
          <a:p>
            <a:r>
              <a:rPr kumimoji="1" lang="en-US" altLang="ja-JP" sz="2800" dirty="0"/>
              <a:t>CONSTRAINT</a:t>
            </a:r>
            <a:endParaRPr kumimoji="1" lang="ja-JP" altLang="en-US" sz="2800" dirty="0"/>
          </a:p>
        </p:txBody>
      </p:sp>
      <p:sp>
        <p:nvSpPr>
          <p:cNvPr id="30" name="テキスト プレースホルダー 29"/>
          <p:cNvSpPr>
            <a:spLocks noGrp="1"/>
          </p:cNvSpPr>
          <p:nvPr>
            <p:ph type="body" sz="quarter" idx="24"/>
          </p:nvPr>
        </p:nvSpPr>
        <p:spPr>
          <a:xfrm>
            <a:off x="1054469" y="6380880"/>
            <a:ext cx="4264218" cy="2143030"/>
          </a:xfrm>
        </p:spPr>
        <p:txBody>
          <a:bodyPr/>
          <a:lstStyle/>
          <a:p>
            <a:pPr lvl="0" algn="l"/>
            <a:r>
              <a:rPr lang="en-US" sz="2200" dirty="0">
                <a:solidFill>
                  <a:schemeClr val="tx1"/>
                </a:solidFill>
              </a:rPr>
              <a:t>Chi </a:t>
            </a:r>
            <a:r>
              <a:rPr lang="en-US" sz="2200" dirty="0" err="1">
                <a:solidFill>
                  <a:schemeClr val="tx1"/>
                </a:solidFill>
              </a:rPr>
              <a:t>phí</a:t>
            </a:r>
            <a:r>
              <a:rPr lang="en-US" sz="2200" dirty="0">
                <a:solidFill>
                  <a:schemeClr val="tx1"/>
                </a:solidFill>
              </a:rPr>
              <a:t>: </a:t>
            </a:r>
            <a:r>
              <a:rPr lang="en-US" sz="2200" dirty="0" err="1">
                <a:solidFill>
                  <a:schemeClr val="tx1"/>
                </a:solidFill>
              </a:rPr>
              <a:t>thấp</a:t>
            </a:r>
            <a:r>
              <a:rPr lang="en-US" sz="2200" dirty="0">
                <a:solidFill>
                  <a:schemeClr val="tx1"/>
                </a:solidFill>
              </a:rPr>
              <a:t> </a:t>
            </a:r>
            <a:r>
              <a:rPr lang="en-US" sz="2200" dirty="0" err="1">
                <a:solidFill>
                  <a:schemeClr val="tx1"/>
                </a:solidFill>
              </a:rPr>
              <a:t>hơn</a:t>
            </a:r>
            <a:r>
              <a:rPr lang="en-US" sz="2200" dirty="0">
                <a:solidFill>
                  <a:schemeClr val="tx1"/>
                </a:solidFill>
              </a:rPr>
              <a:t> 500.000VNĐ</a:t>
            </a:r>
          </a:p>
          <a:p>
            <a:pPr lvl="0" algn="l"/>
            <a:r>
              <a:rPr lang="en-US" sz="2200" dirty="0" err="1">
                <a:solidFill>
                  <a:schemeClr val="tx1"/>
                </a:solidFill>
              </a:rPr>
              <a:t>Tuổi</a:t>
            </a:r>
            <a:r>
              <a:rPr lang="en-US" sz="2200" dirty="0">
                <a:solidFill>
                  <a:schemeClr val="tx1"/>
                </a:solidFill>
              </a:rPr>
              <a:t> </a:t>
            </a:r>
            <a:r>
              <a:rPr lang="en-US" sz="2200" dirty="0" err="1">
                <a:solidFill>
                  <a:schemeClr val="tx1"/>
                </a:solidFill>
              </a:rPr>
              <a:t>thọ</a:t>
            </a:r>
            <a:r>
              <a:rPr lang="en-US" sz="2200" dirty="0">
                <a:solidFill>
                  <a:schemeClr val="tx1"/>
                </a:solidFill>
              </a:rPr>
              <a:t> </a:t>
            </a:r>
            <a:r>
              <a:rPr lang="en-US" sz="2200" dirty="0" err="1">
                <a:solidFill>
                  <a:schemeClr val="tx1"/>
                </a:solidFill>
              </a:rPr>
              <a:t>thiết</a:t>
            </a:r>
            <a:r>
              <a:rPr lang="en-US" sz="2200" dirty="0">
                <a:solidFill>
                  <a:schemeClr val="tx1"/>
                </a:solidFill>
              </a:rPr>
              <a:t> </a:t>
            </a:r>
            <a:r>
              <a:rPr lang="en-US" sz="2200" dirty="0" err="1">
                <a:solidFill>
                  <a:schemeClr val="tx1"/>
                </a:solidFill>
              </a:rPr>
              <a:t>bị</a:t>
            </a:r>
            <a:r>
              <a:rPr lang="en-US" sz="2200" dirty="0">
                <a:solidFill>
                  <a:schemeClr val="tx1"/>
                </a:solidFill>
              </a:rPr>
              <a:t> &gt; 2 </a:t>
            </a:r>
            <a:r>
              <a:rPr lang="en-US" sz="2200" dirty="0" err="1">
                <a:solidFill>
                  <a:schemeClr val="tx1"/>
                </a:solidFill>
              </a:rPr>
              <a:t>năm</a:t>
            </a:r>
            <a:endParaRPr lang="en-US" sz="2200" dirty="0">
              <a:solidFill>
                <a:schemeClr val="tx1"/>
              </a:solidFill>
            </a:endParaRPr>
          </a:p>
          <a:p>
            <a:pPr lvl="0" algn="l"/>
            <a:r>
              <a:rPr lang="en-US" sz="2200" dirty="0" err="1">
                <a:solidFill>
                  <a:schemeClr val="tx1"/>
                </a:solidFill>
              </a:rPr>
              <a:t>Thời</a:t>
            </a:r>
            <a:r>
              <a:rPr lang="en-US" sz="2200" dirty="0">
                <a:solidFill>
                  <a:schemeClr val="tx1"/>
                </a:solidFill>
              </a:rPr>
              <a:t> </a:t>
            </a:r>
            <a:r>
              <a:rPr lang="en-US" sz="2200" dirty="0" err="1">
                <a:solidFill>
                  <a:schemeClr val="tx1"/>
                </a:solidFill>
              </a:rPr>
              <a:t>gian</a:t>
            </a:r>
            <a:r>
              <a:rPr lang="en-US" sz="2200" dirty="0">
                <a:solidFill>
                  <a:schemeClr val="tx1"/>
                </a:solidFill>
              </a:rPr>
              <a:t> </a:t>
            </a:r>
            <a:r>
              <a:rPr lang="en-US" sz="2200" dirty="0" err="1">
                <a:solidFill>
                  <a:schemeClr val="tx1"/>
                </a:solidFill>
              </a:rPr>
              <a:t>phản</a:t>
            </a:r>
            <a:r>
              <a:rPr lang="en-US" sz="2200" dirty="0">
                <a:solidFill>
                  <a:schemeClr val="tx1"/>
                </a:solidFill>
              </a:rPr>
              <a:t> </a:t>
            </a:r>
            <a:r>
              <a:rPr lang="en-US" sz="2200" dirty="0" err="1">
                <a:solidFill>
                  <a:schemeClr val="tx1"/>
                </a:solidFill>
              </a:rPr>
              <a:t>hồi</a:t>
            </a:r>
            <a:r>
              <a:rPr lang="en-US" sz="2200" dirty="0">
                <a:solidFill>
                  <a:schemeClr val="tx1"/>
                </a:solidFill>
              </a:rPr>
              <a:t> </a:t>
            </a:r>
            <a:r>
              <a:rPr lang="en-US" sz="2200" dirty="0" err="1">
                <a:solidFill>
                  <a:schemeClr val="tx1"/>
                </a:solidFill>
              </a:rPr>
              <a:t>kết</a:t>
            </a:r>
            <a:r>
              <a:rPr lang="en-US" sz="2200" dirty="0">
                <a:solidFill>
                  <a:schemeClr val="tx1"/>
                </a:solidFill>
              </a:rPr>
              <a:t> </a:t>
            </a:r>
            <a:r>
              <a:rPr lang="en-US" sz="2200" dirty="0" err="1">
                <a:solidFill>
                  <a:schemeClr val="tx1"/>
                </a:solidFill>
              </a:rPr>
              <a:t>quả</a:t>
            </a:r>
            <a:r>
              <a:rPr lang="en-US" sz="2200" dirty="0">
                <a:solidFill>
                  <a:schemeClr val="tx1"/>
                </a:solidFill>
              </a:rPr>
              <a:t> &lt; 0.1 s</a:t>
            </a:r>
          </a:p>
        </p:txBody>
      </p:sp>
      <p:sp>
        <p:nvSpPr>
          <p:cNvPr id="31" name="テキスト プレースホルダー 30"/>
          <p:cNvSpPr>
            <a:spLocks noGrp="1"/>
          </p:cNvSpPr>
          <p:nvPr>
            <p:ph type="body" sz="quarter" idx="25"/>
          </p:nvPr>
        </p:nvSpPr>
        <p:spPr>
          <a:xfrm>
            <a:off x="5087515" y="5516654"/>
            <a:ext cx="4264219" cy="720080"/>
          </a:xfrm>
        </p:spPr>
        <p:txBody>
          <a:bodyPr/>
          <a:lstStyle/>
          <a:p>
            <a:r>
              <a:rPr kumimoji="1" lang="en-US" altLang="ja-JP" sz="2800" dirty="0"/>
              <a:t>FUNCTIONAL ISSUSES</a:t>
            </a:r>
            <a:endParaRPr kumimoji="1" lang="ja-JP" altLang="en-US" sz="2800" dirty="0"/>
          </a:p>
        </p:txBody>
      </p:sp>
      <p:sp>
        <p:nvSpPr>
          <p:cNvPr id="32" name="テキスト プレースホルダー 31"/>
          <p:cNvSpPr>
            <a:spLocks noGrp="1"/>
          </p:cNvSpPr>
          <p:nvPr>
            <p:ph type="body" sz="quarter" idx="26"/>
          </p:nvPr>
        </p:nvSpPr>
        <p:spPr/>
        <p:txBody>
          <a:bodyPr/>
          <a:lstStyle/>
          <a:p>
            <a:pPr algn="l"/>
            <a:r>
              <a:rPr lang="en-US" sz="2200" dirty="0" err="1">
                <a:solidFill>
                  <a:schemeClr val="tx1"/>
                </a:solidFill>
              </a:rPr>
              <a:t>Công</a:t>
            </a:r>
            <a:r>
              <a:rPr lang="en-US" sz="2200" dirty="0">
                <a:solidFill>
                  <a:schemeClr val="tx1"/>
                </a:solidFill>
              </a:rPr>
              <a:t> </a:t>
            </a:r>
            <a:r>
              <a:rPr lang="en-US" sz="2200" dirty="0" err="1">
                <a:solidFill>
                  <a:schemeClr val="tx1"/>
                </a:solidFill>
              </a:rPr>
              <a:t>suất</a:t>
            </a:r>
            <a:r>
              <a:rPr lang="en-US" sz="2200" dirty="0">
                <a:solidFill>
                  <a:schemeClr val="tx1"/>
                </a:solidFill>
              </a:rPr>
              <a:t> </a:t>
            </a:r>
            <a:r>
              <a:rPr lang="en-US" sz="2200" dirty="0" err="1">
                <a:solidFill>
                  <a:schemeClr val="tx1"/>
                </a:solidFill>
              </a:rPr>
              <a:t>nhỏ</a:t>
            </a:r>
            <a:r>
              <a:rPr lang="en-US" sz="2200" dirty="0">
                <a:solidFill>
                  <a:schemeClr val="tx1"/>
                </a:solidFill>
              </a:rPr>
              <a:t> </a:t>
            </a:r>
            <a:r>
              <a:rPr lang="en-US" sz="2200" dirty="0" err="1">
                <a:solidFill>
                  <a:schemeClr val="tx1"/>
                </a:solidFill>
              </a:rPr>
              <a:t>thời</a:t>
            </a:r>
            <a:r>
              <a:rPr lang="en-US" sz="2200" dirty="0">
                <a:solidFill>
                  <a:schemeClr val="tx1"/>
                </a:solidFill>
              </a:rPr>
              <a:t> </a:t>
            </a:r>
            <a:r>
              <a:rPr lang="en-US" sz="2200" dirty="0" err="1">
                <a:solidFill>
                  <a:schemeClr val="tx1"/>
                </a:solidFill>
              </a:rPr>
              <a:t>gian</a:t>
            </a:r>
            <a:r>
              <a:rPr lang="en-US" sz="2200" dirty="0">
                <a:solidFill>
                  <a:schemeClr val="tx1"/>
                </a:solidFill>
              </a:rPr>
              <a:t> </a:t>
            </a:r>
            <a:r>
              <a:rPr lang="en-US" sz="2200" dirty="0" err="1">
                <a:solidFill>
                  <a:schemeClr val="tx1"/>
                </a:solidFill>
              </a:rPr>
              <a:t>sử</a:t>
            </a:r>
            <a:r>
              <a:rPr lang="en-US" sz="2200" dirty="0">
                <a:solidFill>
                  <a:schemeClr val="tx1"/>
                </a:solidFill>
              </a:rPr>
              <a:t> </a:t>
            </a:r>
            <a:r>
              <a:rPr lang="en-US" sz="2200" dirty="0" err="1">
                <a:solidFill>
                  <a:schemeClr val="tx1"/>
                </a:solidFill>
              </a:rPr>
              <a:t>dụng</a:t>
            </a:r>
            <a:r>
              <a:rPr lang="en-US" sz="2200" dirty="0">
                <a:solidFill>
                  <a:schemeClr val="tx1"/>
                </a:solidFill>
              </a:rPr>
              <a:t> </a:t>
            </a:r>
            <a:r>
              <a:rPr lang="en-US" sz="2200" dirty="0" err="1">
                <a:solidFill>
                  <a:schemeClr val="tx1"/>
                </a:solidFill>
              </a:rPr>
              <a:t>lâu</a:t>
            </a:r>
            <a:r>
              <a:rPr lang="en-US" sz="2200" dirty="0">
                <a:solidFill>
                  <a:schemeClr val="tx1"/>
                </a:solidFill>
              </a:rPr>
              <a:t> </a:t>
            </a:r>
            <a:r>
              <a:rPr lang="en-US" sz="2200" dirty="0" err="1">
                <a:solidFill>
                  <a:schemeClr val="tx1"/>
                </a:solidFill>
              </a:rPr>
              <a:t>dài</a:t>
            </a:r>
            <a:endParaRPr lang="en-US" sz="2200" dirty="0">
              <a:solidFill>
                <a:schemeClr val="tx1"/>
              </a:solidFill>
            </a:endParaRPr>
          </a:p>
          <a:p>
            <a:pPr lvl="0" algn="l"/>
            <a:endParaRPr lang="en-US" sz="2200" dirty="0">
              <a:solidFill>
                <a:schemeClr val="tx1"/>
              </a:solidFill>
            </a:endParaRPr>
          </a:p>
        </p:txBody>
      </p:sp>
      <p:sp>
        <p:nvSpPr>
          <p:cNvPr id="33" name="テキスト プレースホルダー 32"/>
          <p:cNvSpPr>
            <a:spLocks noGrp="1"/>
          </p:cNvSpPr>
          <p:nvPr>
            <p:ph type="body" sz="quarter" idx="27"/>
          </p:nvPr>
        </p:nvSpPr>
        <p:spPr>
          <a:xfrm>
            <a:off x="9034365" y="5501527"/>
            <a:ext cx="4145355" cy="720080"/>
          </a:xfrm>
        </p:spPr>
        <p:txBody>
          <a:bodyPr/>
          <a:lstStyle/>
          <a:p>
            <a:r>
              <a:rPr kumimoji="1" lang="en-US" altLang="ja-JP" sz="2800" dirty="0"/>
              <a:t>REALTIME ISSUSES</a:t>
            </a:r>
            <a:endParaRPr kumimoji="1" lang="ja-JP" altLang="en-US" sz="2800" dirty="0"/>
          </a:p>
        </p:txBody>
      </p:sp>
      <p:sp>
        <p:nvSpPr>
          <p:cNvPr id="34" name="テキスト プレースホルダー 33"/>
          <p:cNvSpPr>
            <a:spLocks noGrp="1"/>
          </p:cNvSpPr>
          <p:nvPr>
            <p:ph type="body" sz="quarter" idx="28"/>
          </p:nvPr>
        </p:nvSpPr>
        <p:spPr/>
        <p:txBody>
          <a:bodyPr/>
          <a:lstStyle/>
          <a:p>
            <a:pPr lvl="0" algn="l"/>
            <a:r>
              <a:rPr lang="en-US" sz="2200" dirty="0" err="1">
                <a:solidFill>
                  <a:schemeClr val="tx1"/>
                </a:solidFill>
              </a:rPr>
              <a:t>Hệ</a:t>
            </a:r>
            <a:r>
              <a:rPr lang="en-US" sz="2200" dirty="0">
                <a:solidFill>
                  <a:schemeClr val="tx1"/>
                </a:solidFill>
              </a:rPr>
              <a:t> </a:t>
            </a:r>
            <a:r>
              <a:rPr lang="en-US" sz="2200" dirty="0" err="1">
                <a:solidFill>
                  <a:schemeClr val="tx1"/>
                </a:solidFill>
              </a:rPr>
              <a:t>thống</a:t>
            </a:r>
            <a:r>
              <a:rPr lang="en-US" sz="2200" dirty="0">
                <a:solidFill>
                  <a:schemeClr val="tx1"/>
                </a:solidFill>
              </a:rPr>
              <a:t> soft real-time</a:t>
            </a:r>
          </a:p>
          <a:p>
            <a:pPr lvl="0" algn="l"/>
            <a:r>
              <a:rPr lang="en-US" sz="2200" dirty="0" err="1">
                <a:solidFill>
                  <a:schemeClr val="tx1"/>
                </a:solidFill>
              </a:rPr>
              <a:t>Thời</a:t>
            </a:r>
            <a:r>
              <a:rPr lang="en-US" sz="2200" dirty="0">
                <a:solidFill>
                  <a:schemeClr val="tx1"/>
                </a:solidFill>
              </a:rPr>
              <a:t> </a:t>
            </a:r>
            <a:r>
              <a:rPr lang="en-US" sz="2200" dirty="0" err="1">
                <a:solidFill>
                  <a:schemeClr val="tx1"/>
                </a:solidFill>
              </a:rPr>
              <a:t>gian</a:t>
            </a:r>
            <a:r>
              <a:rPr lang="en-US" sz="2200" dirty="0">
                <a:solidFill>
                  <a:schemeClr val="tx1"/>
                </a:solidFill>
              </a:rPr>
              <a:t> delay &lt;0,1 s</a:t>
            </a:r>
          </a:p>
        </p:txBody>
      </p:sp>
      <p:sp>
        <p:nvSpPr>
          <p:cNvPr id="35" name="テキスト プレースホルダー 34"/>
          <p:cNvSpPr>
            <a:spLocks noGrp="1"/>
          </p:cNvSpPr>
          <p:nvPr>
            <p:ph type="body" sz="quarter" idx="29"/>
          </p:nvPr>
        </p:nvSpPr>
        <p:spPr/>
        <p:txBody>
          <a:bodyPr/>
          <a:lstStyle/>
          <a:p>
            <a:r>
              <a:rPr kumimoji="1" lang="en-US" altLang="ja-JP" sz="2800" dirty="0"/>
              <a:t>REACTIVE ISSUES</a:t>
            </a:r>
            <a:endParaRPr kumimoji="1" lang="ja-JP" altLang="en-US" sz="2800" dirty="0"/>
          </a:p>
        </p:txBody>
      </p:sp>
      <p:sp>
        <p:nvSpPr>
          <p:cNvPr id="36" name="テキスト プレースホルダー 35"/>
          <p:cNvSpPr>
            <a:spLocks noGrp="1"/>
          </p:cNvSpPr>
          <p:nvPr>
            <p:ph type="body" sz="quarter" idx="30"/>
          </p:nvPr>
        </p:nvSpPr>
        <p:spPr/>
        <p:txBody>
          <a:bodyPr/>
          <a:lstStyle/>
          <a:p>
            <a:pPr lvl="0" algn="l"/>
            <a:r>
              <a:rPr lang="en-US" sz="2200" dirty="0" err="1">
                <a:solidFill>
                  <a:schemeClr val="tx1"/>
                </a:solidFill>
              </a:rPr>
              <a:t>Thiết</a:t>
            </a:r>
            <a:r>
              <a:rPr lang="en-US" sz="2200" dirty="0">
                <a:solidFill>
                  <a:schemeClr val="tx1"/>
                </a:solidFill>
              </a:rPr>
              <a:t> </a:t>
            </a:r>
            <a:r>
              <a:rPr lang="en-US" sz="2200" dirty="0" err="1">
                <a:solidFill>
                  <a:schemeClr val="tx1"/>
                </a:solidFill>
              </a:rPr>
              <a:t>bị</a:t>
            </a:r>
            <a:r>
              <a:rPr lang="en-US" sz="2200" dirty="0">
                <a:solidFill>
                  <a:schemeClr val="tx1"/>
                </a:solidFill>
              </a:rPr>
              <a:t> </a:t>
            </a:r>
            <a:r>
              <a:rPr lang="en-US" sz="2200" dirty="0" err="1">
                <a:solidFill>
                  <a:schemeClr val="tx1"/>
                </a:solidFill>
              </a:rPr>
              <a:t>phản</a:t>
            </a:r>
            <a:r>
              <a:rPr lang="en-US" sz="2200" dirty="0">
                <a:solidFill>
                  <a:schemeClr val="tx1"/>
                </a:solidFill>
              </a:rPr>
              <a:t> </a:t>
            </a:r>
            <a:r>
              <a:rPr lang="en-US" sz="2200" dirty="0" err="1">
                <a:solidFill>
                  <a:schemeClr val="tx1"/>
                </a:solidFill>
              </a:rPr>
              <a:t>hồi</a:t>
            </a:r>
            <a:r>
              <a:rPr lang="en-US" sz="2200" dirty="0">
                <a:solidFill>
                  <a:schemeClr val="tx1"/>
                </a:solidFill>
              </a:rPr>
              <a:t> </a:t>
            </a:r>
            <a:r>
              <a:rPr lang="en-US" sz="2200" dirty="0" err="1">
                <a:solidFill>
                  <a:schemeClr val="tx1"/>
                </a:solidFill>
              </a:rPr>
              <a:t>tốt</a:t>
            </a:r>
            <a:r>
              <a:rPr lang="en-US" sz="2200" dirty="0">
                <a:solidFill>
                  <a:schemeClr val="tx1"/>
                </a:solidFill>
              </a:rPr>
              <a:t> không </a:t>
            </a:r>
            <a:r>
              <a:rPr lang="en-US" sz="2200" dirty="0" err="1">
                <a:solidFill>
                  <a:schemeClr val="tx1"/>
                </a:solidFill>
              </a:rPr>
              <a:t>gặp</a:t>
            </a:r>
            <a:r>
              <a:rPr lang="en-US" sz="2200" dirty="0">
                <a:solidFill>
                  <a:schemeClr val="tx1"/>
                </a:solidFill>
              </a:rPr>
              <a:t> </a:t>
            </a:r>
            <a:r>
              <a:rPr lang="en-US" sz="2200" dirty="0" err="1">
                <a:solidFill>
                  <a:schemeClr val="tx1"/>
                </a:solidFill>
              </a:rPr>
              <a:t>vấn</a:t>
            </a:r>
            <a:r>
              <a:rPr lang="en-US" sz="2200" dirty="0">
                <a:solidFill>
                  <a:schemeClr val="tx1"/>
                </a:solidFill>
              </a:rPr>
              <a:t> </a:t>
            </a:r>
            <a:r>
              <a:rPr lang="en-US" sz="2200" dirty="0" err="1">
                <a:solidFill>
                  <a:schemeClr val="tx1"/>
                </a:solidFill>
              </a:rPr>
              <a:t>đề</a:t>
            </a:r>
            <a:r>
              <a:rPr lang="en-US" sz="2200" dirty="0">
                <a:solidFill>
                  <a:schemeClr val="tx1"/>
                </a:solidFill>
              </a:rPr>
              <a:t> </a:t>
            </a:r>
            <a:r>
              <a:rPr lang="en-US" sz="2200" dirty="0" err="1">
                <a:solidFill>
                  <a:schemeClr val="tx1"/>
                </a:solidFill>
              </a:rPr>
              <a:t>tác</a:t>
            </a:r>
            <a:r>
              <a:rPr lang="en-US" sz="2200" dirty="0">
                <a:solidFill>
                  <a:schemeClr val="tx1"/>
                </a:solidFill>
              </a:rPr>
              <a:t> </a:t>
            </a:r>
            <a:r>
              <a:rPr lang="en-US" sz="2200" dirty="0" err="1">
                <a:solidFill>
                  <a:schemeClr val="tx1"/>
                </a:solidFill>
              </a:rPr>
              <a:t>động</a:t>
            </a:r>
            <a:r>
              <a:rPr lang="en-US" sz="2200" dirty="0">
                <a:solidFill>
                  <a:schemeClr val="tx1"/>
                </a:solidFill>
              </a:rPr>
              <a:t>.</a:t>
            </a:r>
          </a:p>
        </p:txBody>
      </p:sp>
      <p:sp>
        <p:nvSpPr>
          <p:cNvPr id="4" name="フッター プレースホルダー 3"/>
          <p:cNvSpPr>
            <a:spLocks noGrp="1"/>
          </p:cNvSpPr>
          <p:nvPr>
            <p:ph type="ftr" sz="quarter" idx="10"/>
          </p:nvPr>
        </p:nvSpPr>
        <p:spPr/>
        <p:txBody>
          <a:bodyPr/>
          <a:lstStyle/>
          <a:p>
            <a:endParaRPr lang="ja-JP" altLang="en-US" dirty="0"/>
          </a:p>
        </p:txBody>
      </p:sp>
      <p:sp>
        <p:nvSpPr>
          <p:cNvPr id="5" name="スライド番号プレースホルダー 4"/>
          <p:cNvSpPr>
            <a:spLocks noGrp="1"/>
          </p:cNvSpPr>
          <p:nvPr>
            <p:ph type="sldNum" sz="quarter" idx="11"/>
          </p:nvPr>
        </p:nvSpPr>
        <p:spPr/>
        <p:txBody>
          <a:bodyPr/>
          <a:lstStyle/>
          <a:p>
            <a:endParaRPr lang="ja-JP" altLang="en-US" dirty="0"/>
          </a:p>
        </p:txBody>
      </p:sp>
      <p:sp>
        <p:nvSpPr>
          <p:cNvPr id="3" name="Picture Placeholder 2">
            <a:extLst>
              <a:ext uri="{FF2B5EF4-FFF2-40B4-BE49-F238E27FC236}">
                <a16:creationId xmlns:a16="http://schemas.microsoft.com/office/drawing/2014/main" id="{6D9D405E-1450-4A05-89B8-E93F94A819FB}"/>
              </a:ext>
            </a:extLst>
          </p:cNvPr>
          <p:cNvSpPr>
            <a:spLocks noGrp="1"/>
          </p:cNvSpPr>
          <p:nvPr>
            <p:ph type="pic" sz="quarter" idx="20"/>
          </p:nvPr>
        </p:nvSpPr>
        <p:spPr/>
      </p:sp>
      <p:sp>
        <p:nvSpPr>
          <p:cNvPr id="7" name="Picture Placeholder 6">
            <a:extLst>
              <a:ext uri="{FF2B5EF4-FFF2-40B4-BE49-F238E27FC236}">
                <a16:creationId xmlns:a16="http://schemas.microsoft.com/office/drawing/2014/main" id="{9A100945-3CD5-4B4F-8757-8BA8B7A6F7C6}"/>
              </a:ext>
            </a:extLst>
          </p:cNvPr>
          <p:cNvSpPr>
            <a:spLocks noGrp="1"/>
          </p:cNvSpPr>
          <p:nvPr>
            <p:ph type="pic" sz="quarter" idx="17"/>
          </p:nvPr>
        </p:nvSpPr>
        <p:spPr/>
      </p:sp>
      <p:sp>
        <p:nvSpPr>
          <p:cNvPr id="9" name="Picture Placeholder 8">
            <a:extLst>
              <a:ext uri="{FF2B5EF4-FFF2-40B4-BE49-F238E27FC236}">
                <a16:creationId xmlns:a16="http://schemas.microsoft.com/office/drawing/2014/main" id="{73754EF0-B0B0-4B2A-AB18-E44FA5819A14}"/>
              </a:ext>
            </a:extLst>
          </p:cNvPr>
          <p:cNvSpPr>
            <a:spLocks noGrp="1"/>
          </p:cNvSpPr>
          <p:nvPr>
            <p:ph type="pic" sz="quarter" idx="18"/>
          </p:nvPr>
        </p:nvSpPr>
        <p:spPr/>
      </p:sp>
      <p:sp>
        <p:nvSpPr>
          <p:cNvPr id="11" name="Picture Placeholder 10">
            <a:extLst>
              <a:ext uri="{FF2B5EF4-FFF2-40B4-BE49-F238E27FC236}">
                <a16:creationId xmlns:a16="http://schemas.microsoft.com/office/drawing/2014/main" id="{267A0D9F-34A8-43BC-9FD2-F89E8CF738A6}"/>
              </a:ext>
            </a:extLst>
          </p:cNvPr>
          <p:cNvSpPr>
            <a:spLocks noGrp="1"/>
          </p:cNvSpPr>
          <p:nvPr>
            <p:ph type="pic" sz="quarter" idx="19"/>
          </p:nvPr>
        </p:nvSpPr>
        <p:spPr/>
      </p:sp>
    </p:spTree>
    <p:extLst>
      <p:ext uri="{BB962C8B-B14F-4D97-AF65-F5344CB8AC3E}">
        <p14:creationId xmlns:p14="http://schemas.microsoft.com/office/powerpoint/2010/main" val="3622352950"/>
      </p:ext>
    </p:extLst>
  </p:cSld>
  <p:clrMapOvr>
    <a:masterClrMapping/>
  </p:clrMapOvr>
  <p:transition spd="slow" advTm="9010">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a:latin typeface="Times New Roman" pitchFamily="18" charset="0"/>
                <a:cs typeface="Times New Roman" pitchFamily="18" charset="0"/>
              </a:rPr>
              <a:t>THIẾT KẾ PHẦN C</a:t>
            </a:r>
            <a:r>
              <a:rPr lang="en-US" altLang="ja-JP" dirty="0">
                <a:latin typeface="Times New Roman" pitchFamily="18" charset="0"/>
                <a:cs typeface="Times New Roman" pitchFamily="18" charset="0"/>
              </a:rPr>
              <a:t>ỨNG VÀ PHẦN MỀM</a:t>
            </a:r>
            <a:endParaRPr kumimoji="1" lang="ja-JP" altLang="en-US" dirty="0">
              <a:latin typeface="Times New Roman" pitchFamily="18" charset="0"/>
              <a:cs typeface="Times New Roman" pitchFamily="18" charset="0"/>
            </a:endParaRPr>
          </a:p>
        </p:txBody>
      </p:sp>
      <p:sp>
        <p:nvSpPr>
          <p:cNvPr id="3" name="フッター プレースホルダー 2"/>
          <p:cNvSpPr>
            <a:spLocks noGrp="1"/>
          </p:cNvSpPr>
          <p:nvPr>
            <p:ph type="ftr" sz="quarter" idx="10"/>
          </p:nvPr>
        </p:nvSpPr>
        <p:spPr/>
        <p:txBody>
          <a:bodyPr/>
          <a:lstStyle/>
          <a:p>
            <a:endParaRPr lang="ja-JP" altLang="en-US" sz="3000"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7</a:t>
            </a:fld>
            <a:endParaRPr lang="ja-JP" altLang="en-US"/>
          </a:p>
        </p:txBody>
      </p:sp>
      <p:sp>
        <p:nvSpPr>
          <p:cNvPr id="9" name="テキスト プレースホルダー 8"/>
          <p:cNvSpPr>
            <a:spLocks noGrp="1"/>
          </p:cNvSpPr>
          <p:nvPr>
            <p:ph type="body" sz="quarter" idx="13"/>
          </p:nvPr>
        </p:nvSpPr>
        <p:spPr/>
        <p:txBody>
          <a:bodyPr>
            <a:normAutofit fontScale="92500" lnSpcReduction="20000"/>
          </a:bodyPr>
          <a:lstStyle/>
          <a:p>
            <a:endParaRPr kumimoji="1" lang="ja-JP" altLang="en-US" dirty="0"/>
          </a:p>
        </p:txBody>
      </p:sp>
      <p:sp>
        <p:nvSpPr>
          <p:cNvPr id="12" name="Text Placeholder 11">
            <a:extLst>
              <a:ext uri="{FF2B5EF4-FFF2-40B4-BE49-F238E27FC236}">
                <a16:creationId xmlns:a16="http://schemas.microsoft.com/office/drawing/2014/main" id="{77DC8D89-F748-49E9-A26C-84806FB3A761}"/>
              </a:ext>
            </a:extLst>
          </p:cNvPr>
          <p:cNvSpPr>
            <a:spLocks noGrp="1"/>
          </p:cNvSpPr>
          <p:nvPr>
            <p:ph type="body" sz="quarter" idx="14"/>
          </p:nvPr>
        </p:nvSpPr>
        <p:spPr/>
        <p:txBody>
          <a:bodyPr/>
          <a:lstStyle/>
          <a:p>
            <a:endParaRPr lang="vi-VN" dirty="0"/>
          </a:p>
        </p:txBody>
      </p:sp>
      <p:pic>
        <p:nvPicPr>
          <p:cNvPr id="7" name="Picture 6">
            <a:extLst>
              <a:ext uri="{FF2B5EF4-FFF2-40B4-BE49-F238E27FC236}">
                <a16:creationId xmlns:a16="http://schemas.microsoft.com/office/drawing/2014/main" id="{1F984F62-CF85-1383-E181-83F0C21B53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9018" y="4451977"/>
            <a:ext cx="12038500" cy="4068567"/>
          </a:xfrm>
          <a:prstGeom prst="rect">
            <a:avLst/>
          </a:prstGeom>
          <a:noFill/>
          <a:ln>
            <a:noFill/>
          </a:ln>
        </p:spPr>
      </p:pic>
      <p:sp>
        <p:nvSpPr>
          <p:cNvPr id="10" name="テキスト プレースホルダー 5">
            <a:extLst>
              <a:ext uri="{FF2B5EF4-FFF2-40B4-BE49-F238E27FC236}">
                <a16:creationId xmlns:a16="http://schemas.microsoft.com/office/drawing/2014/main" id="{E09ED232-A7DF-7BE1-6592-18C65E8B4829}"/>
              </a:ext>
            </a:extLst>
          </p:cNvPr>
          <p:cNvSpPr>
            <a:spLocks noGrp="1"/>
          </p:cNvSpPr>
          <p:nvPr>
            <p:ph type="body" sz="quarter" idx="15"/>
          </p:nvPr>
        </p:nvSpPr>
        <p:spPr>
          <a:xfrm>
            <a:off x="2383268" y="3661626"/>
            <a:ext cx="10194890" cy="790352"/>
          </a:xfrm>
        </p:spPr>
        <p:txBody>
          <a:bodyPr/>
          <a:lstStyle/>
          <a:p>
            <a:r>
              <a:rPr lang="en-US" altLang="ja-JP" dirty="0" err="1">
                <a:latin typeface="Times New Roman" pitchFamily="18" charset="0"/>
                <a:cs typeface="Times New Roman" pitchFamily="18" charset="0"/>
              </a:rPr>
              <a:t>Sơ</a:t>
            </a:r>
            <a:r>
              <a:rPr lang="en-US" altLang="ja-JP" dirty="0">
                <a:latin typeface="Times New Roman" pitchFamily="18" charset="0"/>
                <a:cs typeface="Times New Roman" pitchFamily="18" charset="0"/>
              </a:rPr>
              <a:t> </a:t>
            </a:r>
            <a:r>
              <a:rPr lang="en-US" altLang="ja-JP" dirty="0" err="1">
                <a:latin typeface="Times New Roman" pitchFamily="18" charset="0"/>
                <a:cs typeface="Times New Roman" pitchFamily="18" charset="0"/>
              </a:rPr>
              <a:t>đồ</a:t>
            </a:r>
            <a:r>
              <a:rPr lang="en-US" altLang="ja-JP" dirty="0">
                <a:latin typeface="Times New Roman" pitchFamily="18" charset="0"/>
                <a:cs typeface="Times New Roman" pitchFamily="18" charset="0"/>
              </a:rPr>
              <a:t> </a:t>
            </a:r>
            <a:r>
              <a:rPr lang="en-US" altLang="ja-JP" dirty="0" err="1">
                <a:latin typeface="Times New Roman" pitchFamily="18" charset="0"/>
                <a:cs typeface="Times New Roman" pitchFamily="18" charset="0"/>
              </a:rPr>
              <a:t>khối</a:t>
            </a:r>
            <a:r>
              <a:rPr lang="en-US" altLang="ja-JP" dirty="0">
                <a:latin typeface="Times New Roman" pitchFamily="18" charset="0"/>
                <a:cs typeface="Times New Roman" pitchFamily="18" charset="0"/>
              </a:rPr>
              <a:t> </a:t>
            </a:r>
            <a:r>
              <a:rPr lang="en-US" altLang="ja-JP" dirty="0" err="1">
                <a:latin typeface="Times New Roman" pitchFamily="18" charset="0"/>
                <a:cs typeface="Times New Roman" pitchFamily="18" charset="0"/>
              </a:rPr>
              <a:t>hệ</a:t>
            </a:r>
            <a:r>
              <a:rPr lang="en-US" altLang="ja-JP" dirty="0">
                <a:latin typeface="Times New Roman" pitchFamily="18" charset="0"/>
                <a:cs typeface="Times New Roman" pitchFamily="18" charset="0"/>
              </a:rPr>
              <a:t> </a:t>
            </a:r>
            <a:r>
              <a:rPr lang="en-US" altLang="ja-JP" dirty="0" err="1">
                <a:latin typeface="Times New Roman" pitchFamily="18" charset="0"/>
                <a:cs typeface="Times New Roman" pitchFamily="18" charset="0"/>
              </a:rPr>
              <a:t>thống</a:t>
            </a:r>
            <a:r>
              <a:rPr lang="en-US" altLang="ja-JP" dirty="0">
                <a:latin typeface="Times New Roman" pitchFamily="18" charset="0"/>
                <a:cs typeface="Times New Roman" pitchFamily="18" charset="0"/>
              </a:rPr>
              <a:t> </a:t>
            </a:r>
            <a:endParaRPr kumimoji="1" lang="ja-JP"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00313997"/>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9F616-EAC2-5BD3-7C9E-4EB656D31E69}"/>
              </a:ext>
            </a:extLst>
          </p:cNvPr>
          <p:cNvSpPr>
            <a:spLocks noGrp="1"/>
          </p:cNvSpPr>
          <p:nvPr>
            <p:ph type="title"/>
          </p:nvPr>
        </p:nvSpPr>
        <p:spPr/>
        <p:txBody>
          <a:bodyPr/>
          <a:lstStyle/>
          <a:p>
            <a:r>
              <a:rPr lang="en-US" dirty="0"/>
              <a:t>THIẾT KẾ PHẦN CỨNG VÀ PHẦN MỀM</a:t>
            </a:r>
          </a:p>
        </p:txBody>
      </p:sp>
      <p:sp>
        <p:nvSpPr>
          <p:cNvPr id="3" name="Footer Placeholder 2">
            <a:extLst>
              <a:ext uri="{FF2B5EF4-FFF2-40B4-BE49-F238E27FC236}">
                <a16:creationId xmlns:a16="http://schemas.microsoft.com/office/drawing/2014/main" id="{228999A8-597F-4687-7E2B-A83C8D8982B3}"/>
              </a:ext>
            </a:extLst>
          </p:cNvPr>
          <p:cNvSpPr>
            <a:spLocks noGrp="1"/>
          </p:cNvSpPr>
          <p:nvPr>
            <p:ph type="ftr" sz="quarter" idx="10"/>
          </p:nvPr>
        </p:nvSpPr>
        <p:spPr/>
        <p:txBody>
          <a:bodyPr/>
          <a:lstStyle/>
          <a:p>
            <a:r>
              <a:rPr lang="en-US" altLang="ja-JP"/>
              <a:t>The Power of PowerPoint | thepopp.com</a:t>
            </a:r>
            <a:endParaRPr lang="ja-JP" altLang="en-US" dirty="0"/>
          </a:p>
        </p:txBody>
      </p:sp>
      <p:sp>
        <p:nvSpPr>
          <p:cNvPr id="4" name="Slide Number Placeholder 3">
            <a:extLst>
              <a:ext uri="{FF2B5EF4-FFF2-40B4-BE49-F238E27FC236}">
                <a16:creationId xmlns:a16="http://schemas.microsoft.com/office/drawing/2014/main" id="{1C86DA2D-E76B-D0D2-21D6-AC268B4EC678}"/>
              </a:ext>
            </a:extLst>
          </p:cNvPr>
          <p:cNvSpPr>
            <a:spLocks noGrp="1"/>
          </p:cNvSpPr>
          <p:nvPr>
            <p:ph type="sldNum" sz="quarter" idx="11"/>
          </p:nvPr>
        </p:nvSpPr>
        <p:spPr/>
        <p:txBody>
          <a:bodyPr/>
          <a:lstStyle/>
          <a:p>
            <a:fld id="{E6459DFB-86F3-43FA-8567-2EA6E426AE90}" type="slidenum">
              <a:rPr lang="ja-JP" altLang="en-US" smtClean="0"/>
              <a:pPr/>
              <a:t>8</a:t>
            </a:fld>
            <a:endParaRPr lang="ja-JP" altLang="en-US"/>
          </a:p>
        </p:txBody>
      </p:sp>
      <p:sp>
        <p:nvSpPr>
          <p:cNvPr id="5" name="Text Placeholder 4">
            <a:extLst>
              <a:ext uri="{FF2B5EF4-FFF2-40B4-BE49-F238E27FC236}">
                <a16:creationId xmlns:a16="http://schemas.microsoft.com/office/drawing/2014/main" id="{C10FA3F5-C7E8-9326-1139-EF7CAFD8BF3E}"/>
              </a:ext>
            </a:extLst>
          </p:cNvPr>
          <p:cNvSpPr>
            <a:spLocks noGrp="1"/>
          </p:cNvSpPr>
          <p:nvPr>
            <p:ph type="body" sz="quarter" idx="13"/>
          </p:nvPr>
        </p:nvSpPr>
        <p:spPr/>
        <p:txBody>
          <a:bodyPr>
            <a:normAutofit fontScale="92500" lnSpcReduction="20000"/>
          </a:bodyPr>
          <a:lstStyle/>
          <a:p>
            <a:endParaRPr lang="en-US"/>
          </a:p>
        </p:txBody>
      </p:sp>
      <p:sp>
        <p:nvSpPr>
          <p:cNvPr id="6" name="Text Placeholder 5">
            <a:extLst>
              <a:ext uri="{FF2B5EF4-FFF2-40B4-BE49-F238E27FC236}">
                <a16:creationId xmlns:a16="http://schemas.microsoft.com/office/drawing/2014/main" id="{5DEDB6B7-846E-7B3A-C18B-55068BC7E14D}"/>
              </a:ext>
            </a:extLst>
          </p:cNvPr>
          <p:cNvSpPr>
            <a:spLocks noGrp="1"/>
          </p:cNvSpPr>
          <p:nvPr>
            <p:ph type="body" sz="quarter" idx="15"/>
          </p:nvPr>
        </p:nvSpPr>
        <p:spPr/>
        <p:txBody>
          <a:bodyPr/>
          <a:lstStyle/>
          <a:p>
            <a:r>
              <a:rPr lang="en-US" dirty="0" err="1"/>
              <a:t>Lưu</a:t>
            </a:r>
            <a:r>
              <a:rPr lang="en-US" dirty="0"/>
              <a:t> </a:t>
            </a:r>
            <a:r>
              <a:rPr lang="en-US" dirty="0" err="1"/>
              <a:t>đồ</a:t>
            </a:r>
            <a:r>
              <a:rPr lang="en-US" dirty="0"/>
              <a:t> </a:t>
            </a:r>
            <a:r>
              <a:rPr lang="en-US" dirty="0" err="1"/>
              <a:t>giải</a:t>
            </a:r>
            <a:r>
              <a:rPr lang="en-US" dirty="0"/>
              <a:t> </a:t>
            </a:r>
            <a:r>
              <a:rPr lang="en-US" dirty="0" err="1"/>
              <a:t>thuật</a:t>
            </a:r>
            <a:endParaRPr lang="en-US" dirty="0"/>
          </a:p>
        </p:txBody>
      </p:sp>
      <p:sp>
        <p:nvSpPr>
          <p:cNvPr id="7" name="Text Placeholder 6">
            <a:extLst>
              <a:ext uri="{FF2B5EF4-FFF2-40B4-BE49-F238E27FC236}">
                <a16:creationId xmlns:a16="http://schemas.microsoft.com/office/drawing/2014/main" id="{E94BABEF-E229-F481-4460-9638F6067DA1}"/>
              </a:ext>
            </a:extLst>
          </p:cNvPr>
          <p:cNvSpPr>
            <a:spLocks noGrp="1"/>
          </p:cNvSpPr>
          <p:nvPr>
            <p:ph type="body" sz="quarter" idx="14"/>
          </p:nvPr>
        </p:nvSpPr>
        <p:spPr/>
        <p:txBody>
          <a:bodyPr/>
          <a:lstStyle/>
          <a:p>
            <a:endParaRPr lang="en-US" dirty="0"/>
          </a:p>
        </p:txBody>
      </p:sp>
      <p:pic>
        <p:nvPicPr>
          <p:cNvPr id="8" name="Picture 7">
            <a:extLst>
              <a:ext uri="{FF2B5EF4-FFF2-40B4-BE49-F238E27FC236}">
                <a16:creationId xmlns:a16="http://schemas.microsoft.com/office/drawing/2014/main" id="{24A8F8C1-F7D2-D06C-9500-A0F0A9247E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81007" y="1647022"/>
            <a:ext cx="7613444" cy="7096878"/>
          </a:xfrm>
          <a:prstGeom prst="rect">
            <a:avLst/>
          </a:prstGeom>
          <a:noFill/>
          <a:ln>
            <a:noFill/>
          </a:ln>
        </p:spPr>
      </p:pic>
    </p:spTree>
    <p:extLst>
      <p:ext uri="{BB962C8B-B14F-4D97-AF65-F5344CB8AC3E}">
        <p14:creationId xmlns:p14="http://schemas.microsoft.com/office/powerpoint/2010/main" val="120843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normAutofit/>
          </a:bodyPr>
          <a:lstStyle/>
          <a:p>
            <a:r>
              <a:rPr kumimoji="1" lang="en-US" altLang="ja-JP" dirty="0">
                <a:latin typeface="Times New Roman" pitchFamily="18" charset="0"/>
                <a:cs typeface="Times New Roman" pitchFamily="18" charset="0"/>
              </a:rPr>
              <a:t>THIẾT KẾ PHẦN CỨNG VÀ PHẦN MỀM</a:t>
            </a:r>
            <a:endParaRPr kumimoji="1" lang="ja-JP" altLang="en-US" dirty="0">
              <a:latin typeface="Times New Roman" pitchFamily="18" charset="0"/>
              <a:cs typeface="Times New Roman" pitchFamily="18" charset="0"/>
            </a:endParaRPr>
          </a:p>
        </p:txBody>
      </p:sp>
      <p:sp>
        <p:nvSpPr>
          <p:cNvPr id="3" name="フッター プレースホルダー 2"/>
          <p:cNvSpPr>
            <a:spLocks noGrp="1"/>
          </p:cNvSpPr>
          <p:nvPr>
            <p:ph type="ftr" sz="quarter" idx="10"/>
          </p:nvPr>
        </p:nvSpPr>
        <p:spPr/>
        <p:txBody>
          <a:bodyPr/>
          <a:lstStyle/>
          <a:p>
            <a:r>
              <a:rPr lang="en-US" altLang="ja-JP" sz="3000" dirty="0"/>
              <a:t>CACULATOR</a:t>
            </a:r>
            <a:endParaRPr lang="ja-JP" altLang="en-US" sz="3000" dirty="0"/>
          </a:p>
        </p:txBody>
      </p:sp>
      <p:sp>
        <p:nvSpPr>
          <p:cNvPr id="4" name="スライド番号プレースホルダー 3"/>
          <p:cNvSpPr>
            <a:spLocks noGrp="1"/>
          </p:cNvSpPr>
          <p:nvPr>
            <p:ph type="sldNum" sz="quarter" idx="11"/>
          </p:nvPr>
        </p:nvSpPr>
        <p:spPr/>
        <p:txBody>
          <a:bodyPr/>
          <a:lstStyle/>
          <a:p>
            <a:fld id="{E6459DFB-86F3-43FA-8567-2EA6E426AE90}" type="slidenum">
              <a:rPr lang="ja-JP" altLang="en-US" smtClean="0"/>
              <a:pPr/>
              <a:t>9</a:t>
            </a:fld>
            <a:endParaRPr lang="ja-JP" altLang="en-US"/>
          </a:p>
        </p:txBody>
      </p:sp>
      <p:sp>
        <p:nvSpPr>
          <p:cNvPr id="9" name="テキスト プレースホルダー 8"/>
          <p:cNvSpPr>
            <a:spLocks noGrp="1"/>
          </p:cNvSpPr>
          <p:nvPr>
            <p:ph type="body" sz="quarter" idx="13"/>
          </p:nvPr>
        </p:nvSpPr>
        <p:spPr/>
        <p:txBody>
          <a:bodyPr>
            <a:normAutofit fontScale="92500" lnSpcReduction="20000"/>
          </a:bodyPr>
          <a:lstStyle/>
          <a:p>
            <a:endParaRPr kumimoji="1" lang="ja-JP" altLang="en-US" dirty="0"/>
          </a:p>
        </p:txBody>
      </p:sp>
      <p:sp>
        <p:nvSpPr>
          <p:cNvPr id="11" name="テキスト プレースホルダー 10"/>
          <p:cNvSpPr>
            <a:spLocks noGrp="1"/>
          </p:cNvSpPr>
          <p:nvPr>
            <p:ph type="body" sz="quarter" idx="15"/>
          </p:nvPr>
        </p:nvSpPr>
        <p:spPr>
          <a:xfrm>
            <a:off x="2251214" y="3459753"/>
            <a:ext cx="7426863" cy="790352"/>
          </a:xfrm>
        </p:spPr>
        <p:txBody>
          <a:bodyPr/>
          <a:lstStyle/>
          <a:p>
            <a:r>
              <a:rPr lang="vi-VN" dirty="0"/>
              <a:t> </a:t>
            </a:r>
            <a:r>
              <a:rPr lang="en-US" dirty="0"/>
              <a:t>ARM </a:t>
            </a:r>
            <a:r>
              <a:rPr lang="vi-VN" dirty="0"/>
              <a:t>Stm32f103</a:t>
            </a:r>
            <a:r>
              <a:rPr lang="en-US" dirty="0"/>
              <a:t>C8T6</a:t>
            </a:r>
            <a:endParaRPr lang="ja-JP" altLang="en-US" dirty="0">
              <a:latin typeface="Times New Roman" pitchFamily="18" charset="0"/>
              <a:cs typeface="Times New Roman" pitchFamily="18" charset="0"/>
            </a:endParaRPr>
          </a:p>
        </p:txBody>
      </p:sp>
      <p:sp>
        <p:nvSpPr>
          <p:cNvPr id="10" name="テキスト プレースホルダー 9"/>
          <p:cNvSpPr>
            <a:spLocks noGrp="1"/>
          </p:cNvSpPr>
          <p:nvPr>
            <p:ph type="body" sz="quarter" idx="14"/>
          </p:nvPr>
        </p:nvSpPr>
        <p:spPr>
          <a:xfrm>
            <a:off x="2109561" y="4443509"/>
            <a:ext cx="9338553" cy="4989279"/>
          </a:xfrm>
        </p:spPr>
        <p:txBody>
          <a:bodyPr>
            <a:noAutofit/>
          </a:bodyPr>
          <a:lstStyle/>
          <a:p>
            <a:pPr fontAlgn="base"/>
            <a:r>
              <a:rPr lang="vi-VN" dirty="0">
                <a:latin typeface="Times New Roman" panose="02020603050405020304" pitchFamily="18" charset="0"/>
                <a:cs typeface="Times New Roman" panose="02020603050405020304" pitchFamily="18" charset="0"/>
              </a:rPr>
              <a:t>STM32 là một trong những dòng chip phổ biến của ST với nhiều họ thông dụng như F0,F1,F2,F3,F4….. thuộc họ F1 với lõi là ARM COTEX M3. STM32F103 là vi điều khiển 32 bit, tốc độ tối đa là 72Mhz. Giá thành cũng khá rẻ so với các loại vi điều khiển có chức năng tương tự. Mạch nạp cũng như công cụ lập trình khá đa dạng và dễ sử dụng.</a:t>
            </a:r>
          </a:p>
          <a:p>
            <a:pPr fontAlgn="base"/>
            <a:r>
              <a:rPr lang="vi-VN" dirty="0">
                <a:latin typeface="Times New Roman" panose="02020603050405020304" pitchFamily="18" charset="0"/>
                <a:cs typeface="Times New Roman" panose="02020603050405020304" pitchFamily="18" charset="0"/>
              </a:rPr>
              <a:t>Một số ứng dụng chính: dùng cho driver để điều khiển ứng dụng, điều khiển ứng dụng thông thường, thiết bị cầm tay và thuốc, máy tính và thiết bị ngoại vi chơi game, GPS cơ bản, các ứng dụng trong công nghiệp, thiết bị lập trình PLC, biến tần, máy in, máy quét, hệ thống cảnh báo, thiết bị liên lạc nội bộ…</a:t>
            </a:r>
          </a:p>
          <a:p>
            <a:pPr fontAlgn="base"/>
            <a:r>
              <a:rPr lang="vi-VN" dirty="0">
                <a:latin typeface="Times New Roman" panose="02020603050405020304" pitchFamily="18" charset="0"/>
                <a:cs typeface="Times New Roman" panose="02020603050405020304" pitchFamily="18" charset="0"/>
              </a:rPr>
              <a:t>Phần mềm lập trình: có khá nhiều trình biên dịch cho STM32 như IAR Embedded Workbench, Keil C… Ở đây </a:t>
            </a:r>
            <a:r>
              <a:rPr lang="en-US" dirty="0" err="1">
                <a:latin typeface="Times New Roman" panose="02020603050405020304" pitchFamily="18" charset="0"/>
                <a:cs typeface="Times New Roman" panose="02020603050405020304" pitchFamily="18" charset="0"/>
              </a:rPr>
              <a:t>em</a:t>
            </a:r>
            <a:r>
              <a:rPr lang="vi-VN" dirty="0">
                <a:latin typeface="Times New Roman" panose="02020603050405020304" pitchFamily="18" charset="0"/>
                <a:cs typeface="Times New Roman" panose="02020603050405020304" pitchFamily="18" charset="0"/>
              </a:rPr>
              <a:t> sử dụng Keil C</a:t>
            </a:r>
          </a:p>
          <a:p>
            <a:endParaRPr lang="en-US" sz="3200" dirty="0"/>
          </a:p>
        </p:txBody>
      </p:sp>
      <p:pic>
        <p:nvPicPr>
          <p:cNvPr id="5" name="Picture 4">
            <a:extLst>
              <a:ext uri="{FF2B5EF4-FFF2-40B4-BE49-F238E27FC236}">
                <a16:creationId xmlns:a16="http://schemas.microsoft.com/office/drawing/2014/main" id="{B32E6E7A-59CC-4F44-9328-C4A1D7A81BDE}"/>
              </a:ext>
            </a:extLst>
          </p:cNvPr>
          <p:cNvPicPr>
            <a:picLocks noChangeAspect="1"/>
          </p:cNvPicPr>
          <p:nvPr/>
        </p:nvPicPr>
        <p:blipFill>
          <a:blip r:embed="rId2"/>
          <a:stretch>
            <a:fillRect/>
          </a:stretch>
        </p:blipFill>
        <p:spPr>
          <a:xfrm>
            <a:off x="12747372" y="2621398"/>
            <a:ext cx="3287827" cy="6485240"/>
          </a:xfrm>
          <a:prstGeom prst="rect">
            <a:avLst/>
          </a:prstGeom>
        </p:spPr>
      </p:pic>
      <p:sp>
        <p:nvSpPr>
          <p:cNvPr id="14" name="テキスト プレースホルダー 9">
            <a:extLst>
              <a:ext uri="{FF2B5EF4-FFF2-40B4-BE49-F238E27FC236}">
                <a16:creationId xmlns:a16="http://schemas.microsoft.com/office/drawing/2014/main" id="{BC442AA0-B36C-4A38-9240-31AB0CC19D03}"/>
              </a:ext>
            </a:extLst>
          </p:cNvPr>
          <p:cNvSpPr txBox="1">
            <a:spLocks/>
          </p:cNvSpPr>
          <p:nvPr/>
        </p:nvSpPr>
        <p:spPr>
          <a:xfrm>
            <a:off x="2109561" y="4401988"/>
            <a:ext cx="9338553" cy="4989279"/>
          </a:xfrm>
          <a:prstGeom prst="rect">
            <a:avLst/>
          </a:prstGeom>
        </p:spPr>
        <p:txBody>
          <a:bodyPr vert="horz" lIns="163275" tIns="81638" rIns="163275" bIns="81638" rtlCol="0" anchor="t">
            <a:noAutofit/>
          </a:bodyPr>
          <a:lstStyle>
            <a:lvl1pPr marL="0" indent="0" algn="l" defTabSz="1632753" rtl="0" eaLnBrk="1" latinLnBrk="0" hangingPunct="1">
              <a:lnSpc>
                <a:spcPct val="120000"/>
              </a:lnSpc>
              <a:spcBef>
                <a:spcPts val="1200"/>
              </a:spcBef>
              <a:buFont typeface="Arial" panose="020B0604020202020204" pitchFamily="34" charset="0"/>
              <a:buNone/>
              <a:defRPr kumimoji="1" sz="2000" kern="1200" baseline="0">
                <a:solidFill>
                  <a:schemeClr val="tx2"/>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kumimoji="1"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kumimoji="1"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kumimoji="1" sz="3600" kern="1200">
                <a:solidFill>
                  <a:schemeClr val="tx1"/>
                </a:solidFill>
                <a:latin typeface="+mn-lt"/>
                <a:ea typeface="+mn-ea"/>
                <a:cs typeface="+mn-cs"/>
              </a:defRPr>
            </a:lvl9pPr>
          </a:lstStyle>
          <a:p>
            <a:pPr fontAlgn="base"/>
            <a:r>
              <a:rPr lang="vi-VN" dirty="0">
                <a:latin typeface="Times New Roman" panose="02020603050405020304" pitchFamily="18" charset="0"/>
                <a:cs typeface="Times New Roman" panose="02020603050405020304" pitchFamily="18" charset="0"/>
              </a:rPr>
              <a:t>1 cổng Mini USB dùng để cấp nguồn, nạp cũng như debug.</a:t>
            </a:r>
          </a:p>
          <a:p>
            <a:pPr fontAlgn="base"/>
            <a:r>
              <a:rPr lang="vi-VN" dirty="0">
                <a:latin typeface="Times New Roman" panose="02020603050405020304" pitchFamily="18" charset="0"/>
                <a:cs typeface="Times New Roman" panose="02020603050405020304" pitchFamily="18" charset="0"/>
              </a:rPr>
              <a:t>2 MCU bao gồm 1 MCU nạp và 1 MCU dùng để lập trình.</a:t>
            </a:r>
          </a:p>
          <a:p>
            <a:pPr fontAlgn="base"/>
            <a:r>
              <a:rPr lang="vi-VN" dirty="0">
                <a:latin typeface="Times New Roman" panose="02020603050405020304" pitchFamily="18" charset="0"/>
                <a:cs typeface="Times New Roman" panose="02020603050405020304" pitchFamily="18" charset="0"/>
              </a:rPr>
              <a:t>Có chân Output riêng cho các chân mạch nạp trên MCU1.</a:t>
            </a:r>
          </a:p>
          <a:p>
            <a:pPr fontAlgn="base"/>
            <a:r>
              <a:rPr lang="vi-VN" dirty="0">
                <a:latin typeface="Times New Roman" panose="02020603050405020304" pitchFamily="18" charset="0"/>
                <a:cs typeface="Times New Roman" panose="02020603050405020304" pitchFamily="18" charset="0"/>
              </a:rPr>
              <a:t>Có chân Output đầy đủ cho các chân MCU2.</a:t>
            </a:r>
          </a:p>
          <a:p>
            <a:pPr fontAlgn="base"/>
            <a:r>
              <a:rPr lang="vi-VN" dirty="0">
                <a:latin typeface="Times New Roman" panose="02020603050405020304" pitchFamily="18" charset="0"/>
                <a:cs typeface="Times New Roman" panose="02020603050405020304" pitchFamily="18" charset="0"/>
              </a:rPr>
              <a:t>Chân cấp nguồn ngoài riêng cho MCU2 nếu không sử dụng nguồn từ USB.</a:t>
            </a:r>
          </a:p>
          <a:p>
            <a:pPr fontAlgn="base"/>
            <a:r>
              <a:rPr lang="vi-VN" dirty="0">
                <a:latin typeface="Times New Roman" panose="02020603050405020304" pitchFamily="18" charset="0"/>
                <a:cs typeface="Times New Roman" panose="02020603050405020304" pitchFamily="18" charset="0"/>
              </a:rPr>
              <a:t>Thạch anh 32,768khz dùng cho RTC và Backup.</a:t>
            </a:r>
          </a:p>
          <a:p>
            <a:pPr fontAlgn="base"/>
            <a:r>
              <a:rPr lang="vi-VN" dirty="0">
                <a:latin typeface="Times New Roman" panose="02020603050405020304" pitchFamily="18" charset="0"/>
                <a:cs typeface="Times New Roman" panose="02020603050405020304" pitchFamily="18" charset="0"/>
              </a:rPr>
              <a:t>Chân nạp dùng cho chế độ nạp boot loader.</a:t>
            </a:r>
          </a:p>
          <a:p>
            <a:pPr fontAlgn="base"/>
            <a:r>
              <a:rPr lang="vi-VN" dirty="0">
                <a:latin typeface="Times New Roman" panose="02020603050405020304" pitchFamily="18" charset="0"/>
                <a:cs typeface="Times New Roman" panose="02020603050405020304" pitchFamily="18" charset="0"/>
              </a:rPr>
              <a:t>Nút Reset ngoài và 1 led hiển thị trên chân PB9, 1 led báo nguồn cho MCU2.</a:t>
            </a:r>
          </a:p>
          <a:p>
            <a:endParaRPr lang="en-US" sz="3200" dirty="0"/>
          </a:p>
        </p:txBody>
      </p:sp>
    </p:spTree>
    <p:extLst>
      <p:ext uri="{BB962C8B-B14F-4D97-AF65-F5344CB8AC3E}">
        <p14:creationId xmlns:p14="http://schemas.microsoft.com/office/powerpoint/2010/main" val="2425172416"/>
      </p:ext>
    </p:extLst>
  </p:cSld>
  <p:clrMapOvr>
    <a:masterClrMapping/>
  </p:clrMapOvr>
  <mc:AlternateContent xmlns:mc="http://schemas.openxmlformats.org/markup-compatibility/2006" xmlns:p14="http://schemas.microsoft.com/office/powerpoint/2010/main">
    <mc:Choice Requires="p14">
      <p:transition spd="slow" p14:dur="1400" advTm="4697">
        <p14:ripple/>
      </p:transition>
    </mc:Choice>
    <mc:Fallback xmlns="">
      <p:transition spd="slow" advTm="469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10">
                                            <p:txEl>
                                              <p:pRg st="0" end="0"/>
                                            </p:txEl>
                                          </p:spTgt>
                                        </p:tgtEl>
                                      </p:cBhvr>
                                    </p:animEffect>
                                    <p:anim calcmode="lin" valueType="num">
                                      <p:cBhvr>
                                        <p:cTn id="7" dur="1000"/>
                                        <p:tgtEl>
                                          <p:spTgt spid="10">
                                            <p:txEl>
                                              <p:pRg st="0" end="0"/>
                                            </p:txEl>
                                          </p:spTgt>
                                        </p:tgtEl>
                                        <p:attrNameLst>
                                          <p:attrName>ppt_x</p:attrName>
                                        </p:attrNameLst>
                                      </p:cBhvr>
                                      <p:tavLst>
                                        <p:tav tm="0">
                                          <p:val>
                                            <p:strVal val="ppt_x"/>
                                          </p:val>
                                        </p:tav>
                                        <p:tav tm="100000">
                                          <p:val>
                                            <p:strVal val="ppt_x"/>
                                          </p:val>
                                        </p:tav>
                                      </p:tavLst>
                                    </p:anim>
                                    <p:anim calcmode="lin" valueType="num">
                                      <p:cBhvr>
                                        <p:cTn id="8" dur="1000"/>
                                        <p:tgtEl>
                                          <p:spTgt spid="10">
                                            <p:txEl>
                                              <p:pRg st="0" end="0"/>
                                            </p:txEl>
                                          </p:spTgt>
                                        </p:tgtEl>
                                        <p:attrNameLst>
                                          <p:attrName>ppt_y</p:attrName>
                                        </p:attrNameLst>
                                      </p:cBhvr>
                                      <p:tavLst>
                                        <p:tav tm="0">
                                          <p:val>
                                            <p:strVal val="ppt_y"/>
                                          </p:val>
                                        </p:tav>
                                        <p:tav tm="100000">
                                          <p:val>
                                            <p:strVal val="ppt_y+.1"/>
                                          </p:val>
                                        </p:tav>
                                      </p:tavLst>
                                    </p:anim>
                                    <p:set>
                                      <p:cBhvr>
                                        <p:cTn id="9" dur="1" fill="hold">
                                          <p:stCondLst>
                                            <p:cond delay="999"/>
                                          </p:stCondLst>
                                        </p:cTn>
                                        <p:tgtEl>
                                          <p:spTgt spid="10">
                                            <p:txEl>
                                              <p:pRg st="0" end="0"/>
                                            </p:txEl>
                                          </p:spTgt>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0" nodeType="clickEffect">
                                  <p:stCondLst>
                                    <p:cond delay="0"/>
                                  </p:stCondLst>
                                  <p:childTnLst>
                                    <p:animEffect transition="out" filter="fade">
                                      <p:cBhvr>
                                        <p:cTn id="13" dur="1000"/>
                                        <p:tgtEl>
                                          <p:spTgt spid="10">
                                            <p:txEl>
                                              <p:pRg st="1" end="1"/>
                                            </p:txEl>
                                          </p:spTgt>
                                        </p:tgtEl>
                                      </p:cBhvr>
                                    </p:animEffect>
                                    <p:anim calcmode="lin" valueType="num">
                                      <p:cBhvr>
                                        <p:cTn id="14" dur="1000"/>
                                        <p:tgtEl>
                                          <p:spTgt spid="10">
                                            <p:txEl>
                                              <p:pRg st="1" end="1"/>
                                            </p:txEl>
                                          </p:spTgt>
                                        </p:tgtEl>
                                        <p:attrNameLst>
                                          <p:attrName>ppt_x</p:attrName>
                                        </p:attrNameLst>
                                      </p:cBhvr>
                                      <p:tavLst>
                                        <p:tav tm="0">
                                          <p:val>
                                            <p:strVal val="ppt_x"/>
                                          </p:val>
                                        </p:tav>
                                        <p:tav tm="100000">
                                          <p:val>
                                            <p:strVal val="ppt_x"/>
                                          </p:val>
                                        </p:tav>
                                      </p:tavLst>
                                    </p:anim>
                                    <p:anim calcmode="lin" valueType="num">
                                      <p:cBhvr>
                                        <p:cTn id="15" dur="1000"/>
                                        <p:tgtEl>
                                          <p:spTgt spid="10">
                                            <p:txEl>
                                              <p:pRg st="1" end="1"/>
                                            </p:txEl>
                                          </p:spTgt>
                                        </p:tgtEl>
                                        <p:attrNameLst>
                                          <p:attrName>ppt_y</p:attrName>
                                        </p:attrNameLst>
                                      </p:cBhvr>
                                      <p:tavLst>
                                        <p:tav tm="0">
                                          <p:val>
                                            <p:strVal val="ppt_y"/>
                                          </p:val>
                                        </p:tav>
                                        <p:tav tm="100000">
                                          <p:val>
                                            <p:strVal val="ppt_y+.1"/>
                                          </p:val>
                                        </p:tav>
                                      </p:tavLst>
                                    </p:anim>
                                    <p:set>
                                      <p:cBhvr>
                                        <p:cTn id="16" dur="1" fill="hold">
                                          <p:stCondLst>
                                            <p:cond delay="999"/>
                                          </p:stCondLst>
                                        </p:cTn>
                                        <p:tgtEl>
                                          <p:spTgt spid="10">
                                            <p:txEl>
                                              <p:pRg st="1" end="1"/>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2" presetClass="exit" presetSubtype="0" fill="hold" grpId="0" nodeType="clickEffect">
                                  <p:stCondLst>
                                    <p:cond delay="0"/>
                                  </p:stCondLst>
                                  <p:childTnLst>
                                    <p:animEffect transition="out" filter="fade">
                                      <p:cBhvr>
                                        <p:cTn id="20" dur="1000"/>
                                        <p:tgtEl>
                                          <p:spTgt spid="10">
                                            <p:txEl>
                                              <p:pRg st="2" end="2"/>
                                            </p:txEl>
                                          </p:spTgt>
                                        </p:tgtEl>
                                      </p:cBhvr>
                                    </p:animEffect>
                                    <p:anim calcmode="lin" valueType="num">
                                      <p:cBhvr>
                                        <p:cTn id="21" dur="1000"/>
                                        <p:tgtEl>
                                          <p:spTgt spid="10">
                                            <p:txEl>
                                              <p:pRg st="2" end="2"/>
                                            </p:txEl>
                                          </p:spTgt>
                                        </p:tgtEl>
                                        <p:attrNameLst>
                                          <p:attrName>ppt_x</p:attrName>
                                        </p:attrNameLst>
                                      </p:cBhvr>
                                      <p:tavLst>
                                        <p:tav tm="0">
                                          <p:val>
                                            <p:strVal val="ppt_x"/>
                                          </p:val>
                                        </p:tav>
                                        <p:tav tm="100000">
                                          <p:val>
                                            <p:strVal val="ppt_x"/>
                                          </p:val>
                                        </p:tav>
                                      </p:tavLst>
                                    </p:anim>
                                    <p:anim calcmode="lin" valueType="num">
                                      <p:cBhvr>
                                        <p:cTn id="22" dur="1000"/>
                                        <p:tgtEl>
                                          <p:spTgt spid="10">
                                            <p:txEl>
                                              <p:pRg st="2" end="2"/>
                                            </p:txEl>
                                          </p:spTgt>
                                        </p:tgtEl>
                                        <p:attrNameLst>
                                          <p:attrName>ppt_y</p:attrName>
                                        </p:attrNameLst>
                                      </p:cBhvr>
                                      <p:tavLst>
                                        <p:tav tm="0">
                                          <p:val>
                                            <p:strVal val="ppt_y"/>
                                          </p:val>
                                        </p:tav>
                                        <p:tav tm="100000">
                                          <p:val>
                                            <p:strVal val="ppt_y+.1"/>
                                          </p:val>
                                        </p:tav>
                                      </p:tavLst>
                                    </p:anim>
                                    <p:set>
                                      <p:cBhvr>
                                        <p:cTn id="23" dur="1" fill="hold">
                                          <p:stCondLst>
                                            <p:cond delay="999"/>
                                          </p:stCondLst>
                                        </p:cTn>
                                        <p:tgtEl>
                                          <p:spTgt spid="10">
                                            <p:txEl>
                                              <p:pRg st="2" end="2"/>
                                            </p:txEl>
                                          </p:spTgt>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4" grpId="0"/>
    </p:bldLst>
  </p:timing>
</p:sld>
</file>

<file path=ppt/theme/theme1.xml><?xml version="1.0" encoding="utf-8"?>
<a:theme xmlns:a="http://schemas.openxmlformats.org/drawingml/2006/main" name="Vega - Header">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00FF"/>
      </a:hlink>
      <a:folHlink>
        <a:srgbClr val="800080"/>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prstDash val="sysDot"/>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solidFill>
              <a:schemeClr val="accent6"/>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prstDash val="sysDot"/>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Vega - Footer Only">
  <a:themeElements>
    <a:clrScheme name="Veg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Vega - Free">
  <a:themeElements>
    <a:clrScheme name="A">
      <a:dk1>
        <a:srgbClr val="1C1C1C"/>
      </a:dk1>
      <a:lt1>
        <a:sysClr val="window" lastClr="FFFFFF"/>
      </a:lt1>
      <a:dk2>
        <a:srgbClr val="545454"/>
      </a:dk2>
      <a:lt2>
        <a:srgbClr val="EEECE1"/>
      </a:lt2>
      <a:accent1>
        <a:srgbClr val="00ACE2"/>
      </a:accent1>
      <a:accent2>
        <a:srgbClr val="FD497C"/>
      </a:accent2>
      <a:accent3>
        <a:srgbClr val="87C32F"/>
      </a:accent3>
      <a:accent4>
        <a:srgbClr val="B143DD"/>
      </a:accent4>
      <a:accent5>
        <a:srgbClr val="FFA513"/>
      </a:accent5>
      <a:accent6>
        <a:srgbClr val="5BB8D1"/>
      </a:accent6>
      <a:hlink>
        <a:srgbClr val="00ACE2"/>
      </a:hlink>
      <a:folHlink>
        <a:srgbClr val="00ACE2"/>
      </a:folHlink>
    </a:clrScheme>
    <a:fontScheme name="Vega">
      <a:majorFont>
        <a:latin typeface="Route 159 UltraLight"/>
        <a:ea typeface="Spica Neue Light"/>
        <a:cs typeface=""/>
      </a:majorFont>
      <a:minorFont>
        <a:latin typeface="Open Sans"/>
        <a:ea typeface="Spica Neu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16586</TotalTime>
  <Words>1113</Words>
  <Application>Microsoft Office PowerPoint</Application>
  <PresentationFormat>Custom</PresentationFormat>
  <Paragraphs>107</Paragraphs>
  <Slides>16</Slides>
  <Notes>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16</vt:i4>
      </vt:variant>
    </vt:vector>
  </HeadingPairs>
  <TitlesOfParts>
    <vt:vector size="31" baseType="lpstr">
      <vt:lpstr>Arial</vt:lpstr>
      <vt:lpstr>Calibri</vt:lpstr>
      <vt:lpstr>Gill Sans Ultra Bold Condensed</vt:lpstr>
      <vt:lpstr>Open Sans</vt:lpstr>
      <vt:lpstr>Open Sans Light</vt:lpstr>
      <vt:lpstr>Open Sans Semibold</vt:lpstr>
      <vt:lpstr>Route 159 Bold</vt:lpstr>
      <vt:lpstr>Route 159 Light</vt:lpstr>
      <vt:lpstr>Route 159 SemiBold</vt:lpstr>
      <vt:lpstr>Route 159 UltraLight</vt:lpstr>
      <vt:lpstr>Times New Roman</vt:lpstr>
      <vt:lpstr>Wingdings</vt:lpstr>
      <vt:lpstr>Vega - Header</vt:lpstr>
      <vt:lpstr>Vega - Footer Only</vt:lpstr>
      <vt:lpstr>Vega - Free</vt:lpstr>
      <vt:lpstr>BÁO CÁO BÀI TẬP LỚN</vt:lpstr>
      <vt:lpstr>PRODUCT REQUIREMENT</vt:lpstr>
      <vt:lpstr>TỔNG QUAN </vt:lpstr>
      <vt:lpstr>TỔNG QUAN</vt:lpstr>
      <vt:lpstr>ĐẶC TẢ HÊ THỐNG VÀ YÊU CẦU</vt:lpstr>
      <vt:lpstr>ĐẶC TẢ HÊ THỐNG VÀ YÊU CẦU</vt:lpstr>
      <vt:lpstr>THIẾT KẾ PHẦN CỨNG VÀ PHẦN MỀM</vt:lpstr>
      <vt:lpstr>THIẾT KẾ PHẦN CỨNG VÀ PHẦN MỀM</vt:lpstr>
      <vt:lpstr>THIẾT KẾ PHẦN CỨNG VÀ PHẦN MỀM</vt:lpstr>
      <vt:lpstr>THIẾT KẾ PHẦN CỨNG VÀ PHẦN MỀM</vt:lpstr>
      <vt:lpstr>THIẾT KẾ PHẦN CỨNG VÀ PHẦN MỀM</vt:lpstr>
      <vt:lpstr>THIẾT KẾ PHẦN CỨNG VÀ PHẦN MỀM</vt:lpstr>
      <vt:lpstr>THIẾT KẾ PHẦN CỨNG VÀ PHẦN MỀM</vt:lpstr>
      <vt:lpstr>MÔ PHỎNG </vt:lpstr>
      <vt:lpstr>Kết luận và định hướng phát triển</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dc:title>
  <dc:creator>Jun</dc:creator>
  <cp:lastModifiedBy>Duong Nhat Huy</cp:lastModifiedBy>
  <cp:revision>453</cp:revision>
  <dcterms:created xsi:type="dcterms:W3CDTF">2015-09-05T11:42:45Z</dcterms:created>
  <dcterms:modified xsi:type="dcterms:W3CDTF">2022-05-26T07:11:52Z</dcterms:modified>
</cp:coreProperties>
</file>