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6"/>
  </p:notesMasterIdLst>
  <p:handoutMasterIdLst>
    <p:handoutMasterId r:id="rId7"/>
  </p:handoutMasterIdLst>
  <p:sldIdLst>
    <p:sldId id="265" r:id="rId5"/>
  </p:sldIdLst>
  <p:sldSz cx="9601200" cy="12801600" type="A3"/>
  <p:notesSz cx="6858000" cy="9144000"/>
  <p:defaultText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1">
          <p15:clr>
            <a:srgbClr val="A4A3A4"/>
          </p15:clr>
        </p15:guide>
        <p15:guide id="2" pos="6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94704" autoAdjust="0"/>
  </p:normalViewPr>
  <p:slideViewPr>
    <p:cSldViewPr snapToGrid="0" snapToObjects="1">
      <p:cViewPr>
        <p:scale>
          <a:sx n="75" d="100"/>
          <a:sy n="75" d="100"/>
        </p:scale>
        <p:origin x="2526" y="-636"/>
      </p:cViewPr>
      <p:guideLst>
        <p:guide orient="horz" pos="1021"/>
        <p:guide pos="67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EC9BF0-2C59-2C46-BBD9-7948B59DC01B}" type="datetime1">
              <a:rPr lang="fi-FI" smtClean="0"/>
              <a:pPr/>
              <a:t>19.8.2020</a:t>
            </a:fld>
            <a:endParaRPr lang="fi-FI"/>
          </a:p>
        </p:txBody>
      </p:sp>
      <p:sp>
        <p:nvSpPr>
          <p:cNvPr id="4" name="Alatunnisteen paikkamerkki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5" name="Dian numeron paikkamerkki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F46C8D-04D7-9749-B301-C990981E0E3C}" type="slidenum">
              <a:rPr lang="fi-FI" smtClean="0"/>
              <a:pPr/>
              <a:t>‹#›</a:t>
            </a:fld>
            <a:endParaRPr lang="fi-FI"/>
          </a:p>
        </p:txBody>
      </p:sp>
    </p:spTree>
    <p:extLst>
      <p:ext uri="{BB962C8B-B14F-4D97-AF65-F5344CB8AC3E}">
        <p14:creationId xmlns:p14="http://schemas.microsoft.com/office/powerpoint/2010/main" val="3918982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AA8A8-4D46-BD40-89BF-70B4CBE4D6DF}" type="datetime1">
              <a:rPr lang="fi-FI" smtClean="0"/>
              <a:pPr/>
              <a:t>19.8.2020</a:t>
            </a:fld>
            <a:endParaRPr lang="fi-FI"/>
          </a:p>
        </p:txBody>
      </p:sp>
      <p:sp>
        <p:nvSpPr>
          <p:cNvPr id="4" name="Dian kuvan paikkamerkki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C4081-9F01-AD42-AD4E-1E44DCE50C8C}" type="slidenum">
              <a:rPr lang="fi-FI" smtClean="0"/>
              <a:pPr/>
              <a:t>‹#›</a:t>
            </a:fld>
            <a:endParaRPr lang="fi-FI"/>
          </a:p>
        </p:txBody>
      </p:sp>
    </p:spTree>
    <p:extLst>
      <p:ext uri="{BB962C8B-B14F-4D97-AF65-F5344CB8AC3E}">
        <p14:creationId xmlns:p14="http://schemas.microsoft.com/office/powerpoint/2010/main" val="2231995098"/>
      </p:ext>
    </p:extLst>
  </p:cSld>
  <p:clrMap bg1="lt1" tx1="dk1" bg2="lt2" tx2="dk2" accent1="accent1" accent2="accent2" accent3="accent3" accent4="accent4" accent5="accent5" accent6="accent6" hlink="hlink" folHlink="folHlink"/>
  <p:hf hdr="0" ftr="0" dt="0"/>
  <p:notesStyle>
    <a:lvl1pPr marL="0" algn="l" defTabSz="610956" rtl="0" eaLnBrk="1" latinLnBrk="0" hangingPunct="1">
      <a:defRPr sz="1600" kern="1200">
        <a:solidFill>
          <a:schemeClr val="tx1"/>
        </a:solidFill>
        <a:latin typeface="+mn-lt"/>
        <a:ea typeface="+mn-ea"/>
        <a:cs typeface="+mn-cs"/>
      </a:defRPr>
    </a:lvl1pPr>
    <a:lvl2pPr marL="610956" algn="l" defTabSz="610956" rtl="0" eaLnBrk="1" latinLnBrk="0" hangingPunct="1">
      <a:defRPr sz="1600" kern="1200">
        <a:solidFill>
          <a:schemeClr val="tx1"/>
        </a:solidFill>
        <a:latin typeface="+mn-lt"/>
        <a:ea typeface="+mn-ea"/>
        <a:cs typeface="+mn-cs"/>
      </a:defRPr>
    </a:lvl2pPr>
    <a:lvl3pPr marL="1221913" algn="l" defTabSz="610956" rtl="0" eaLnBrk="1" latinLnBrk="0" hangingPunct="1">
      <a:defRPr sz="1600" kern="1200">
        <a:solidFill>
          <a:schemeClr val="tx1"/>
        </a:solidFill>
        <a:latin typeface="+mn-lt"/>
        <a:ea typeface="+mn-ea"/>
        <a:cs typeface="+mn-cs"/>
      </a:defRPr>
    </a:lvl3pPr>
    <a:lvl4pPr marL="1832869" algn="l" defTabSz="610956" rtl="0" eaLnBrk="1" latinLnBrk="0" hangingPunct="1">
      <a:defRPr sz="1600" kern="1200">
        <a:solidFill>
          <a:schemeClr val="tx1"/>
        </a:solidFill>
        <a:latin typeface="+mn-lt"/>
        <a:ea typeface="+mn-ea"/>
        <a:cs typeface="+mn-cs"/>
      </a:defRPr>
    </a:lvl4pPr>
    <a:lvl5pPr marL="2443825" algn="l" defTabSz="610956" rtl="0" eaLnBrk="1" latinLnBrk="0" hangingPunct="1">
      <a:defRPr sz="1600" kern="1200">
        <a:solidFill>
          <a:schemeClr val="tx1"/>
        </a:solidFill>
        <a:latin typeface="+mn-lt"/>
        <a:ea typeface="+mn-ea"/>
        <a:cs typeface="+mn-cs"/>
      </a:defRPr>
    </a:lvl5pPr>
    <a:lvl6pPr marL="3054782" algn="l" defTabSz="610956" rtl="0" eaLnBrk="1" latinLnBrk="0" hangingPunct="1">
      <a:defRPr sz="1600" kern="1200">
        <a:solidFill>
          <a:schemeClr val="tx1"/>
        </a:solidFill>
        <a:latin typeface="+mn-lt"/>
        <a:ea typeface="+mn-ea"/>
        <a:cs typeface="+mn-cs"/>
      </a:defRPr>
    </a:lvl6pPr>
    <a:lvl7pPr marL="3665738" algn="l" defTabSz="610956" rtl="0" eaLnBrk="1" latinLnBrk="0" hangingPunct="1">
      <a:defRPr sz="1600" kern="1200">
        <a:solidFill>
          <a:schemeClr val="tx1"/>
        </a:solidFill>
        <a:latin typeface="+mn-lt"/>
        <a:ea typeface="+mn-ea"/>
        <a:cs typeface="+mn-cs"/>
      </a:defRPr>
    </a:lvl7pPr>
    <a:lvl8pPr marL="4276695" algn="l" defTabSz="610956" rtl="0" eaLnBrk="1" latinLnBrk="0" hangingPunct="1">
      <a:defRPr sz="1600" kern="1200">
        <a:solidFill>
          <a:schemeClr val="tx1"/>
        </a:solidFill>
        <a:latin typeface="+mn-lt"/>
        <a:ea typeface="+mn-ea"/>
        <a:cs typeface="+mn-cs"/>
      </a:defRPr>
    </a:lvl8pPr>
    <a:lvl9pPr marL="4887651" algn="l" defTabSz="610956"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57269"/>
            <a:ext cx="8700801" cy="8527106"/>
          </a:xfrm>
          <a:prstGeom prst="rect">
            <a:avLst/>
          </a:prstGeom>
        </p:spPr>
        <p:txBody>
          <a:bodyPr lIns="122191" tIns="61096" rIns="122191" bIns="61096"/>
          <a:lstStyle/>
          <a:p>
            <a:pPr lvl="0"/>
            <a:r>
              <a:rPr lang="fi-FI" dirty="0"/>
              <a:t>CONTENT</a:t>
            </a:r>
          </a:p>
        </p:txBody>
      </p:sp>
    </p:spTree>
    <p:extLst>
      <p:ext uri="{BB962C8B-B14F-4D97-AF65-F5344CB8AC3E}">
        <p14:creationId xmlns:p14="http://schemas.microsoft.com/office/powerpoint/2010/main" val="284699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ntents">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65250"/>
            <a:ext cx="4307341"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6" name="Sisällön paikkamerkki 2"/>
          <p:cNvSpPr>
            <a:spLocks noGrp="1"/>
          </p:cNvSpPr>
          <p:nvPr>
            <p:ph idx="10" hasCustomPrompt="1"/>
          </p:nvPr>
        </p:nvSpPr>
        <p:spPr>
          <a:xfrm>
            <a:off x="4898392" y="2765250"/>
            <a:ext cx="4304562"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Tree>
    <p:extLst>
      <p:ext uri="{BB962C8B-B14F-4D97-AF65-F5344CB8AC3E}">
        <p14:creationId xmlns:p14="http://schemas.microsoft.com/office/powerpoint/2010/main" val="370781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hree contents">
    <p:spTree>
      <p:nvGrpSpPr>
        <p:cNvPr id="1" name=""/>
        <p:cNvGrpSpPr/>
        <p:nvPr/>
      </p:nvGrpSpPr>
      <p:grpSpPr>
        <a:xfrm>
          <a:off x="0" y="0"/>
          <a:ext cx="0" cy="0"/>
          <a:chOff x="0" y="0"/>
          <a:chExt cx="0" cy="0"/>
        </a:xfrm>
      </p:grpSpPr>
      <p:sp>
        <p:nvSpPr>
          <p:cNvPr id="4" name="Sisällön paikkamerkki 2"/>
          <p:cNvSpPr>
            <a:spLocks noGrp="1"/>
          </p:cNvSpPr>
          <p:nvPr>
            <p:ph idx="1" hasCustomPrompt="1"/>
          </p:nvPr>
        </p:nvSpPr>
        <p:spPr>
          <a:xfrm>
            <a:off x="50215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7" name="Sisällön paikkamerkki 2"/>
          <p:cNvSpPr>
            <a:spLocks noGrp="1"/>
          </p:cNvSpPr>
          <p:nvPr>
            <p:ph idx="10" hasCustomPrompt="1"/>
          </p:nvPr>
        </p:nvSpPr>
        <p:spPr>
          <a:xfrm>
            <a:off x="344564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8" name="Sisällön paikkamerkki 2"/>
          <p:cNvSpPr>
            <a:spLocks noGrp="1"/>
          </p:cNvSpPr>
          <p:nvPr>
            <p:ph idx="11" hasCustomPrompt="1"/>
          </p:nvPr>
        </p:nvSpPr>
        <p:spPr>
          <a:xfrm>
            <a:off x="638913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Tree>
    <p:extLst>
      <p:ext uri="{BB962C8B-B14F-4D97-AF65-F5344CB8AC3E}">
        <p14:creationId xmlns:p14="http://schemas.microsoft.com/office/powerpoint/2010/main" val="3790074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502152" y="909737"/>
            <a:ext cx="8700801" cy="797139"/>
          </a:xfrm>
          <a:prstGeom prst="rect">
            <a:avLst/>
          </a:prstGeom>
        </p:spPr>
        <p:txBody>
          <a:bodyPr vert="horz" lIns="122191" tIns="61096" rIns="122191" bIns="61096" rtlCol="0" anchor="t" anchorCtr="0">
            <a:normAutofit/>
          </a:bodyPr>
          <a:lstStyle/>
          <a:p>
            <a:r>
              <a:rPr lang="fi-FI" dirty="0" err="1"/>
              <a:t>Title</a:t>
            </a:r>
            <a:endParaRPr lang="fi-FI" dirty="0"/>
          </a:p>
        </p:txBody>
      </p:sp>
      <p:sp>
        <p:nvSpPr>
          <p:cNvPr id="10" name="Alatunnisteen paikkamerkki 4"/>
          <p:cNvSpPr>
            <a:spLocks noGrp="1"/>
          </p:cNvSpPr>
          <p:nvPr>
            <p:ph type="ftr" sz="quarter" idx="3"/>
          </p:nvPr>
        </p:nvSpPr>
        <p:spPr>
          <a:xfrm>
            <a:off x="502152" y="1720778"/>
            <a:ext cx="8700801" cy="645019"/>
          </a:xfrm>
          <a:prstGeom prst="rect">
            <a:avLst/>
          </a:prstGeom>
        </p:spPr>
        <p:txBody>
          <a:bodyPr lIns="122191" tIns="0" rIns="122191" bIns="0"/>
          <a:lstStyle>
            <a:lvl1pPr algn="l">
              <a:defRPr sz="1300">
                <a:solidFill>
                  <a:schemeClr val="tx1">
                    <a:lumMod val="50000"/>
                    <a:lumOff val="50000"/>
                  </a:schemeClr>
                </a:solidFill>
                <a:latin typeface="Arial Narrow"/>
                <a:cs typeface="Arial Narrow"/>
              </a:defRPr>
            </a:lvl1pPr>
          </a:lstStyle>
          <a:p>
            <a:r>
              <a:rPr lang="fi-FI" dirty="0"/>
              <a:t>Author, Group </a:t>
            </a:r>
            <a:r>
              <a:rPr lang="fi-FI" dirty="0" err="1"/>
              <a:t>code</a:t>
            </a:r>
            <a:endParaRPr lang="fi-FI" dirty="0"/>
          </a:p>
          <a:p>
            <a:r>
              <a:rPr lang="fi-FI" dirty="0"/>
              <a:t>School of Engineering, Department, </a:t>
            </a:r>
            <a:r>
              <a:rPr lang="fi-FI" dirty="0" err="1"/>
              <a:t>Degree</a:t>
            </a:r>
            <a:r>
              <a:rPr lang="fi-FI" dirty="0"/>
              <a:t> </a:t>
            </a:r>
            <a:r>
              <a:rPr lang="fi-FI" dirty="0" err="1"/>
              <a:t>Programme</a:t>
            </a:r>
            <a:endParaRPr lang="fi-FI" dirty="0"/>
          </a:p>
        </p:txBody>
      </p:sp>
      <p:cxnSp>
        <p:nvCxnSpPr>
          <p:cNvPr id="5" name="Suora yhdysviiva 4"/>
          <p:cNvCxnSpPr/>
          <p:nvPr userDrawn="1"/>
        </p:nvCxnSpPr>
        <p:spPr>
          <a:xfrm>
            <a:off x="502152" y="2479383"/>
            <a:ext cx="8700801"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243828" y="308876"/>
            <a:ext cx="2886456" cy="362712"/>
          </a:xfrm>
          <a:prstGeom prst="rect">
            <a:avLst/>
          </a:prstGeom>
        </p:spPr>
      </p:pic>
    </p:spTree>
    <p:extLst>
      <p:ext uri="{BB962C8B-B14F-4D97-AF65-F5344CB8AC3E}">
        <p14:creationId xmlns:p14="http://schemas.microsoft.com/office/powerpoint/2010/main" val="473042272"/>
      </p:ext>
    </p:extLst>
  </p:cSld>
  <p:clrMap bg1="lt1" tx1="dk1" bg2="lt2" tx2="dk2" accent1="accent1" accent2="accent2" accent3="accent3" accent4="accent4" accent5="accent5" accent6="accent6" hlink="hlink" folHlink="folHlink"/>
  <p:sldLayoutIdLst>
    <p:sldLayoutId id="2147483736" r:id="rId1"/>
    <p:sldLayoutId id="2147483733" r:id="rId2"/>
    <p:sldLayoutId id="2147483734" r:id="rId3"/>
  </p:sldLayoutIdLst>
  <p:hf sldNum="0" hdr="0" dt="0"/>
  <p:txStyles>
    <p:titleStyle>
      <a:lvl1pPr algn="l" defTabSz="610956" rtl="0" eaLnBrk="1" latinLnBrk="0" hangingPunct="1">
        <a:spcBef>
          <a:spcPct val="0"/>
        </a:spcBef>
        <a:buNone/>
        <a:defRPr sz="3200" kern="1200" baseline="0">
          <a:solidFill>
            <a:schemeClr val="tx2"/>
          </a:solidFill>
          <a:latin typeface="Arial Narrow"/>
          <a:ea typeface="+mj-ea"/>
          <a:cs typeface="Arial Narrow"/>
        </a:defRPr>
      </a:lvl1pPr>
    </p:titleStyle>
    <p:bodyStyle>
      <a:lvl1pPr marL="0" indent="0" algn="l" defTabSz="610956" rtl="0" eaLnBrk="1" latinLnBrk="0" hangingPunct="1">
        <a:spcBef>
          <a:spcPct val="20000"/>
        </a:spcBef>
        <a:buFontTx/>
        <a:buNone/>
        <a:defRPr sz="1500" kern="1200">
          <a:solidFill>
            <a:schemeClr val="tx1"/>
          </a:solidFill>
          <a:latin typeface="Arial Narrow"/>
          <a:ea typeface="+mn-ea"/>
          <a:cs typeface="Arial Narrow"/>
        </a:defRPr>
      </a:lvl1pPr>
      <a:lvl2pPr marL="610956" indent="0" algn="l" defTabSz="610956" rtl="0" eaLnBrk="1" latinLnBrk="0" hangingPunct="1">
        <a:spcBef>
          <a:spcPct val="20000"/>
        </a:spcBef>
        <a:buFontTx/>
        <a:buNone/>
        <a:defRPr sz="1600" kern="1200">
          <a:solidFill>
            <a:schemeClr val="tx1"/>
          </a:solidFill>
          <a:latin typeface="Arial Narrow"/>
          <a:ea typeface="+mn-ea"/>
          <a:cs typeface="Arial Narrow"/>
        </a:defRPr>
      </a:lvl2pPr>
      <a:lvl3pPr marL="1221913" indent="0" algn="l" defTabSz="610956" rtl="0" eaLnBrk="1" latinLnBrk="0" hangingPunct="1">
        <a:spcBef>
          <a:spcPct val="20000"/>
        </a:spcBef>
        <a:buFontTx/>
        <a:buNone/>
        <a:defRPr sz="1600" kern="1200">
          <a:solidFill>
            <a:schemeClr val="tx1"/>
          </a:solidFill>
          <a:latin typeface="Arial Narrow"/>
          <a:ea typeface="+mn-ea"/>
          <a:cs typeface="Arial Narrow"/>
        </a:defRPr>
      </a:lvl3pPr>
      <a:lvl4pPr marL="1832869" indent="0" algn="l" defTabSz="610956" rtl="0" eaLnBrk="1" latinLnBrk="0" hangingPunct="1">
        <a:spcBef>
          <a:spcPct val="20000"/>
        </a:spcBef>
        <a:buFontTx/>
        <a:buNone/>
        <a:defRPr sz="1600" kern="1200">
          <a:solidFill>
            <a:schemeClr val="tx1"/>
          </a:solidFill>
          <a:latin typeface="Arial Narrow"/>
          <a:ea typeface="+mn-ea"/>
          <a:cs typeface="Arial Narrow"/>
        </a:defRPr>
      </a:lvl4pPr>
      <a:lvl5pPr marL="2443825" indent="0" algn="l" defTabSz="610956" rtl="0" eaLnBrk="1" latinLnBrk="0" hangingPunct="1">
        <a:spcBef>
          <a:spcPct val="20000"/>
        </a:spcBef>
        <a:buFontTx/>
        <a:buNone/>
        <a:defRPr sz="1600" kern="1200">
          <a:solidFill>
            <a:schemeClr val="tx1"/>
          </a:solidFill>
          <a:latin typeface="Arial Narrow"/>
          <a:ea typeface="+mn-ea"/>
          <a:cs typeface="Arial Narrow"/>
        </a:defRPr>
      </a:lvl5pPr>
      <a:lvl6pPr marL="3360260" indent="-305478" algn="l" defTabSz="610956" rtl="0" eaLnBrk="1" latinLnBrk="0" hangingPunct="1">
        <a:spcBef>
          <a:spcPct val="20000"/>
        </a:spcBef>
        <a:buFont typeface="Arial"/>
        <a:buChar char="•"/>
        <a:defRPr sz="2700" kern="1200">
          <a:solidFill>
            <a:schemeClr val="tx1"/>
          </a:solidFill>
          <a:latin typeface="+mn-lt"/>
          <a:ea typeface="+mn-ea"/>
          <a:cs typeface="+mn-cs"/>
        </a:defRPr>
      </a:lvl6pPr>
      <a:lvl7pPr marL="3971216" indent="-305478" algn="l" defTabSz="610956" rtl="0" eaLnBrk="1" latinLnBrk="0" hangingPunct="1">
        <a:spcBef>
          <a:spcPct val="20000"/>
        </a:spcBef>
        <a:buFont typeface="Arial"/>
        <a:buChar char="•"/>
        <a:defRPr sz="2700" kern="1200">
          <a:solidFill>
            <a:schemeClr val="tx1"/>
          </a:solidFill>
          <a:latin typeface="+mn-lt"/>
          <a:ea typeface="+mn-ea"/>
          <a:cs typeface="+mn-cs"/>
        </a:defRPr>
      </a:lvl7pPr>
      <a:lvl8pPr marL="4582173" indent="-305478" algn="l" defTabSz="610956" rtl="0" eaLnBrk="1" latinLnBrk="0" hangingPunct="1">
        <a:spcBef>
          <a:spcPct val="20000"/>
        </a:spcBef>
        <a:buFont typeface="Arial"/>
        <a:buChar char="•"/>
        <a:defRPr sz="2700" kern="1200">
          <a:solidFill>
            <a:schemeClr val="tx1"/>
          </a:solidFill>
          <a:latin typeface="+mn-lt"/>
          <a:ea typeface="+mn-ea"/>
          <a:cs typeface="+mn-cs"/>
        </a:defRPr>
      </a:lvl8pPr>
      <a:lvl9pPr marL="5193129" indent="-305478" algn="l" defTabSz="610956"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GXrDEA3SIOQ&amp;t=630s" TargetMode="External"/><Relationship Id="rId7" Type="http://schemas.openxmlformats.org/officeDocument/2006/relationships/image" Target="../media/image4.png"/><Relationship Id="rId2" Type="http://schemas.openxmlformats.org/officeDocument/2006/relationships/hyperlink" Target="https://www.youtube.com/watch?v=wPElVpR1rwA&amp;t=1214s" TargetMode="Externa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weatherap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atunnisteen paikkamerkki 4"/>
          <p:cNvSpPr>
            <a:spLocks noGrp="1"/>
          </p:cNvSpPr>
          <p:nvPr/>
        </p:nvSpPr>
        <p:spPr>
          <a:xfrm>
            <a:off x="487427" y="1138218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a:solidFill>
                  <a:schemeClr val="tx1">
                    <a:lumMod val="50000"/>
                    <a:lumOff val="50000"/>
                  </a:schemeClr>
                </a:solidFill>
              </a:rPr>
              <a:t>Project</a:t>
            </a:r>
          </a:p>
        </p:txBody>
      </p:sp>
      <p:sp>
        <p:nvSpPr>
          <p:cNvPr id="6" name="Alatunnisteen paikkamerkki 4"/>
          <p:cNvSpPr>
            <a:spLocks noGrp="1"/>
          </p:cNvSpPr>
          <p:nvPr/>
        </p:nvSpPr>
        <p:spPr>
          <a:xfrm>
            <a:off x="487427" y="1166666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a:solidFill>
                  <a:schemeClr val="tx1">
                    <a:lumMod val="50000"/>
                    <a:lumOff val="50000"/>
                  </a:schemeClr>
                </a:solidFill>
              </a:rPr>
              <a:t>ECTS credits: 10</a:t>
            </a:r>
          </a:p>
        </p:txBody>
      </p:sp>
      <p:sp>
        <p:nvSpPr>
          <p:cNvPr id="7" name="Alatunnisteen paikkamerkki 4"/>
          <p:cNvSpPr>
            <a:spLocks noGrp="1"/>
          </p:cNvSpPr>
          <p:nvPr/>
        </p:nvSpPr>
        <p:spPr>
          <a:xfrm>
            <a:off x="487427" y="11951144"/>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err="1">
                <a:solidFill>
                  <a:schemeClr val="tx1">
                    <a:lumMod val="50000"/>
                    <a:lumOff val="50000"/>
                  </a:schemeClr>
                </a:solidFill>
              </a:rPr>
              <a:t>Date</a:t>
            </a:r>
            <a:r>
              <a:rPr lang="fi-FI" sz="1200" dirty="0">
                <a:solidFill>
                  <a:schemeClr val="tx1">
                    <a:lumMod val="50000"/>
                    <a:lumOff val="50000"/>
                  </a:schemeClr>
                </a:solidFill>
              </a:rPr>
              <a:t> of </a:t>
            </a:r>
            <a:r>
              <a:rPr lang="fi-FI" sz="1200" dirty="0" err="1">
                <a:solidFill>
                  <a:schemeClr val="tx1">
                    <a:lumMod val="50000"/>
                    <a:lumOff val="50000"/>
                  </a:schemeClr>
                </a:solidFill>
              </a:rPr>
              <a:t>publication</a:t>
            </a:r>
            <a:r>
              <a:rPr lang="fi-FI" sz="1200" dirty="0">
                <a:solidFill>
                  <a:schemeClr val="tx1">
                    <a:lumMod val="50000"/>
                    <a:lumOff val="50000"/>
                  </a:schemeClr>
                </a:solidFill>
              </a:rPr>
              <a:t>: 2012, </a:t>
            </a:r>
            <a:r>
              <a:rPr lang="fi-FI" sz="1200" dirty="0" err="1">
                <a:solidFill>
                  <a:schemeClr val="tx1">
                    <a:lumMod val="50000"/>
                    <a:lumOff val="50000"/>
                  </a:schemeClr>
                </a:solidFill>
              </a:rPr>
              <a:t>Spring</a:t>
            </a:r>
            <a:r>
              <a:rPr lang="fi-FI" sz="1200" dirty="0">
                <a:solidFill>
                  <a:schemeClr val="tx1">
                    <a:lumMod val="50000"/>
                    <a:lumOff val="50000"/>
                  </a:schemeClr>
                </a:solidFill>
              </a:rPr>
              <a:t> / Summer / </a:t>
            </a:r>
            <a:r>
              <a:rPr lang="fi-FI" sz="1200" dirty="0" err="1">
                <a:solidFill>
                  <a:schemeClr val="tx1">
                    <a:lumMod val="50000"/>
                    <a:lumOff val="50000"/>
                  </a:schemeClr>
                </a:solidFill>
              </a:rPr>
              <a:t>Autumn</a:t>
            </a:r>
            <a:endParaRPr lang="fi-FI" sz="1200" dirty="0">
              <a:solidFill>
                <a:schemeClr val="tx1">
                  <a:lumMod val="50000"/>
                  <a:lumOff val="50000"/>
                </a:schemeClr>
              </a:solidFill>
            </a:endParaRPr>
          </a:p>
        </p:txBody>
      </p:sp>
      <p:sp>
        <p:nvSpPr>
          <p:cNvPr id="8" name="Alatunnisteen paikkamerkki 4"/>
          <p:cNvSpPr>
            <a:spLocks noGrp="1"/>
          </p:cNvSpPr>
          <p:nvPr/>
        </p:nvSpPr>
        <p:spPr>
          <a:xfrm>
            <a:off x="487427" y="1223562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err="1">
                <a:solidFill>
                  <a:schemeClr val="tx1">
                    <a:lumMod val="50000"/>
                    <a:lumOff val="50000"/>
                  </a:schemeClr>
                </a:solidFill>
              </a:rPr>
              <a:t>Instructor</a:t>
            </a:r>
            <a:endParaRPr lang="fi-FI" sz="1200" dirty="0">
              <a:solidFill>
                <a:schemeClr val="tx1">
                  <a:lumMod val="50000"/>
                  <a:lumOff val="50000"/>
                </a:schemeClr>
              </a:solidFill>
            </a:endParaRPr>
          </a:p>
        </p:txBody>
      </p:sp>
      <p:sp>
        <p:nvSpPr>
          <p:cNvPr id="31" name="Otsikon paikkamerkki 1"/>
          <p:cNvSpPr txBox="1">
            <a:spLocks/>
          </p:cNvSpPr>
          <p:nvPr/>
        </p:nvSpPr>
        <p:spPr>
          <a:xfrm>
            <a:off x="502152" y="909737"/>
            <a:ext cx="8700801" cy="797139"/>
          </a:xfrm>
          <a:prstGeom prst="rect">
            <a:avLst/>
          </a:prstGeom>
        </p:spPr>
        <p:txBody>
          <a:bodyPr vert="horz" lIns="122191" tIns="61096" rIns="122191" bIns="61096" rtlCol="0" anchor="t" anchorCtr="0">
            <a:normAutofit/>
          </a:bodyPr>
          <a:lstStyle>
            <a:lvl1pPr algn="l" defTabSz="457200" rtl="0" eaLnBrk="1" latinLnBrk="0" hangingPunct="1">
              <a:spcBef>
                <a:spcPct val="0"/>
              </a:spcBef>
              <a:buNone/>
              <a:defRPr sz="2400" kern="1200" baseline="0">
                <a:solidFill>
                  <a:schemeClr val="tx2"/>
                </a:solidFill>
                <a:latin typeface="Arial Narrow"/>
                <a:ea typeface="+mj-ea"/>
                <a:cs typeface="Arial Narrow"/>
              </a:defRPr>
            </a:lvl1pPr>
          </a:lstStyle>
          <a:p>
            <a:r>
              <a:rPr lang="fi-FI" dirty="0"/>
              <a:t>Weather Forecast</a:t>
            </a:r>
          </a:p>
        </p:txBody>
      </p:sp>
      <p:sp>
        <p:nvSpPr>
          <p:cNvPr id="32" name="Alatunnisteen paikkamerkki 4"/>
          <p:cNvSpPr txBox="1">
            <a:spLocks/>
          </p:cNvSpPr>
          <p:nvPr/>
        </p:nvSpPr>
        <p:spPr>
          <a:xfrm>
            <a:off x="502152" y="1852081"/>
            <a:ext cx="8700801" cy="645019"/>
          </a:xfrm>
          <a:prstGeom prst="rect">
            <a:avLst/>
          </a:prstGeom>
        </p:spPr>
        <p:txBody>
          <a:bodyPr lIns="122191" tIns="0" rIns="122191" bIns="0"/>
          <a:lstStyle>
            <a:defPPr>
              <a:defRPr lang="fi-FI"/>
            </a:defPPr>
            <a:lvl1pPr marL="0" algn="l" defTabSz="457200" rtl="0" eaLnBrk="1" latinLnBrk="0" hangingPunct="1">
              <a:defRPr sz="1000" kern="1200">
                <a:solidFill>
                  <a:schemeClr val="tx1">
                    <a:lumMod val="50000"/>
                    <a:lumOff val="50000"/>
                  </a:schemeClr>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dirty="0"/>
              <a:t>Huy Bui </a:t>
            </a:r>
          </a:p>
          <a:p>
            <a:r>
              <a:rPr lang="fi-FI" dirty="0" err="1"/>
              <a:t>Information</a:t>
            </a:r>
            <a:r>
              <a:rPr lang="fi-FI" dirty="0"/>
              <a:t> Technology, Software Engineering</a:t>
            </a:r>
          </a:p>
        </p:txBody>
      </p:sp>
      <p:sp>
        <p:nvSpPr>
          <p:cNvPr id="4" name="Sisällön paikkamerkki 3"/>
          <p:cNvSpPr>
            <a:spLocks noGrp="1"/>
          </p:cNvSpPr>
          <p:nvPr>
            <p:ph idx="1"/>
          </p:nvPr>
        </p:nvSpPr>
        <p:spPr/>
        <p:txBody>
          <a:bodyPr/>
          <a:lstStyle/>
          <a:p>
            <a:r>
              <a:rPr lang="fi-FI" b="1" dirty="0" err="1"/>
              <a:t>Introduction</a:t>
            </a:r>
            <a:endParaRPr lang="fi-FI" b="1" dirty="0"/>
          </a:p>
          <a:p>
            <a:r>
              <a:rPr lang="fi-FI" dirty="0"/>
              <a:t>Weather forecast is my first and also the only project i do during this summer . The idea was common if you was a new programmer. The material for this project is a book named Eloquent JavaScript and an api i used on weatherapi.com. This website has the ability to update about the weather condition of cities around the world with many parameters. In addition you can change from city to city to view their weather condition as well </a:t>
            </a:r>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dirty="0"/>
              <a:t>FIGURE 1. Weather  board	</a:t>
            </a:r>
          </a:p>
          <a:p>
            <a:endParaRPr lang="fi-FI" dirty="0"/>
          </a:p>
          <a:p>
            <a:r>
              <a:rPr lang="fi-FI" b="1" dirty="0" err="1"/>
              <a:t>Objectives</a:t>
            </a:r>
            <a:endParaRPr lang="fi-FI" b="1" dirty="0"/>
          </a:p>
          <a:p>
            <a:r>
              <a:rPr lang="fi-FI" dirty="0"/>
              <a:t>My priority objective for this one is to understand how a website work as well as acknowledge myself from this project. From there i can set a better goal for myself in order to self-develoop </a:t>
            </a:r>
          </a:p>
        </p:txBody>
      </p:sp>
      <p:sp>
        <p:nvSpPr>
          <p:cNvPr id="9" name="Sisällön paikkamerkki 8"/>
          <p:cNvSpPr>
            <a:spLocks noGrp="1"/>
          </p:cNvSpPr>
          <p:nvPr>
            <p:ph idx="10"/>
          </p:nvPr>
        </p:nvSpPr>
        <p:spPr/>
        <p:txBody>
          <a:bodyPr/>
          <a:lstStyle/>
          <a:p>
            <a:r>
              <a:rPr lang="fi-FI" b="1" dirty="0" err="1"/>
              <a:t>Methods</a:t>
            </a:r>
            <a:endParaRPr lang="fi-FI" b="1" dirty="0"/>
          </a:p>
          <a:p>
            <a:r>
              <a:rPr lang="fi-FI" dirty="0"/>
              <a:t>The Project use 3 programming languages: HTML , CSS . JavaScript. Object-Oriented Programming is the main part in this project</a:t>
            </a:r>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dirty="0"/>
              <a:t>FIGURE 2. OOP(Weather class)</a:t>
            </a:r>
          </a:p>
          <a:p>
            <a:endParaRPr lang="fi-FI" dirty="0"/>
          </a:p>
          <a:p>
            <a:r>
              <a:rPr lang="fi-FI" dirty="0"/>
              <a:t>The class above is to create the weather class and init city and state parameters. There are also other classes as well but you may have to wait to see it </a:t>
            </a:r>
          </a:p>
          <a:p>
            <a:r>
              <a:rPr lang="fi-FI" b="1" dirty="0" err="1"/>
              <a:t>Results</a:t>
            </a:r>
            <a:endParaRPr lang="fi-FI" b="1" dirty="0"/>
          </a:p>
          <a:p>
            <a:r>
              <a:rPr lang="fi-FI" dirty="0"/>
              <a:t>The web technically working. The only problem it have is less feature and need to improve in uprading the website. It can show now only 4 parameters : temperature , pressure , wind speed and the general status of that city during the recent day. It will need to put more effort in it </a:t>
            </a:r>
          </a:p>
        </p:txBody>
      </p:sp>
      <p:sp>
        <p:nvSpPr>
          <p:cNvPr id="10" name="Sisällön paikkamerkki 9"/>
          <p:cNvSpPr>
            <a:spLocks noGrp="1"/>
          </p:cNvSpPr>
          <p:nvPr>
            <p:ph idx="11"/>
          </p:nvPr>
        </p:nvSpPr>
        <p:spPr/>
        <p:txBody>
          <a:bodyPr/>
          <a:lstStyle/>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dirty="0"/>
              <a:t>FIGURE 3. Complete website</a:t>
            </a:r>
          </a:p>
          <a:p>
            <a:r>
              <a:rPr lang="fi-FI" b="1" dirty="0" err="1"/>
              <a:t>Conclusions</a:t>
            </a:r>
            <a:endParaRPr lang="fi-FI" b="1" dirty="0"/>
          </a:p>
          <a:p>
            <a:r>
              <a:rPr lang="fi-FI" dirty="0"/>
              <a:t>In conclusion, this is a simple and website and it didn’t take too much time for other to spend in this website but for me it is a bit difference. To be honest, i leanrned many things through this project including working with API , debugging and OOP as well.  It been a good time for me to know new thing and know where i am at </a:t>
            </a:r>
          </a:p>
          <a:p>
            <a:endParaRPr lang="fi-FI" dirty="0"/>
          </a:p>
          <a:p>
            <a:r>
              <a:rPr lang="fi-FI" b="1" dirty="0"/>
              <a:t>References</a:t>
            </a:r>
          </a:p>
          <a:p>
            <a:r>
              <a:rPr lang="en-CA" dirty="0">
                <a:hlinkClick r:id="rId2"/>
              </a:rPr>
              <a:t>https://www.youtube.com/watch?v=wPElVpR1rwA&amp;t=1214s</a:t>
            </a:r>
            <a:endParaRPr lang="en-CA" dirty="0"/>
          </a:p>
          <a:p>
            <a:r>
              <a:rPr lang="en-CA" dirty="0">
                <a:hlinkClick r:id="rId3"/>
              </a:rPr>
              <a:t>https://www.youtube.com/watch?v=GXrDEA3SIOQ&amp;t=630s</a:t>
            </a:r>
            <a:endParaRPr lang="en-CA" dirty="0"/>
          </a:p>
          <a:p>
            <a:r>
              <a:rPr lang="en-CA" dirty="0">
                <a:hlinkClick r:id="rId4"/>
              </a:rPr>
              <a:t>https://www.weatherapi.com/</a:t>
            </a:r>
            <a:endParaRPr lang="en-CA" dirty="0"/>
          </a:p>
          <a:p>
            <a:endParaRPr lang="fi-FI" b="1" dirty="0"/>
          </a:p>
        </p:txBody>
      </p:sp>
      <p:pic>
        <p:nvPicPr>
          <p:cNvPr id="2" name="Picture 1">
            <a:extLst>
              <a:ext uri="{FF2B5EF4-FFF2-40B4-BE49-F238E27FC236}">
                <a16:creationId xmlns:a16="http://schemas.microsoft.com/office/drawing/2014/main" id="{79FA2F2C-BDBB-4D82-8B7A-AE4B9968E1FB}"/>
              </a:ext>
            </a:extLst>
          </p:cNvPr>
          <p:cNvPicPr>
            <a:picLocks noChangeAspect="1"/>
          </p:cNvPicPr>
          <p:nvPr/>
        </p:nvPicPr>
        <p:blipFill>
          <a:blip r:embed="rId5"/>
          <a:stretch>
            <a:fillRect/>
          </a:stretch>
        </p:blipFill>
        <p:spPr>
          <a:xfrm>
            <a:off x="702562" y="6248399"/>
            <a:ext cx="2193037" cy="2243142"/>
          </a:xfrm>
          <a:prstGeom prst="rect">
            <a:avLst/>
          </a:prstGeom>
        </p:spPr>
      </p:pic>
      <p:pic>
        <p:nvPicPr>
          <p:cNvPr id="3" name="Picture 2">
            <a:extLst>
              <a:ext uri="{FF2B5EF4-FFF2-40B4-BE49-F238E27FC236}">
                <a16:creationId xmlns:a16="http://schemas.microsoft.com/office/drawing/2014/main" id="{1EC30DE2-C949-4546-AEF7-D7EC93EBD49D}"/>
              </a:ext>
            </a:extLst>
          </p:cNvPr>
          <p:cNvPicPr>
            <a:picLocks noChangeAspect="1"/>
          </p:cNvPicPr>
          <p:nvPr/>
        </p:nvPicPr>
        <p:blipFill>
          <a:blip r:embed="rId6"/>
          <a:stretch>
            <a:fillRect/>
          </a:stretch>
        </p:blipFill>
        <p:spPr>
          <a:xfrm>
            <a:off x="3489483" y="4396049"/>
            <a:ext cx="2553056" cy="1753369"/>
          </a:xfrm>
          <a:prstGeom prst="rect">
            <a:avLst/>
          </a:prstGeom>
        </p:spPr>
      </p:pic>
      <p:pic>
        <p:nvPicPr>
          <p:cNvPr id="11" name="Picture 10">
            <a:extLst>
              <a:ext uri="{FF2B5EF4-FFF2-40B4-BE49-F238E27FC236}">
                <a16:creationId xmlns:a16="http://schemas.microsoft.com/office/drawing/2014/main" id="{A673F4E7-EEF9-4E24-ADD8-852BF8ACC5B3}"/>
              </a:ext>
            </a:extLst>
          </p:cNvPr>
          <p:cNvPicPr>
            <a:picLocks noChangeAspect="1"/>
          </p:cNvPicPr>
          <p:nvPr/>
        </p:nvPicPr>
        <p:blipFill>
          <a:blip r:embed="rId7"/>
          <a:stretch>
            <a:fillRect/>
          </a:stretch>
        </p:blipFill>
        <p:spPr>
          <a:xfrm>
            <a:off x="6540500" y="2735386"/>
            <a:ext cx="2266448" cy="2138665"/>
          </a:xfrm>
          <a:prstGeom prst="rect">
            <a:avLst/>
          </a:prstGeom>
        </p:spPr>
      </p:pic>
    </p:spTree>
  </p:cSld>
  <p:clrMapOvr>
    <a:masterClrMapping/>
  </p:clrMapOvr>
</p:sld>
</file>

<file path=ppt/theme/theme1.xml><?xml version="1.0" encoding="utf-8"?>
<a:theme xmlns:a="http://schemas.openxmlformats.org/drawingml/2006/main" name="Oamk oranssi">
  <a:themeElements>
    <a:clrScheme name="Oamk oranssi 2">
      <a:dk1>
        <a:sysClr val="windowText" lastClr="000000"/>
      </a:dk1>
      <a:lt1>
        <a:sysClr val="window" lastClr="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Horisontti">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defPPr>
      </a:lstStyle>
    </a:txDef>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DAFE7621284445A1A80B7404B0A00B" ma:contentTypeVersion="2" ma:contentTypeDescription="Create a new document." ma:contentTypeScope="" ma:versionID="83bb8ca0b05d4e5fab649d5a79a362ab">
  <xsd:schema xmlns:xsd="http://www.w3.org/2001/XMLSchema" xmlns:xs="http://www.w3.org/2001/XMLSchema" xmlns:p="http://schemas.microsoft.com/office/2006/metadata/properties" xmlns:ns2="5537ce4b-9970-467b-9f04-2019f3e46f3d" targetNamespace="http://schemas.microsoft.com/office/2006/metadata/properties" ma:root="true" ma:fieldsID="f85ea1c403ddd6ac535e37fd7c3aa682" ns2:_="">
    <xsd:import namespace="5537ce4b-9970-467b-9f04-2019f3e46f3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37ce4b-9970-467b-9f04-2019f3e46f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3CADCA-D1C1-432C-8DA0-A498EBD2E5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F84DF25-AF3E-4C6F-B82E-FC600272D29C}">
  <ds:schemaRefs>
    <ds:schemaRef ds:uri="http://schemas.microsoft.com/sharepoint/v3/contenttype/forms"/>
  </ds:schemaRefs>
</ds:datastoreItem>
</file>

<file path=customXml/itemProps3.xml><?xml version="1.0" encoding="utf-8"?>
<ds:datastoreItem xmlns:ds="http://schemas.openxmlformats.org/officeDocument/2006/customXml" ds:itemID="{289CC046-BDF3-42E4-AC10-8A2ED8EF2A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37ce4b-9970-467b-9f04-2019f3e46f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1176</TotalTime>
  <Words>395</Words>
  <Application>Microsoft Office PowerPoint</Application>
  <PresentationFormat>A3 Paper (297x420 mm)</PresentationFormat>
  <Paragraphs>54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Calibri</vt:lpstr>
      <vt:lpstr>Oamk oranssi</vt:lpstr>
      <vt:lpstr>PowerPoint Presentation</vt:lpstr>
    </vt:vector>
  </TitlesOfParts>
  <Company>Oamk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Viestintäpalvelut</dc:creator>
  <cp:lastModifiedBy>Huy Bui</cp:lastModifiedBy>
  <cp:revision>113</cp:revision>
  <cp:lastPrinted>2012-08-29T10:33:03Z</cp:lastPrinted>
  <dcterms:created xsi:type="dcterms:W3CDTF">2011-08-25T08:52:46Z</dcterms:created>
  <dcterms:modified xsi:type="dcterms:W3CDTF">2020-08-19T07:24:39Z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0x0101007FDAFE7621284445A1A80B7404B0A00B</vt:lpwstr>
  </property>
</Properties>
</file>