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Đề 1" id="{9C110BA3-C08B-4B05-BEA5-023243D77581}">
          <p14:sldIdLst>
            <p14:sldId id="257"/>
            <p14:sldId id="258"/>
            <p14:sldId id="259"/>
            <p14:sldId id="260"/>
            <p14:sldId id="261"/>
            <p14:sldId id="262"/>
            <p14:sldId id="263"/>
            <p14:sldId id="264"/>
          </p14:sldIdLst>
        </p14:section>
        <p14:section name="Đề 2" id="{69BEDDDD-26BB-49A2-B0D4-296B61804854}">
          <p14:sldIdLst>
            <p14:sldId id="265"/>
            <p14:sldId id="266"/>
            <p14:sldId id="267"/>
            <p14:sldId id="268"/>
            <p14:sldId id="269"/>
            <p14:sldId id="270"/>
            <p14:sldId id="271"/>
            <p14:sldId id="272"/>
            <p14:sldId id="273"/>
          </p14:sldIdLst>
        </p14:section>
        <p14:section name="Đề 3" id="{0606C1DD-E31A-4844-8C99-D679E1647B48}">
          <p14:sldIdLst>
            <p14:sldId id="274"/>
            <p14:sldId id="275"/>
            <p14:sldId id="276"/>
            <p14:sldId id="277"/>
            <p14:sldId id="278"/>
            <p14:sldId id="279"/>
            <p14:sldId id="280"/>
            <p14:sldId id="281"/>
            <p14:sldId id="282"/>
          </p14:sldIdLst>
        </p14:section>
        <p14:section name="Đề 4" id="{38A61195-B642-43B7-BBAB-7D26AA32B99A}">
          <p14:sldIdLst>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538" autoAdjust="0"/>
    <p:restoredTop sz="94660"/>
  </p:normalViewPr>
  <p:slideViewPr>
    <p:cSldViewPr>
      <p:cViewPr varScale="1">
        <p:scale>
          <a:sx n="76" d="100"/>
          <a:sy n="76" d="100"/>
        </p:scale>
        <p:origin x="3954" y="108"/>
      </p:cViewPr>
      <p:guideLst>
        <p:guide orient="horz" pos="31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84ADF-5F5B-4A21-AB0F-A0F6CCA278FB}" type="datetimeFigureOut">
              <a:rPr lang="en-US" smtClean="0"/>
              <a:t>12/12/2023</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C53EC-8EA0-48CF-B744-B10E5C7894F3}" type="slidenum">
              <a:rPr lang="en-US" smtClean="0"/>
              <a:t>‹#›</a:t>
            </a:fld>
            <a:endParaRPr lang="en-US"/>
          </a:p>
        </p:txBody>
      </p:sp>
    </p:spTree>
    <p:extLst>
      <p:ext uri="{BB962C8B-B14F-4D97-AF65-F5344CB8AC3E}">
        <p14:creationId xmlns:p14="http://schemas.microsoft.com/office/powerpoint/2010/main" val="2676037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D20C36C1-A5BA-45BF-8026-0549C0166B33}" type="slidenum">
              <a:rPr lang="en-US" altLang="ko-KR" smtClean="0"/>
              <a:pPr eaLnBrk="1" hangingPunct="1">
                <a:spcBef>
                  <a:spcPct val="0"/>
                </a:spcBef>
              </a:pPr>
              <a:t>1</a:t>
            </a:fld>
            <a:endParaRPr lang="en-US" altLang="ko-KR"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3330863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E0F7484F-84FD-4BB5-B8B8-FE1998ADC8E2}" type="slidenum">
              <a:rPr lang="en-US" altLang="ko-KR" smtClean="0"/>
              <a:pPr eaLnBrk="1" hangingPunct="1">
                <a:spcBef>
                  <a:spcPct val="0"/>
                </a:spcBef>
              </a:pPr>
              <a:t>10</a:t>
            </a:fld>
            <a:endParaRPr lang="en-US" altLang="ko-KR"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AB8ABA9C-2DAC-4B88-970D-65E60843ADBB}" type="slidenum">
              <a:rPr lang="en-US" altLang="ko-KR" smtClean="0">
                <a:solidFill>
                  <a:srgbClr val="000000"/>
                </a:solidFill>
              </a:rPr>
              <a:pPr eaLnBrk="1" hangingPunct="1">
                <a:spcBef>
                  <a:spcPct val="0"/>
                </a:spcBef>
              </a:pPr>
              <a:t>11</a:t>
            </a:fld>
            <a:endParaRPr lang="en-US" altLang="ko-KR" smtClean="0">
              <a:solidFill>
                <a:srgbClr val="000000"/>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348723D4-A20A-471A-B6AE-EB2BBB892527}" type="slidenum">
              <a:rPr lang="en-US" altLang="ko-KR" smtClean="0"/>
              <a:pPr eaLnBrk="1" hangingPunct="1">
                <a:spcBef>
                  <a:spcPct val="0"/>
                </a:spcBef>
              </a:pPr>
              <a:t>12</a:t>
            </a:fld>
            <a:endParaRPr lang="en-US" altLang="ko-KR"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4D9F70C3-27FF-46F1-BC1B-5C7523EA178D}" type="slidenum">
              <a:rPr lang="en-US" altLang="ko-KR" smtClean="0">
                <a:solidFill>
                  <a:srgbClr val="000000"/>
                </a:solidFill>
              </a:rPr>
              <a:pPr eaLnBrk="1" hangingPunct="1">
                <a:spcBef>
                  <a:spcPct val="0"/>
                </a:spcBef>
              </a:pPr>
              <a:t>13</a:t>
            </a:fld>
            <a:endParaRPr lang="en-US" altLang="ko-KR" smtClean="0">
              <a:solidFill>
                <a:srgbClr val="000000"/>
              </a:solidFill>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algn="r" eaLnBrk="1" hangingPunct="1">
              <a:spcBef>
                <a:spcPct val="0"/>
              </a:spcBef>
            </a:pPr>
            <a:fld id="{2229F07B-62B5-4892-88F2-6BCD873C0B2B}" type="slidenum">
              <a:rPr lang="en-US" altLang="ko-KR">
                <a:solidFill>
                  <a:srgbClr val="000000"/>
                </a:solidFill>
              </a:rPr>
              <a:pPr algn="r" eaLnBrk="1" hangingPunct="1">
                <a:spcBef>
                  <a:spcPct val="0"/>
                </a:spcBef>
              </a:pPr>
              <a:t>14</a:t>
            </a:fld>
            <a:endParaRPr lang="en-US" altLang="ko-KR">
              <a:solidFill>
                <a:srgbClr val="000000"/>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6700A6EA-487C-4536-8BD1-79F5F8ACDF7C}" type="slidenum">
              <a:rPr lang="en-US" altLang="ko-KR" smtClean="0">
                <a:solidFill>
                  <a:srgbClr val="000000"/>
                </a:solidFill>
              </a:rPr>
              <a:pPr eaLnBrk="1" hangingPunct="1">
                <a:spcBef>
                  <a:spcPct val="0"/>
                </a:spcBef>
              </a:pPr>
              <a:t>15</a:t>
            </a:fld>
            <a:endParaRPr lang="en-US" altLang="ko-KR"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286C960A-873B-4C20-BE2D-293D2B25913E}" type="slidenum">
              <a:rPr lang="en-US" altLang="ko-KR" smtClean="0">
                <a:solidFill>
                  <a:srgbClr val="000000"/>
                </a:solidFill>
              </a:rPr>
              <a:pPr eaLnBrk="1" hangingPunct="1">
                <a:spcBef>
                  <a:spcPct val="0"/>
                </a:spcBef>
              </a:pPr>
              <a:t>16</a:t>
            </a:fld>
            <a:endParaRPr lang="en-US" altLang="ko-KR"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F34D8E49-FB57-492A-AFB2-1168F586A38E}" type="slidenum">
              <a:rPr lang="en-US" altLang="ko-KR" smtClean="0">
                <a:solidFill>
                  <a:srgbClr val="000000"/>
                </a:solidFill>
              </a:rPr>
              <a:pPr eaLnBrk="1" hangingPunct="1">
                <a:spcBef>
                  <a:spcPct val="0"/>
                </a:spcBef>
              </a:pPr>
              <a:t>17</a:t>
            </a:fld>
            <a:endParaRPr lang="en-US" altLang="ko-KR" smtClean="0">
              <a:solidFill>
                <a:srgbClr val="000000"/>
              </a:solidFill>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0AED8F5A-A739-4E13-89EE-C2632BD414CB}" type="slidenum">
              <a:rPr lang="en-US" altLang="ko-KR" smtClean="0"/>
              <a:pPr eaLnBrk="1" hangingPunct="1">
                <a:spcBef>
                  <a:spcPct val="0"/>
                </a:spcBef>
              </a:pPr>
              <a:t>18</a:t>
            </a:fld>
            <a:endParaRPr lang="en-US" altLang="ko-K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10748178-1465-46E8-BB46-31183A632F34}" type="slidenum">
              <a:rPr lang="en-US" altLang="ko-KR" smtClean="0"/>
              <a:pPr eaLnBrk="1" hangingPunct="1">
                <a:spcBef>
                  <a:spcPct val="0"/>
                </a:spcBef>
              </a:pPr>
              <a:t>19</a:t>
            </a:fld>
            <a:endParaRPr lang="en-US" altLang="ko-KR"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E0F7484F-84FD-4BB5-B8B8-FE1998ADC8E2}" type="slidenum">
              <a:rPr lang="en-US" altLang="ko-KR" smtClean="0"/>
              <a:pPr eaLnBrk="1" hangingPunct="1">
                <a:spcBef>
                  <a:spcPct val="0"/>
                </a:spcBef>
              </a:pPr>
              <a:t>2</a:t>
            </a:fld>
            <a:endParaRPr lang="en-US" altLang="ko-KR"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3603590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39CF344C-E5AA-454C-AD69-9E1D9837E956}" type="slidenum">
              <a:rPr lang="en-US" altLang="ko-KR" smtClean="0">
                <a:solidFill>
                  <a:srgbClr val="000000"/>
                </a:solidFill>
              </a:rPr>
              <a:pPr eaLnBrk="1" hangingPunct="1">
                <a:spcBef>
                  <a:spcPct val="0"/>
                </a:spcBef>
              </a:pPr>
              <a:t>20</a:t>
            </a:fld>
            <a:endParaRPr lang="en-US" altLang="ko-KR"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8EDC41A9-5F18-4AC7-A3C1-2D3224CEF100}" type="slidenum">
              <a:rPr lang="en-US" altLang="ko-KR" smtClean="0">
                <a:solidFill>
                  <a:srgbClr val="000000"/>
                </a:solidFill>
              </a:rPr>
              <a:pPr eaLnBrk="1" hangingPunct="1">
                <a:spcBef>
                  <a:spcPct val="0"/>
                </a:spcBef>
              </a:pPr>
              <a:t>21</a:t>
            </a:fld>
            <a:endParaRPr lang="en-US" altLang="ko-KR" smtClean="0">
              <a:solidFill>
                <a:srgbClr val="000000"/>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algn="r" eaLnBrk="1" hangingPunct="1">
              <a:spcBef>
                <a:spcPct val="0"/>
              </a:spcBef>
            </a:pPr>
            <a:fld id="{F711A4ED-4994-4ABE-902D-A61CB12E7DF2}" type="slidenum">
              <a:rPr lang="en-US" altLang="ko-KR">
                <a:solidFill>
                  <a:srgbClr val="000000"/>
                </a:solidFill>
              </a:rPr>
              <a:pPr algn="r" eaLnBrk="1" hangingPunct="1">
                <a:spcBef>
                  <a:spcPct val="0"/>
                </a:spcBef>
              </a:pPr>
              <a:t>22</a:t>
            </a:fld>
            <a:endParaRPr lang="en-US" altLang="ko-KR">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algn="r" eaLnBrk="1" hangingPunct="1">
              <a:spcBef>
                <a:spcPct val="0"/>
              </a:spcBef>
            </a:pPr>
            <a:fld id="{DEB02ABA-9F3A-442B-B31D-02654C64F74E}" type="slidenum">
              <a:rPr lang="en-US" altLang="ko-KR">
                <a:solidFill>
                  <a:srgbClr val="000000"/>
                </a:solidFill>
              </a:rPr>
              <a:pPr algn="r" eaLnBrk="1" hangingPunct="1">
                <a:spcBef>
                  <a:spcPct val="0"/>
                </a:spcBef>
              </a:pPr>
              <a:t>23</a:t>
            </a:fld>
            <a:endParaRPr lang="en-US" altLang="ko-KR">
              <a:solidFill>
                <a:srgbClr val="00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52AF72F5-2918-4004-8F8A-EA35B233F143}" type="slidenum">
              <a:rPr lang="en-US" altLang="ko-KR" smtClean="0">
                <a:solidFill>
                  <a:srgbClr val="000000"/>
                </a:solidFill>
              </a:rPr>
              <a:pPr eaLnBrk="1" hangingPunct="1">
                <a:spcBef>
                  <a:spcPct val="0"/>
                </a:spcBef>
              </a:pPr>
              <a:t>24</a:t>
            </a:fld>
            <a:endParaRPr lang="en-US" altLang="ko-KR" smtClean="0">
              <a:solidFill>
                <a:srgbClr val="000000"/>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778A3C71-B922-4425-9992-E2933FFB4C71}" type="slidenum">
              <a:rPr lang="en-US" altLang="ko-KR" smtClean="0">
                <a:solidFill>
                  <a:srgbClr val="000000"/>
                </a:solidFill>
              </a:rPr>
              <a:pPr eaLnBrk="1" hangingPunct="1">
                <a:spcBef>
                  <a:spcPct val="0"/>
                </a:spcBef>
              </a:pPr>
              <a:t>25</a:t>
            </a:fld>
            <a:endParaRPr lang="en-US" altLang="ko-KR" smtClean="0">
              <a:solidFill>
                <a:srgbClr val="000000"/>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6314F604-EF95-44BE-92A9-DE38231D3470}" type="slidenum">
              <a:rPr lang="en-US" altLang="ko-KR" smtClean="0">
                <a:solidFill>
                  <a:srgbClr val="000000"/>
                </a:solidFill>
              </a:rPr>
              <a:pPr eaLnBrk="1" hangingPunct="1">
                <a:spcBef>
                  <a:spcPct val="0"/>
                </a:spcBef>
              </a:pPr>
              <a:t>27</a:t>
            </a:fld>
            <a:endParaRPr lang="en-US" altLang="ko-KR"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262823EF-9C7E-4D54-9899-D3A9AA384998}" type="slidenum">
              <a:rPr lang="en-US" altLang="ko-KR" smtClean="0">
                <a:solidFill>
                  <a:srgbClr val="000000"/>
                </a:solidFill>
              </a:rPr>
              <a:pPr eaLnBrk="1" hangingPunct="1">
                <a:spcBef>
                  <a:spcPct val="0"/>
                </a:spcBef>
              </a:pPr>
              <a:t>28</a:t>
            </a:fld>
            <a:endParaRPr lang="en-US" altLang="ko-KR" smtClean="0">
              <a:solidFill>
                <a:srgbClr val="000000"/>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2E2C31A6-15D4-44D7-BCFA-BE7C1D11C8CF}" type="slidenum">
              <a:rPr lang="en-US" altLang="ko-KR" smtClean="0"/>
              <a:pPr eaLnBrk="1" hangingPunct="1">
                <a:spcBef>
                  <a:spcPct val="0"/>
                </a:spcBef>
              </a:pPr>
              <a:t>29</a:t>
            </a:fld>
            <a:endParaRPr lang="en-US" altLang="ko-KR"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C7D89557-6C08-4467-93E5-6B579E7ED35B}" type="slidenum">
              <a:rPr lang="en-US" altLang="ko-KR" smtClean="0"/>
              <a:pPr eaLnBrk="1" hangingPunct="1">
                <a:spcBef>
                  <a:spcPct val="0"/>
                </a:spcBef>
              </a:pPr>
              <a:t>30</a:t>
            </a:fld>
            <a:endParaRPr lang="en-US" altLang="ko-KR"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AB8ABA9C-2DAC-4B88-970D-65E60843ADBB}" type="slidenum">
              <a:rPr lang="en-US" altLang="ko-KR" smtClean="0">
                <a:solidFill>
                  <a:srgbClr val="000000"/>
                </a:solidFill>
              </a:rPr>
              <a:pPr eaLnBrk="1" hangingPunct="1">
                <a:spcBef>
                  <a:spcPct val="0"/>
                </a:spcBef>
              </a:pPr>
              <a:t>3</a:t>
            </a:fld>
            <a:endParaRPr lang="en-US" altLang="ko-KR" smtClean="0">
              <a:solidFill>
                <a:srgbClr val="000000"/>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dirty="0" smtClean="0">
              <a:latin typeface="굴림" charset="-127"/>
              <a:ea typeface="굴림" charset="-127"/>
            </a:endParaRPr>
          </a:p>
        </p:txBody>
      </p:sp>
    </p:spTree>
    <p:extLst>
      <p:ext uri="{BB962C8B-B14F-4D97-AF65-F5344CB8AC3E}">
        <p14:creationId xmlns:p14="http://schemas.microsoft.com/office/powerpoint/2010/main" val="3527930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algn="r" eaLnBrk="1" hangingPunct="1">
              <a:spcBef>
                <a:spcPct val="0"/>
              </a:spcBef>
            </a:pPr>
            <a:fld id="{5C87A301-AADE-4F4C-A573-D03E7D8BDDDE}" type="slidenum">
              <a:rPr lang="en-US" altLang="ko-KR">
                <a:solidFill>
                  <a:srgbClr val="000000"/>
                </a:solidFill>
              </a:rPr>
              <a:pPr algn="r" eaLnBrk="1" hangingPunct="1">
                <a:spcBef>
                  <a:spcPct val="0"/>
                </a:spcBef>
              </a:pPr>
              <a:t>31</a:t>
            </a:fld>
            <a:endParaRPr lang="en-US" altLang="ko-KR">
              <a:solidFill>
                <a:srgbClr val="000000"/>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5453" y="8686800"/>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algn="r" eaLnBrk="1" hangingPunct="1">
              <a:spcBef>
                <a:spcPct val="0"/>
              </a:spcBef>
            </a:pPr>
            <a:fld id="{9201879B-B0B8-495C-A6BE-22C51F17F3CF}" type="slidenum">
              <a:rPr lang="en-US" altLang="ko-KR">
                <a:solidFill>
                  <a:srgbClr val="000000"/>
                </a:solidFill>
              </a:rPr>
              <a:pPr algn="r" eaLnBrk="1" hangingPunct="1">
                <a:spcBef>
                  <a:spcPct val="0"/>
                </a:spcBef>
              </a:pPr>
              <a:t>32</a:t>
            </a:fld>
            <a:endParaRPr lang="en-US" altLang="ko-KR">
              <a:solidFill>
                <a:srgbClr val="000000"/>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12DCB250-D737-4431-818E-69C017FC7E4D}" type="slidenum">
              <a:rPr lang="en-US" altLang="ko-KR" smtClean="0">
                <a:solidFill>
                  <a:srgbClr val="000000"/>
                </a:solidFill>
              </a:rPr>
              <a:pPr eaLnBrk="1" hangingPunct="1">
                <a:spcBef>
                  <a:spcPct val="0"/>
                </a:spcBef>
              </a:pPr>
              <a:t>33</a:t>
            </a:fld>
            <a:endParaRPr lang="en-US" altLang="ko-KR" smtClean="0">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pitchFamily="50" charset="-127"/>
                <a:ea typeface="굴림" pitchFamily="50" charset="-127"/>
              </a:defRPr>
            </a:lvl1pPr>
            <a:lvl2pPr marL="742950" indent="-285750" eaLnBrk="0" hangingPunct="0">
              <a:spcBef>
                <a:spcPct val="30000"/>
              </a:spcBef>
              <a:defRPr kumimoji="1" sz="1200">
                <a:solidFill>
                  <a:schemeClr val="tx1"/>
                </a:solidFill>
                <a:latin typeface="굴림" pitchFamily="50" charset="-127"/>
                <a:ea typeface="굴림" pitchFamily="50" charset="-127"/>
              </a:defRPr>
            </a:lvl2pPr>
            <a:lvl3pPr marL="1143000" indent="-228600" eaLnBrk="0" hangingPunct="0">
              <a:spcBef>
                <a:spcPct val="30000"/>
              </a:spcBef>
              <a:defRPr kumimoji="1" sz="1200">
                <a:solidFill>
                  <a:schemeClr val="tx1"/>
                </a:solidFill>
                <a:latin typeface="굴림" pitchFamily="50" charset="-127"/>
                <a:ea typeface="굴림" pitchFamily="50" charset="-127"/>
              </a:defRPr>
            </a:lvl3pPr>
            <a:lvl4pPr marL="1600200" indent="-228600" eaLnBrk="0" hangingPunct="0">
              <a:spcBef>
                <a:spcPct val="30000"/>
              </a:spcBef>
              <a:defRPr kumimoji="1" sz="1200">
                <a:solidFill>
                  <a:schemeClr val="tx1"/>
                </a:solidFill>
                <a:latin typeface="굴림" pitchFamily="50" charset="-127"/>
                <a:ea typeface="굴림" pitchFamily="50" charset="-127"/>
              </a:defRPr>
            </a:lvl4pPr>
            <a:lvl5pPr marL="2057400" indent="-228600" eaLnBrk="0" hangingPunct="0">
              <a:spcBef>
                <a:spcPct val="30000"/>
              </a:spcBef>
              <a:defRPr kumimoji="1" sz="1200">
                <a:solidFill>
                  <a:schemeClr val="tx1"/>
                </a:solidFill>
                <a:latin typeface="굴림" pitchFamily="50" charset="-127"/>
                <a:ea typeface="굴림" pitchFamily="50" charset="-127"/>
              </a:defRPr>
            </a:lvl5pPr>
            <a:lvl6pPr marL="25146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6pPr>
            <a:lvl7pPr marL="29718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7pPr>
            <a:lvl8pPr marL="34290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8pPr>
            <a:lvl9pPr marL="3886200" indent="-228600" eaLnBrk="0" fontAlgn="base" hangingPunct="0">
              <a:spcBef>
                <a:spcPct val="30000"/>
              </a:spcBef>
              <a:spcAft>
                <a:spcPct val="0"/>
              </a:spcAft>
              <a:defRPr kumimoji="1" sz="1200">
                <a:solidFill>
                  <a:schemeClr val="tx1"/>
                </a:solidFill>
                <a:latin typeface="굴림" pitchFamily="50" charset="-127"/>
                <a:ea typeface="굴림" pitchFamily="50" charset="-127"/>
              </a:defRPr>
            </a:lvl9pPr>
          </a:lstStyle>
          <a:p>
            <a:pPr eaLnBrk="1" hangingPunct="1">
              <a:spcBef>
                <a:spcPct val="0"/>
              </a:spcBef>
            </a:pPr>
            <a:fld id="{FE8F2C58-2EFB-40B7-A874-588E0E832A04}" type="slidenum">
              <a:rPr lang="en-US" altLang="ko-KR" smtClean="0">
                <a:solidFill>
                  <a:srgbClr val="000000"/>
                </a:solidFill>
              </a:rPr>
              <a:pPr eaLnBrk="1" hangingPunct="1">
                <a:spcBef>
                  <a:spcPct val="0"/>
                </a:spcBef>
              </a:pPr>
              <a:t>34</a:t>
            </a:fld>
            <a:endParaRPr lang="en-US" altLang="ko-KR" smtClean="0">
              <a:solidFill>
                <a:srgbClr val="000000"/>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348723D4-A20A-471A-B6AE-EB2BBB892527}" type="slidenum">
              <a:rPr lang="en-US" altLang="ko-KR" smtClean="0"/>
              <a:pPr eaLnBrk="1" hangingPunct="1">
                <a:spcBef>
                  <a:spcPct val="0"/>
                </a:spcBef>
              </a:pPr>
              <a:t>4</a:t>
            </a:fld>
            <a:endParaRPr lang="en-US" altLang="ko-KR"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49353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4D9F70C3-27FF-46F1-BC1B-5C7523EA178D}" type="slidenum">
              <a:rPr lang="en-US" altLang="ko-KR" smtClean="0">
                <a:solidFill>
                  <a:srgbClr val="000000"/>
                </a:solidFill>
              </a:rPr>
              <a:pPr eaLnBrk="1" hangingPunct="1">
                <a:spcBef>
                  <a:spcPct val="0"/>
                </a:spcBef>
              </a:pPr>
              <a:t>5</a:t>
            </a:fld>
            <a:endParaRPr lang="en-US" altLang="ko-KR" smtClean="0">
              <a:solidFill>
                <a:srgbClr val="000000"/>
              </a:solidFill>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183282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85453" y="8640956"/>
            <a:ext cx="2972547" cy="45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algn="r" eaLnBrk="1" hangingPunct="1">
              <a:spcBef>
                <a:spcPct val="0"/>
              </a:spcBef>
            </a:pPr>
            <a:fld id="{2229F07B-62B5-4892-88F2-6BCD873C0B2B}" type="slidenum">
              <a:rPr lang="en-US" altLang="ko-KR">
                <a:solidFill>
                  <a:srgbClr val="000000"/>
                </a:solidFill>
              </a:rPr>
              <a:pPr algn="r" eaLnBrk="1" hangingPunct="1">
                <a:spcBef>
                  <a:spcPct val="0"/>
                </a:spcBef>
              </a:pPr>
              <a:t>6</a:t>
            </a:fld>
            <a:endParaRPr lang="en-US" altLang="ko-KR">
              <a:solidFill>
                <a:srgbClr val="000000"/>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32983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6700A6EA-487C-4536-8BD1-79F5F8ACDF7C}" type="slidenum">
              <a:rPr lang="en-US" altLang="ko-KR" smtClean="0">
                <a:solidFill>
                  <a:srgbClr val="000000"/>
                </a:solidFill>
              </a:rPr>
              <a:pPr eaLnBrk="1" hangingPunct="1">
                <a:spcBef>
                  <a:spcPct val="0"/>
                </a:spcBef>
              </a:pPr>
              <a:t>7</a:t>
            </a:fld>
            <a:endParaRPr lang="en-US" altLang="ko-KR"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3789374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286C960A-873B-4C20-BE2D-293D2B25913E}" type="slidenum">
              <a:rPr lang="en-US" altLang="ko-KR" smtClean="0">
                <a:solidFill>
                  <a:srgbClr val="000000"/>
                </a:solidFill>
              </a:rPr>
              <a:pPr eaLnBrk="1" hangingPunct="1">
                <a:spcBef>
                  <a:spcPct val="0"/>
                </a:spcBef>
              </a:pPr>
              <a:t>8</a:t>
            </a:fld>
            <a:endParaRPr lang="en-US" altLang="ko-KR"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86603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D20C36C1-A5BA-45BF-8026-0549C0166B33}" type="slidenum">
              <a:rPr lang="en-US" altLang="ko-KR" smtClean="0"/>
              <a:pPr eaLnBrk="1" hangingPunct="1">
                <a:spcBef>
                  <a:spcPct val="0"/>
                </a:spcBef>
              </a:pPr>
              <a:t>9</a:t>
            </a:fld>
            <a:endParaRPr lang="en-US" altLang="ko-KR"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9CFAEE-8D91-46D5-B41F-D4A0198DFDFC}"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376338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CFAEE-8D91-46D5-B41F-D4A0198DFDFC}"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426954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29697"/>
            <a:ext cx="1157288" cy="11268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6" y="529697"/>
            <a:ext cx="3357563" cy="11268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CFAEE-8D91-46D5-B41F-D4A0198DFDFC}"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43814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CFAEE-8D91-46D5-B41F-D4A0198DFDFC}"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288660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2"/>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7"/>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CFAEE-8D91-46D5-B41F-D4A0198DFDFC}"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357268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6" y="3081867"/>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1" y="3081867"/>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9CFAEE-8D91-46D5-B41F-D4A0198DFDFC}"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122360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9CFAEE-8D91-46D5-B41F-D4A0198DFDFC}"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398670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9CFAEE-8D91-46D5-B41F-D4A0198DFDFC}"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335540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CFAEE-8D91-46D5-B41F-D4A0198DFDFC}"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286722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6"/>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CFAEE-8D91-46D5-B41F-D4A0198DFDFC}"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272105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1"/>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CFAEE-8D91-46D5-B41F-D4A0198DFDFC}"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4C4E7-BF56-47A4-9E7E-B2534425F9E8}" type="slidenum">
              <a:rPr lang="en-US" smtClean="0"/>
              <a:t>‹#›</a:t>
            </a:fld>
            <a:endParaRPr lang="en-US"/>
          </a:p>
        </p:txBody>
      </p:sp>
    </p:spTree>
    <p:extLst>
      <p:ext uri="{BB962C8B-B14F-4D97-AF65-F5344CB8AC3E}">
        <p14:creationId xmlns:p14="http://schemas.microsoft.com/office/powerpoint/2010/main" val="42817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6"/>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459CFAEE-8D91-46D5-B41F-D4A0198DFDFC}" type="datetimeFigureOut">
              <a:rPr lang="en-US" smtClean="0"/>
              <a:t>12/12/2023</a:t>
            </a:fld>
            <a:endParaRPr lang="en-US"/>
          </a:p>
        </p:txBody>
      </p:sp>
      <p:sp>
        <p:nvSpPr>
          <p:cNvPr id="5" name="Footer Placeholder 4"/>
          <p:cNvSpPr>
            <a:spLocks noGrp="1"/>
          </p:cNvSpPr>
          <p:nvPr>
            <p:ph type="ftr" sz="quarter" idx="3"/>
          </p:nvPr>
        </p:nvSpPr>
        <p:spPr>
          <a:xfrm>
            <a:off x="2343150" y="9181396"/>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6"/>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1C94C4E7-BF56-47A4-9E7E-B2534425F9E8}" type="slidenum">
              <a:rPr lang="en-US" smtClean="0"/>
              <a:t>‹#›</a:t>
            </a:fld>
            <a:endParaRPr lang="en-US"/>
          </a:p>
        </p:txBody>
      </p:sp>
    </p:spTree>
    <p:extLst>
      <p:ext uri="{BB962C8B-B14F-4D97-AF65-F5344CB8AC3E}">
        <p14:creationId xmlns:p14="http://schemas.microsoft.com/office/powerpoint/2010/main" val="1024280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2.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16.png"/><Relationship Id="rId5" Type="http://schemas.openxmlformats.org/officeDocument/2006/relationships/image" Target="../media/image44.png"/><Relationship Id="rId10" Type="http://schemas.openxmlformats.org/officeDocument/2006/relationships/image" Target="../media/image15.png"/><Relationship Id="rId4" Type="http://schemas.openxmlformats.org/officeDocument/2006/relationships/image" Target="../media/image43.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14.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46.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6.png"/><Relationship Id="rId7"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65.png"/><Relationship Id="rId4" Type="http://schemas.openxmlformats.org/officeDocument/2006/relationships/image" Target="../media/image67.png"/><Relationship Id="rId9" Type="http://schemas.openxmlformats.org/officeDocument/2006/relationships/image" Target="../media/image7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24.png"/><Relationship Id="rId18" Type="http://schemas.openxmlformats.org/officeDocument/2006/relationships/image" Target="../media/image15.png"/><Relationship Id="rId3" Type="http://schemas.openxmlformats.org/officeDocument/2006/relationships/image" Target="../media/image26.png"/><Relationship Id="rId21" Type="http://schemas.openxmlformats.org/officeDocument/2006/relationships/image" Target="../media/image36.png"/><Relationship Id="rId7" Type="http://schemas.openxmlformats.org/officeDocument/2006/relationships/image" Target="../media/image30.png"/><Relationship Id="rId12" Type="http://schemas.openxmlformats.org/officeDocument/2006/relationships/image" Target="../media/image23.png"/><Relationship Id="rId17" Type="http://schemas.openxmlformats.org/officeDocument/2006/relationships/image" Target="../media/image14.png"/><Relationship Id="rId2" Type="http://schemas.openxmlformats.org/officeDocument/2006/relationships/notesSlide" Target="../notesSlides/notesSlide30.xml"/><Relationship Id="rId16" Type="http://schemas.openxmlformats.org/officeDocument/2006/relationships/image" Target="../media/image13.png"/><Relationship Id="rId20"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22.png"/><Relationship Id="rId5" Type="http://schemas.openxmlformats.org/officeDocument/2006/relationships/image" Target="../media/image28.png"/><Relationship Id="rId15" Type="http://schemas.openxmlformats.org/officeDocument/2006/relationships/image" Target="../media/image12.png"/><Relationship Id="rId10" Type="http://schemas.openxmlformats.org/officeDocument/2006/relationships/image" Target="../media/image33.png"/><Relationship Id="rId19" Type="http://schemas.openxmlformats.org/officeDocument/2006/relationships/image" Target="../media/image34.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25.png"/><Relationship Id="rId22" Type="http://schemas.openxmlformats.org/officeDocument/2006/relationships/image" Target="../media/image37.png"/></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6.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52" name="Rectangle 3"/>
          <p:cNvSpPr>
            <a:spLocks noChangeArrowheads="1"/>
          </p:cNvSpPr>
          <p:nvPr/>
        </p:nvSpPr>
        <p:spPr bwMode="auto">
          <a:xfrm>
            <a:off x="304800" y="609600"/>
            <a:ext cx="3124200" cy="91830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1.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sai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nguyên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đây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nhân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nguyên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bởi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proton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nơtron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b="1"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lượng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một</a:t>
            </a:r>
            <a:r>
              <a:rPr lang="en-US" altLang="ko-KR" sz="900" dirty="0" smtClean="0">
                <a:latin typeface="LG Smart_H2.0 R" panose="020B0600000101010101" pitchFamily="34" charset="-127"/>
                <a:ea typeface="LG Smart_H2.0 R" panose="020B0600000101010101" pitchFamily="34" charset="-127"/>
                <a:cs typeface="Times New Roman" pitchFamily="18" charset="0"/>
              </a:rPr>
              <a:t> proton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một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nowtron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bằng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nhau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bằng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1840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lần</a:t>
            </a:r>
            <a:r>
              <a:rPr lang="en-US" altLang="ko-KR" sz="900" dirty="0" smtClean="0">
                <a:latin typeface="LG Smart_H2.0 R" panose="020B0600000101010101" pitchFamily="34" charset="-127"/>
                <a:ea typeface="LG Smart_H2.0 R" panose="020B0600000101010101" pitchFamily="34" charset="-127"/>
                <a:cs typeface="Times New Roman" pitchFamily="18" charset="0"/>
              </a:rPr>
              <a:t> electron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proton Z =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dương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nguyên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=&gt;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bằng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electron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proton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neutron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thể</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một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trị</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 </a:t>
            </a:r>
            <a:r>
              <a:rPr lang="en-US" altLang="ko-KR" sz="900" dirty="0" err="1" smtClean="0">
                <a:latin typeface="Times New Roman" pitchFamily="18" charset="0"/>
                <a:ea typeface="LG Smart_H2.0 R" panose="020B0600000101010101" pitchFamily="34" charset="-127"/>
                <a:cs typeface="Times New Roman" pitchFamily="18" charset="0"/>
              </a:rPr>
              <a:t>Yếu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tố</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nào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sau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đây</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không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phải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là</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yếu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tố</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quyết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định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trở</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vật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liệu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theo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loại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chất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dài</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mặt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cắt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④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Trọng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lượng</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3</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Hiện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tượng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sinh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ra</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suất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động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khi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từ</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thông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a:t>
            </a:r>
            <a:r>
              <a:rPr lang="en-US" altLang="ko-KR" sz="900" dirty="0" smtClean="0">
                <a:latin typeface="Times New Roman" pitchFamily="18" charset="0"/>
                <a:ea typeface="LG Smart_H2.0 R" panose="020B0600000101010101" pitchFamily="34" charset="-127"/>
                <a:cs typeface="Times New Roman" pitchFamily="18" charset="0"/>
              </a:rPr>
              <a:t> qua </a:t>
            </a:r>
            <a:r>
              <a:rPr lang="en-US" altLang="ko-KR" sz="900" dirty="0" err="1" smtClean="0">
                <a:latin typeface="Times New Roman" pitchFamily="18" charset="0"/>
                <a:ea typeface="LG Smart_H2.0 R" panose="020B0600000101010101" pitchFamily="34" charset="-127"/>
                <a:cs typeface="Times New Roman" pitchFamily="18" charset="0"/>
              </a:rPr>
              <a:t>cuộn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cảm</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gọi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là</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gì</a:t>
            </a:r>
            <a:r>
              <a:rPr lang="en-US" altLang="ko-KR" sz="900" dirty="0" smtClean="0">
                <a:latin typeface="Times New Roman" pitchFamily="18" charset="0"/>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Tự</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cảm</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Cảm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ứng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tù</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Xuất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cảm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ứng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Định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luật</a:t>
            </a:r>
            <a:r>
              <a:rPr lang="en-US" altLang="ko-KR" sz="900" dirty="0" smtClean="0">
                <a:latin typeface="LG Smart_H2.0 R" panose="020B0600000101010101" pitchFamily="34" charset="-127"/>
                <a:ea typeface="LG Smart_H2.0 R" panose="020B0600000101010101" pitchFamily="34" charset="-127"/>
                <a:cs typeface="Times New Roman" pitchFamily="18" charset="0"/>
              </a:rPr>
              <a:t> Lenz’s</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 </a:t>
            </a:r>
            <a:r>
              <a:rPr lang="en-US" altLang="ko-KR" sz="900" dirty="0" err="1" smtClean="0">
                <a:latin typeface="Times New Roman" pitchFamily="18" charset="0"/>
                <a:ea typeface="LG Smart_H2.0 R" panose="020B0600000101010101" pitchFamily="34" charset="-127"/>
                <a:cs typeface="Times New Roman" pitchFamily="18" charset="0"/>
              </a:rPr>
              <a:t>Nếu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số</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hiệu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nguyên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tử</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titan </a:t>
            </a:r>
            <a:r>
              <a:rPr lang="en-US" altLang="ko-KR" sz="900" dirty="0" err="1" smtClean="0">
                <a:latin typeface="Times New Roman" pitchFamily="18" charset="0"/>
                <a:ea typeface="LG Smart_H2.0 R" panose="020B0600000101010101" pitchFamily="34" charset="-127"/>
                <a:cs typeface="Times New Roman" pitchFamily="18" charset="0"/>
              </a:rPr>
              <a:t>là</a:t>
            </a:r>
            <a:r>
              <a:rPr lang="en-US" altLang="ko-KR" sz="900" dirty="0" smtClean="0">
                <a:latin typeface="Times New Roman" pitchFamily="18" charset="0"/>
                <a:ea typeface="LG Smart_H2.0 R" panose="020B0600000101010101" pitchFamily="34" charset="-127"/>
                <a:cs typeface="Times New Roman" pitchFamily="18" charset="0"/>
              </a:rPr>
              <a:t> 22 </a:t>
            </a:r>
            <a:r>
              <a:rPr lang="en-US" altLang="ko-KR" sz="900" dirty="0" err="1" smtClean="0">
                <a:latin typeface="Times New Roman" pitchFamily="18" charset="0"/>
                <a:ea typeface="LG Smart_H2.0 R" panose="020B0600000101010101" pitchFamily="34" charset="-127"/>
                <a:cs typeface="Times New Roman" pitchFamily="18" charset="0"/>
              </a:rPr>
              <a:t>thì</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số</a:t>
            </a:r>
            <a:r>
              <a:rPr lang="en-US" altLang="ko-KR" sz="900" dirty="0" smtClean="0">
                <a:latin typeface="Times New Roman" pitchFamily="18" charset="0"/>
                <a:ea typeface="LG Smart_H2.0 R" panose="020B0600000101010101" pitchFamily="34" charset="-127"/>
                <a:cs typeface="Times New Roman" pitchFamily="18" charset="0"/>
              </a:rPr>
              <a:t> electron </a:t>
            </a:r>
            <a:r>
              <a:rPr lang="en-US" altLang="ko-KR" sz="900" dirty="0" err="1" smtClean="0">
                <a:latin typeface="Times New Roman" pitchFamily="18" charset="0"/>
                <a:ea typeface="LG Smart_H2.0 R" panose="020B0600000101010101" pitchFamily="34" charset="-127"/>
                <a:cs typeface="Times New Roman" pitchFamily="18" charset="0"/>
              </a:rPr>
              <a:t>trong</a:t>
            </a:r>
            <a:r>
              <a:rPr lang="en-US" altLang="ko-KR" sz="900" dirty="0" smtClean="0">
                <a:latin typeface="Times New Roman" pitchFamily="18" charset="0"/>
                <a:ea typeface="LG Smart_H2.0 R" panose="020B0600000101010101" pitchFamily="34" charset="-127"/>
                <a:cs typeface="Times New Roman" pitchFamily="18" charset="0"/>
              </a:rPr>
              <a:t> N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các</a:t>
            </a:r>
            <a:r>
              <a:rPr lang="en-US" altLang="ko-KR" sz="900" dirty="0" smtClean="0">
                <a:latin typeface="Times New Roman" pitchFamily="18" charset="0"/>
                <a:ea typeface="LG Smart_H2.0 R" panose="020B0600000101010101" pitchFamily="34" charset="-127"/>
                <a:cs typeface="Times New Roman" pitchFamily="18" charset="0"/>
              </a:rPr>
              <a:t> electron </a:t>
            </a:r>
            <a:r>
              <a:rPr lang="en-US" altLang="ko-KR" sz="900" dirty="0" err="1" smtClean="0">
                <a:latin typeface="Times New Roman" pitchFamily="18" charset="0"/>
                <a:ea typeface="LG Smart_H2.0 R" panose="020B0600000101010101" pitchFamily="34" charset="-127"/>
                <a:cs typeface="Times New Roman" pitchFamily="18" charset="0"/>
              </a:rPr>
              <a:t>trên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mỗi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quỹ</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đạo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là</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bao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nhiêu</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① 0</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smtClean="0">
                <a:latin typeface="LG Smart_H2.0 R" panose="020B0600000101010101" pitchFamily="34" charset="-127"/>
                <a:ea typeface="LG Smart_H2.0 R" panose="020B0600000101010101" pitchFamily="34" charset="-127"/>
                <a:cs typeface="Times New Roman" pitchFamily="18" charset="0"/>
              </a:rPr>
              <a:t>10</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12</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2</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 </a:t>
            </a:r>
            <a:r>
              <a:rPr lang="en-US" altLang="ko-KR" sz="900" dirty="0" err="1" smtClean="0">
                <a:latin typeface="Times New Roman" pitchFamily="18" charset="0"/>
                <a:ea typeface="LG Smart_H2.0 R" panose="020B0600000101010101" pitchFamily="34" charset="-127"/>
                <a:cs typeface="Times New Roman" pitchFamily="18" charset="0"/>
              </a:rPr>
              <a:t>Khi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áp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consender</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bằng</a:t>
            </a:r>
            <a:r>
              <a:rPr lang="en-US" altLang="ko-KR" sz="900" dirty="0" smtClean="0">
                <a:latin typeface="Times New Roman" pitchFamily="18" charset="0"/>
                <a:ea typeface="LG Smart_H2.0 R" panose="020B0600000101010101" pitchFamily="34" charset="-127"/>
                <a:cs typeface="Times New Roman" pitchFamily="18" charset="0"/>
              </a:rPr>
              <a:t> DVM, </a:t>
            </a:r>
            <a:r>
              <a:rPr lang="en-US" altLang="ko-KR" sz="900" dirty="0" err="1" smtClean="0">
                <a:latin typeface="Times New Roman" pitchFamily="18" charset="0"/>
                <a:ea typeface="LG Smart_H2.0 R" panose="020B0600000101010101" pitchFamily="34" charset="-127"/>
                <a:cs typeface="Times New Roman" pitchFamily="18" charset="0"/>
              </a:rPr>
              <a:t>giá</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trị</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được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tương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ứng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với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giá</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trị</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nào</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đa</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b="1"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② </a:t>
            </a:r>
            <a:r>
              <a:rPr lang="en-US" altLang="ko-KR" sz="900" dirty="0" smtClean="0">
                <a:latin typeface="LG Smart_H2.0 R" panose="020B0600000101010101" pitchFamily="34" charset="-127"/>
                <a:ea typeface="LG Smart_H2.0 R" panose="020B0600000101010101" pitchFamily="34" charset="-127"/>
                <a:cs typeface="Times New Roman" pitchFamily="18" charset="0"/>
              </a:rPr>
              <a:t>RMS</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③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trị</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tức</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thời</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a:t>
            </a:r>
            <a:r>
              <a:rPr lang="en-US" altLang="ko-KR" sz="900" dirty="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Giá</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trị</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bình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quân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6.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việc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hành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nói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loại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3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biệt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việc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100 Ohm</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10 Ohm</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1 Ohm</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1000 Ohm</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7.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tượng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nhiễu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giống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hình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đây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gọi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b="1" dirty="0" smtClean="0">
                <a:solidFill>
                  <a:srgbClr val="FF0000"/>
                </a:solidFill>
                <a:latin typeface="LG Smart_H2.0 R" panose="020B0600000101010101" pitchFamily="34" charset="-127"/>
                <a:ea typeface="LG Smart_H2.0 R" panose="020B0600000101010101" pitchFamily="34" charset="-127"/>
                <a:cs typeface="Times New Roman" pitchFamily="18" charset="0"/>
              </a:rPr>
              <a:t>Chattering</a:t>
            </a:r>
            <a:endPar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b="1"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Sấm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sét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Bowing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8. </a:t>
            </a:r>
            <a:r>
              <a:rPr lang="en-US" altLang="ko-KR" sz="900" dirty="0" err="1" smtClean="0">
                <a:latin typeface="Times New Roman" pitchFamily="18" charset="0"/>
                <a:ea typeface="LG Smart_H2.0 R" panose="020B0600000101010101" pitchFamily="34" charset="-127"/>
                <a:cs typeface="Times New Roman" pitchFamily="18" charset="0"/>
              </a:rPr>
              <a:t>Khi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giật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phản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ứng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sinh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lí</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cơ</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thể</a:t>
            </a:r>
            <a:r>
              <a:rPr lang="en-US" altLang="ko-KR" sz="900" dirty="0" smtClean="0">
                <a:latin typeface="Times New Roman" pitchFamily="18" charset="0"/>
                <a:ea typeface="LG Smart_H2.0 R" panose="020B0600000101010101" pitchFamily="34" charset="-127"/>
                <a:cs typeface="Times New Roman" pitchFamily="18" charset="0"/>
              </a:rPr>
              <a:t> con </a:t>
            </a:r>
            <a:r>
              <a:rPr lang="en-US" altLang="ko-KR" sz="900" dirty="0" err="1" smtClean="0">
                <a:latin typeface="Times New Roman" pitchFamily="18" charset="0"/>
                <a:ea typeface="LG Smart_H2.0 R" panose="020B0600000101010101" pitchFamily="34" charset="-127"/>
                <a:cs typeface="Times New Roman" pitchFamily="18" charset="0"/>
              </a:rPr>
              <a:t>người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nhận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sốc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mạnh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nhưng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giá</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trị</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dòng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có</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thể</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gây</a:t>
            </a:r>
            <a:r>
              <a:rPr lang="en-US" altLang="ko-KR" sz="900" dirty="0" smtClean="0">
                <a:latin typeface="Times New Roman" pitchFamily="18" charset="0"/>
                <a:ea typeface="LG Smart_H2.0 R" panose="020B0600000101010101" pitchFamily="34" charset="-127"/>
                <a:cs typeface="Times New Roman" pitchFamily="18" charset="0"/>
              </a:rPr>
              <a:t> rung </a:t>
            </a:r>
            <a:r>
              <a:rPr lang="en-US" altLang="ko-KR" sz="900" dirty="0" err="1" smtClean="0">
                <a:latin typeface="Times New Roman" pitchFamily="18" charset="0"/>
                <a:ea typeface="LG Smart_H2.0 R" panose="020B0600000101010101" pitchFamily="34" charset="-127"/>
                <a:cs typeface="Times New Roman" pitchFamily="18" charset="0"/>
              </a:rPr>
              <a:t>thất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là</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bao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nhiêu</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l-GR" altLang="ko-KR" sz="900" b="1" dirty="0">
                <a:solidFill>
                  <a:srgbClr val="C00000"/>
                </a:solidFill>
                <a:latin typeface="Times New Roman" pitchFamily="18" charset="0"/>
                <a:ea typeface="LG Smart_H2.0 R" panose="020B0600000101010101" pitchFamily="34" charset="-127"/>
                <a:cs typeface="Times New Roman" pitchFamily="18" charset="0"/>
              </a:rPr>
              <a:t>  </a:t>
            </a:r>
            <a:r>
              <a:rPr lang="el-GR" altLang="ko-KR" sz="900" dirty="0" smtClean="0">
                <a:latin typeface="Times New Roman" pitchFamily="18" charset="0"/>
                <a:ea typeface="LG Smart_H2.0 R" panose="020B0600000101010101" pitchFamily="34" charset="-127"/>
                <a:cs typeface="Times New Roman" pitchFamily="18" charset="0"/>
              </a:rPr>
              <a:t>①</a:t>
            </a:r>
            <a:r>
              <a:rPr lang="en-US" altLang="ko-KR" sz="900" dirty="0" smtClean="0">
                <a:latin typeface="Times New Roman" pitchFamily="18" charset="0"/>
                <a:ea typeface="LG Smart_H2.0 R" panose="020B0600000101010101" pitchFamily="34" charset="-127"/>
                <a:cs typeface="Times New Roman" pitchFamily="18" charset="0"/>
              </a:rPr>
              <a:t> 5-30 mA</a:t>
            </a:r>
            <a:endParaRPr lang="el-GR"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l-GR" altLang="ko-KR" sz="900" dirty="0">
                <a:latin typeface="Times New Roman" pitchFamily="18" charset="0"/>
                <a:ea typeface="LG Smart_H2.0 R" panose="020B0600000101010101" pitchFamily="34" charset="-127"/>
                <a:cs typeface="Times New Roman" pitchFamily="18" charset="0"/>
              </a:rPr>
              <a:t>  ② </a:t>
            </a:r>
            <a:r>
              <a:rPr lang="en-US" altLang="ko-KR" sz="900" dirty="0">
                <a:latin typeface="Times New Roman" pitchFamily="18" charset="0"/>
                <a:ea typeface="LG Smart_H2.0 R" panose="020B0600000101010101" pitchFamily="34" charset="-127"/>
                <a:cs typeface="Times New Roman" pitchFamily="18" charset="0"/>
              </a:rPr>
              <a:t> </a:t>
            </a:r>
            <a:r>
              <a:rPr lang="en-US" altLang="ko-KR" sz="900" dirty="0" smtClean="0">
                <a:latin typeface="Times New Roman" pitchFamily="18" charset="0"/>
                <a:ea typeface="LG Smart_H2.0 R" panose="020B0600000101010101" pitchFamily="34" charset="-127"/>
                <a:cs typeface="Times New Roman" pitchFamily="18" charset="0"/>
              </a:rPr>
              <a:t>30 – 50 mA</a:t>
            </a:r>
            <a:endParaRPr lang="el-GR"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l-GR" altLang="ko-KR" sz="900" dirty="0">
                <a:latin typeface="Times New Roman" pitchFamily="18" charset="0"/>
                <a:ea typeface="LG Smart_H2.0 R" panose="020B0600000101010101" pitchFamily="34" charset="-127"/>
                <a:cs typeface="Times New Roman" pitchFamily="18" charset="0"/>
              </a:rPr>
              <a:t>  </a:t>
            </a:r>
            <a:r>
              <a:rPr lang="el-GR" altLang="ko-KR" sz="900" dirty="0">
                <a:solidFill>
                  <a:srgbClr val="FF0000"/>
                </a:solidFill>
                <a:latin typeface="Times New Roman" pitchFamily="18" charset="0"/>
                <a:ea typeface="LG Smart_H2.0 R" panose="020B0600000101010101" pitchFamily="34" charset="-127"/>
                <a:cs typeface="Times New Roman" pitchFamily="18" charset="0"/>
              </a:rPr>
              <a:t>③ </a:t>
            </a:r>
            <a:r>
              <a:rPr lang="en-US" altLang="ko-KR" sz="900" dirty="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50 -100mA</a:t>
            </a:r>
            <a:endParaRPr lang="el-GR"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l-GR" altLang="ko-KR" sz="900" dirty="0">
                <a:latin typeface="Times New Roman" pitchFamily="18" charset="0"/>
                <a:ea typeface="LG Smart_H2.0 R" panose="020B0600000101010101" pitchFamily="34" charset="-127"/>
                <a:cs typeface="Times New Roman" pitchFamily="18" charset="0"/>
              </a:rPr>
              <a:t>  ④ </a:t>
            </a:r>
            <a:r>
              <a:rPr lang="en-US" altLang="ko-KR" sz="900" dirty="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Quá</a:t>
            </a:r>
            <a:r>
              <a:rPr lang="en-US" altLang="ko-KR" sz="900" dirty="0" smtClean="0">
                <a:latin typeface="Times New Roman" pitchFamily="18" charset="0"/>
                <a:ea typeface="LG Smart_H2.0 R" panose="020B0600000101010101" pitchFamily="34" charset="-127"/>
                <a:cs typeface="Times New Roman" pitchFamily="18" charset="0"/>
              </a:rPr>
              <a:t> 100mA</a:t>
            </a:r>
            <a:endParaRPr lang="el-GR" altLang="ko-KR" sz="900" dirty="0">
              <a:latin typeface="Times New Roman" pitchFamily="18" charset="0"/>
              <a:ea typeface="LG Smart_H2.0 R" panose="020B0600000101010101" pitchFamily="34" charset="-127"/>
              <a:cs typeface="Times New Roman" pitchFamily="18" charset="0"/>
            </a:endParaRPr>
          </a:p>
        </p:txBody>
      </p:sp>
      <p:sp>
        <p:nvSpPr>
          <p:cNvPr id="2053" name="Rectangle 4"/>
          <p:cNvSpPr>
            <a:spLocks noChangeArrowheads="1"/>
          </p:cNvSpPr>
          <p:nvPr/>
        </p:nvSpPr>
        <p:spPr bwMode="auto">
          <a:xfrm>
            <a:off x="3429000" y="609600"/>
            <a:ext cx="3175000" cy="91678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marL="228600" indent="-228600" eaLnBrk="1" hangingPunct="1">
              <a:spcBef>
                <a:spcPct val="0"/>
              </a:spcBef>
              <a:buFontTx/>
              <a:buAutoNum type="arabicPeriod" startAt="9"/>
            </a:pPr>
            <a:r>
              <a:rPr lang="en-US" altLang="ko-KR" sz="900" dirty="0" smtClean="0">
                <a:latin typeface="Times New Roman" pitchFamily="18" charset="0"/>
                <a:ea typeface="LG Smart_H2.0 R" panose="020B0600000101010101" pitchFamily="34" charset="-127"/>
                <a:cs typeface="Times New Roman" pitchFamily="18" charset="0"/>
              </a:rPr>
              <a:t>Condenser </a:t>
            </a:r>
            <a:r>
              <a:rPr lang="en-US" altLang="ko-KR" sz="900" dirty="0" err="1" smtClean="0">
                <a:latin typeface="Times New Roman" pitchFamily="18" charset="0"/>
                <a:ea typeface="LG Smart_H2.0 R" panose="020B0600000101010101" pitchFamily="34" charset="-127"/>
                <a:cs typeface="Times New Roman" pitchFamily="18" charset="0"/>
              </a:rPr>
              <a:t>sử</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dựng</a:t>
            </a:r>
            <a:r>
              <a:rPr lang="en-US" altLang="ko-KR" sz="900" dirty="0" smtClean="0">
                <a:latin typeface="Times New Roman" pitchFamily="18" charset="0"/>
                <a:ea typeface="LG Smart_H2.0 R" panose="020B0600000101010101" pitchFamily="34" charset="-127"/>
                <a:cs typeface="Times New Roman" pitchFamily="18" charset="0"/>
              </a:rPr>
              <a:t> Pass </a:t>
            </a:r>
            <a:r>
              <a:rPr lang="en-US" altLang="ko-KR" sz="900" dirty="0" err="1" smtClean="0">
                <a:latin typeface="Times New Roman" pitchFamily="18" charset="0"/>
                <a:ea typeface="LG Smart_H2.0 R" panose="020B0600000101010101" pitchFamily="34" charset="-127"/>
                <a:cs typeface="Times New Roman" pitchFamily="18" charset="0"/>
              </a:rPr>
              <a:t>Consender</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nguồn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  </a:t>
            </a:r>
            <a:r>
              <a:rPr lang="vi-VN" altLang="ko-KR" sz="900" dirty="0">
                <a:solidFill>
                  <a:srgbClr val="FF0000"/>
                </a:solidFill>
                <a:latin typeface="Times New Roman" pitchFamily="18" charset="0"/>
                <a:ea typeface="LG Smart_H2.0 R" panose="020B0600000101010101" pitchFamily="34" charset="-127"/>
                <a:cs typeface="Times New Roman" pitchFamily="18" charset="0"/>
              </a:rPr>
              <a:t>①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Tụ</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tantali</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Tụ</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Stroll</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Tụ</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gốm</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Tụ</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Electrolitric</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10.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Nếu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ElB</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nút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màu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xanh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lam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xanh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cây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Rò</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a:t>
            </a:r>
            <a:r>
              <a:rPr lang="en-US" altLang="ko-KR" sz="900" dirty="0" err="1" smtClean="0">
                <a:latin typeface="Times New Roman" pitchFamily="18" charset="0"/>
                <a:ea typeface="LG Smart_H2.0 R" panose="020B0600000101010101" pitchFamily="34" charset="-127"/>
                <a:cs typeface="Times New Roman" pitchFamily="18" charset="0"/>
              </a:rPr>
              <a:t>Chập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③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Lỗi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nối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đất</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Quá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tải</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11. </a:t>
            </a:r>
            <a:r>
              <a:rPr lang="en-US" altLang="ko-KR" sz="900" dirty="0" err="1" smtClean="0">
                <a:latin typeface="Times New Roman" pitchFamily="18" charset="0"/>
                <a:ea typeface="LG Smart_H2.0 R" panose="020B0600000101010101" pitchFamily="34" charset="-127"/>
                <a:cs typeface="Times New Roman" pitchFamily="18" charset="0"/>
              </a:rPr>
              <a:t>Đáp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án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nào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phải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đặc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tính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photo Coupler </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err="1" smtClean="0">
                <a:latin typeface="Times New Roman" pitchFamily="18" charset="0"/>
                <a:ea typeface="LG Smart_H2.0 R" panose="020B0600000101010101" pitchFamily="34" charset="-127"/>
                <a:cs typeface="Times New Roman" pitchFamily="18" charset="0"/>
              </a:rPr>
              <a:t>Tốc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độ</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phản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hồi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nhanh</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b="1"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② Dao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mạnh</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tin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cậy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④ </a:t>
            </a:r>
            <a:r>
              <a:rPr lang="en-US" altLang="ko-KR" sz="900" dirty="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Đầu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vào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và</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đầu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ra</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được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cách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12. </a:t>
            </a:r>
            <a:r>
              <a:rPr lang="en-US" altLang="ko-KR" sz="900" dirty="0" err="1" smtClean="0">
                <a:latin typeface="Times New Roman" pitchFamily="18" charset="0"/>
                <a:ea typeface="LG Smart_H2.0 R" panose="020B0600000101010101" pitchFamily="34" charset="-127"/>
                <a:cs typeface="Times New Roman" pitchFamily="18" charset="0"/>
              </a:rPr>
              <a:t>Yếu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tố</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nào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không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phải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là</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yếu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tố</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quyết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ddnhj</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trở</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vật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liệu</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a:latin typeface="LG Smart_H2.0 R" panose="020B0600000101010101" pitchFamily="34" charset="-127"/>
                <a:ea typeface="LG Smart_H2.0 R" panose="020B0600000101010101" pitchFamily="34" charset="-127"/>
                <a:cs typeface="Times New Roman" pitchFamily="18" charset="0"/>
              </a:rPr>
              <a:t>①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đổi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theo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loại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chất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err="1">
                <a:latin typeface="LG Smart_H2.0 R" panose="020B0600000101010101" pitchFamily="34" charset="-127"/>
                <a:ea typeface="LG Smart_H2.0 R" panose="020B0600000101010101" pitchFamily="34" charset="-127"/>
                <a:cs typeface="Times New Roman" pitchFamily="18" charset="0"/>
              </a:rPr>
              <a:t>Chiều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dài</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a:latin typeface="LG Smart_H2.0 R" panose="020B0600000101010101" pitchFamily="34" charset="-127"/>
                <a:ea typeface="LG Smart_H2.0 R" panose="020B0600000101010101" pitchFamily="34" charset="-127"/>
                <a:cs typeface="Times New Roman" pitchFamily="18" charset="0"/>
              </a:rPr>
              <a:t>Diện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mặt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cắt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④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Trọng</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lượng</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13</a:t>
            </a:r>
            <a:r>
              <a:rPr lang="en-US" altLang="ko-KR" sz="900" dirty="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Điều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gì</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không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phải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đặc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tính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Thermistor</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nhạy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cảm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suất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từ</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yếu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khác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trúc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phép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nhỉ</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Vượt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trội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sản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xuất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phép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cung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loạt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cả</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ổn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đinh</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④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Hệ</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nhiệt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nhỏ</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do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đó</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nhiệt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đo</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lường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chính</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xác</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14.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trở</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nào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là</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loại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phổ</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thông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giá</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rẻ</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không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thích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hợp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để</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sử</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dụng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cho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độ</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chính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xác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vì</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giá</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trị</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trở</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thay</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đổi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nhiều</a:t>
            </a:r>
            <a:r>
              <a:rPr lang="en-US" altLang="ko-KR" sz="900" dirty="0" smtClean="0">
                <a:latin typeface="Times New Roman" pitchFamily="18" charset="0"/>
                <a:ea typeface="LG Smart_H2.0 R" panose="020B0600000101010101" pitchFamily="34" charset="-127"/>
                <a:cs typeface="Times New Roman" pitchFamily="18" charset="0"/>
              </a:rPr>
              <a:t> do </a:t>
            </a:r>
            <a:r>
              <a:rPr lang="en-US" altLang="ko-KR" sz="900" dirty="0" err="1" smtClean="0">
                <a:latin typeface="Times New Roman" pitchFamily="18" charset="0"/>
                <a:ea typeface="LG Smart_H2.0 R" panose="020B0600000101010101" pitchFamily="34" charset="-127"/>
                <a:cs typeface="Times New Roman" pitchFamily="18" charset="0"/>
              </a:rPr>
              <a:t>nhiệt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độ</a:t>
            </a:r>
            <a:r>
              <a:rPr lang="en-US" altLang="ko-KR" sz="900" dirty="0" smtClean="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màng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kim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loại</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b="1"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mảng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cacbon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nhỏ</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solid</a:t>
            </a: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latin typeface="LG Smart_H2.0 R" panose="020B0600000101010101" pitchFamily="34" charset="-127"/>
                <a:ea typeface="LG Smart_H2.0 R" panose="020B0600000101010101" pitchFamily="34" charset="-127"/>
                <a:cs typeface="Times New Roman" pitchFamily="18" charset="0"/>
              </a:rPr>
              <a:t> xi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măng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15.</a:t>
            </a:r>
            <a:r>
              <a:rPr lang="en-US" altLang="ko-KR" sz="900" dirty="0" smtClean="0">
                <a:latin typeface="Times New Roman" pitchFamily="18" charset="0"/>
                <a:ea typeface="LG Smart_H2.0 R" panose="020B0600000101010101" pitchFamily="34" charset="-127"/>
                <a:cs typeface="Times New Roman" pitchFamily="18" charset="0"/>
              </a:rPr>
              <a:t>  Diode </a:t>
            </a:r>
            <a:r>
              <a:rPr lang="en-US" altLang="ko-KR" sz="900" dirty="0" err="1" smtClean="0">
                <a:latin typeface="Times New Roman" pitchFamily="18" charset="0"/>
                <a:ea typeface="LG Smart_H2.0 R" panose="020B0600000101010101" pitchFamily="34" charset="-127"/>
                <a:cs typeface="Times New Roman" pitchFamily="18" charset="0"/>
              </a:rPr>
              <a:t>có</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cấu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tạo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tiếp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nối</a:t>
            </a:r>
            <a:r>
              <a:rPr lang="en-US" altLang="ko-KR" sz="900" dirty="0" smtClean="0">
                <a:latin typeface="Times New Roman" pitchFamily="18" charset="0"/>
                <a:ea typeface="LG Smart_H2.0 R" panose="020B0600000101010101" pitchFamily="34" charset="-127"/>
                <a:cs typeface="Times New Roman" pitchFamily="18" charset="0"/>
              </a:rPr>
              <a:t> PN </a:t>
            </a:r>
            <a:r>
              <a:rPr lang="en-US" altLang="ko-KR" sz="900" dirty="0" err="1" smtClean="0">
                <a:latin typeface="Times New Roman" pitchFamily="18" charset="0"/>
                <a:ea typeface="LG Smart_H2.0 R" panose="020B0600000101010101" pitchFamily="34" charset="-127"/>
                <a:cs typeface="Times New Roman" pitchFamily="18" charset="0"/>
              </a:rPr>
              <a:t>đặc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biệt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nó</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thể</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hiện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được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đặc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tính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đóng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mở</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tốc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độ</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cao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nên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nó</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được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sử</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dụng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trong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đóng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mở</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mạch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cao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tần</a:t>
            </a:r>
            <a:r>
              <a:rPr lang="en-US" altLang="ko-KR" sz="900" dirty="0" smtClean="0">
                <a:latin typeface="Times New Roman" pitchFamily="18" charset="0"/>
                <a:ea typeface="LG Smart_H2.0 R" panose="020B0600000101010101" pitchFamily="34" charset="-127"/>
                <a:cs typeface="Times New Roman" pitchFamily="18" charset="0"/>
              </a:rPr>
              <a:t> Diode</a:t>
            </a:r>
            <a:endParaRPr lang="vi-VN"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  ①</a:t>
            </a:r>
            <a:r>
              <a:rPr lang="en-US" altLang="ko-KR" sz="900" dirty="0" smtClean="0">
                <a:latin typeface="Times New Roman" pitchFamily="18" charset="0"/>
                <a:ea typeface="LG Smart_H2.0 R" panose="020B0600000101010101" pitchFamily="34" charset="-127"/>
                <a:cs typeface="Times New Roman" pitchFamily="18" charset="0"/>
              </a:rPr>
              <a:t> Diode </a:t>
            </a:r>
            <a:r>
              <a:rPr lang="en-US" altLang="ko-KR" sz="900" dirty="0" err="1" smtClean="0">
                <a:latin typeface="Times New Roman" pitchFamily="18" charset="0"/>
                <a:ea typeface="LG Smart_H2.0 R" panose="020B0600000101010101" pitchFamily="34" charset="-127"/>
                <a:cs typeface="Times New Roman" pitchFamily="18" charset="0"/>
              </a:rPr>
              <a:t>schottky</a:t>
            </a:r>
            <a:r>
              <a:rPr lang="en-US" altLang="ko-KR" sz="900" dirty="0" smtClean="0">
                <a:latin typeface="Times New Roman" pitchFamily="18" charset="0"/>
                <a:ea typeface="LG Smart_H2.0 R" panose="020B0600000101010101" pitchFamily="34" charset="-127"/>
                <a:cs typeface="Times New Roman" pitchFamily="18" charset="0"/>
              </a:rPr>
              <a:t> barrier</a:t>
            </a:r>
            <a:r>
              <a:rPr lang="vi-VN" altLang="ko-KR" sz="900" dirty="0" smtClean="0">
                <a:latin typeface="Times New Roman" pitchFamily="18" charset="0"/>
                <a:ea typeface="LG Smart_H2.0 R" panose="020B0600000101010101" pitchFamily="34" charset="-127"/>
                <a:cs typeface="Times New Roman" pitchFamily="18" charset="0"/>
              </a:rPr>
              <a:t> </a:t>
            </a: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② Diode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zenner</a:t>
            </a: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③ Diode Pin</a:t>
            </a: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  ④ Diode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để</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chỉnh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lưu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nguồn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16</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trở</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nào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sử</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dụng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tại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mạch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Analog </a:t>
            </a:r>
            <a:r>
              <a:rPr lang="en-US" altLang="ko-KR" sz="900" dirty="0" err="1" smtClean="0">
                <a:latin typeface="Times New Roman" pitchFamily="18" charset="0"/>
                <a:ea typeface="LG Smart_H2.0 R" panose="020B0600000101010101" pitchFamily="34" charset="-127"/>
                <a:cs typeface="Times New Roman" pitchFamily="18" charset="0"/>
              </a:rPr>
              <a:t>thông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thường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cần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thiết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cho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độ</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chính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xác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cao</a:t>
            </a:r>
            <a:r>
              <a:rPr lang="en-US" altLang="ko-KR" sz="900" dirty="0" smtClean="0">
                <a:latin typeface="Times New Roman" pitchFamily="18" charset="0"/>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trở</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mảng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cacbon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nhỏ</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trở</a:t>
            </a:r>
            <a:r>
              <a:rPr lang="en-US" altLang="ko-KR" sz="900" dirty="0" smtClean="0">
                <a:latin typeface="Times New Roman" pitchFamily="18" charset="0"/>
                <a:ea typeface="LG Smart_H2.0 R" panose="020B0600000101010101" pitchFamily="34" charset="-127"/>
                <a:cs typeface="Times New Roman" pitchFamily="18" charset="0"/>
              </a:rPr>
              <a:t> xi </a:t>
            </a:r>
            <a:r>
              <a:rPr lang="en-US" altLang="ko-KR" sz="900" dirty="0" err="1" smtClean="0">
                <a:latin typeface="Times New Roman" pitchFamily="18" charset="0"/>
                <a:ea typeface="LG Smart_H2.0 R" panose="020B0600000101010101" pitchFamily="34" charset="-127"/>
                <a:cs typeface="Times New Roman" pitchFamily="18" charset="0"/>
              </a:rPr>
              <a:t>măng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cerment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③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trở</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mảng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kim</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loại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màng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vỏ</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bọc</a:t>
            </a:r>
            <a:r>
              <a:rPr lang="en-US"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b="1" dirty="0">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④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trở</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mang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kim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loại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dạng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sợi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p:txBody>
      </p:sp>
      <p:sp>
        <p:nvSpPr>
          <p:cNvPr id="2054" name="Text Box 6"/>
          <p:cNvSpPr txBox="1">
            <a:spLocks noChangeArrowheads="1"/>
          </p:cNvSpPr>
          <p:nvPr/>
        </p:nvSpPr>
        <p:spPr bwMode="auto">
          <a:xfrm>
            <a:off x="279400" y="240509"/>
            <a:ext cx="1741488" cy="246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b="1">
                <a:solidFill>
                  <a:srgbClr val="000000"/>
                </a:solidFill>
                <a:latin typeface="Times New Roman" pitchFamily="18" charset="0"/>
                <a:ea typeface="돋움" pitchFamily="50" charset="-127"/>
                <a:cs typeface="Times New Roman" pitchFamily="18" charset="0"/>
              </a:rPr>
              <a:t>※Điện – điện tử: Câu 1</a:t>
            </a:r>
            <a:r>
              <a:rPr lang="ko-KR" altLang="en-US" sz="1000" b="1">
                <a:solidFill>
                  <a:srgbClr val="000000"/>
                </a:solidFill>
                <a:latin typeface="Times New Roman" pitchFamily="18" charset="0"/>
                <a:ea typeface="돋움" pitchFamily="50" charset="-127"/>
                <a:cs typeface="Times New Roman" pitchFamily="18" charset="0"/>
              </a:rPr>
              <a:t> </a:t>
            </a:r>
            <a:r>
              <a:rPr lang="en-US" altLang="ko-KR" sz="1000" b="1">
                <a:solidFill>
                  <a:srgbClr val="000000"/>
                </a:solidFill>
                <a:latin typeface="Times New Roman" pitchFamily="18" charset="0"/>
                <a:ea typeface="돋움" pitchFamily="50" charset="-127"/>
                <a:cs typeface="Times New Roman" pitchFamily="18" charset="0"/>
              </a:rPr>
              <a:t>~ 20</a:t>
            </a:r>
            <a:endParaRPr lang="ko-KR" altLang="en-US" sz="1000" b="1">
              <a:solidFill>
                <a:srgbClr val="000000"/>
              </a:solidFill>
              <a:latin typeface="Times New Roman" pitchFamily="18" charset="0"/>
              <a:ea typeface="돋움" pitchFamily="50" charset="-127"/>
              <a:cs typeface="Times New Roman" pitchFamily="18" charset="0"/>
            </a:endParaRPr>
          </a:p>
        </p:txBody>
      </p:sp>
      <p:pic>
        <p:nvPicPr>
          <p:cNvPr id="7" name="Picture 6"/>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8701" y="7992588"/>
            <a:ext cx="152057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416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76"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p>
            <a:pPr>
              <a:defRPr/>
            </a:pPr>
            <a:r>
              <a:rPr lang="vi-VN" sz="900" dirty="0">
                <a:latin typeface="Times New Roman" panose="02020603050405020304" pitchFamily="18" charset="0"/>
                <a:cs typeface="Times New Roman" panose="02020603050405020304" pitchFamily="18" charset="0"/>
              </a:rPr>
              <a:t>17. Đâu không phải là đặc điểm của </a:t>
            </a:r>
            <a:r>
              <a:rPr lang="en-US" sz="900" dirty="0">
                <a:latin typeface="Times New Roman" panose="02020603050405020304" pitchFamily="18" charset="0"/>
                <a:cs typeface="Times New Roman" panose="02020603050405020304" pitchFamily="18" charset="0"/>
              </a:rPr>
              <a:t>Đ</a:t>
            </a:r>
            <a:r>
              <a:rPr lang="vi-VN" sz="900" dirty="0">
                <a:latin typeface="Times New Roman" panose="02020603050405020304" pitchFamily="18" charset="0"/>
                <a:cs typeface="Times New Roman" panose="02020603050405020304" pitchFamily="18" charset="0"/>
              </a:rPr>
              <a:t>iện trở</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nhiệt</a:t>
            </a:r>
            <a:r>
              <a:rPr lang="vi-VN" sz="900" dirty="0">
                <a:latin typeface="Times New Roman" panose="02020603050405020304" pitchFamily="18" charset="0"/>
                <a:cs typeface="Times New Roman" panose="02020603050405020304" pitchFamily="18" charset="0"/>
              </a:rPr>
              <a:t>?</a:t>
            </a:r>
          </a:p>
          <a:p>
            <a:pPr>
              <a:defRPr/>
            </a:pPr>
            <a:endParaRPr lang="en-US" sz="900" dirty="0">
              <a:solidFill>
                <a:srgbClr val="FF0000"/>
              </a:solidFill>
              <a:latin typeface="Times New Roman" panose="02020603050405020304" pitchFamily="18" charset="0"/>
              <a:cs typeface="Times New Roman" panose="02020603050405020304" pitchFamily="18" charset="0"/>
            </a:endParaRPr>
          </a:p>
          <a:p>
            <a:pPr>
              <a:defRPr/>
            </a:pPr>
            <a:r>
              <a:rPr lang="vi-VN" sz="900" dirty="0">
                <a:solidFill>
                  <a:srgbClr val="FF0000"/>
                </a:solidFill>
                <a:latin typeface="Times New Roman" panose="02020603050405020304" pitchFamily="18" charset="0"/>
                <a:cs typeface="Times New Roman" panose="02020603050405020304" pitchFamily="18" charset="0"/>
              </a:rPr>
              <a:t>① Do hệ số nhiệt độ điện trở nhỏ so với nhiệt độ,</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nên</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việc</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đo</a:t>
            </a:r>
            <a:r>
              <a:rPr lang="en-US" altLang="ko-KR" sz="900" dirty="0">
                <a:solidFill>
                  <a:srgbClr val="FF0000"/>
                </a:solidFill>
                <a:latin typeface="Times New Roman" pitchFamily="18" charset="0"/>
                <a:cs typeface="Times New Roman" pitchFamily="18" charset="0"/>
              </a:rPr>
              <a:t> </a:t>
            </a:r>
          </a:p>
          <a:p>
            <a:pPr>
              <a:defRPr/>
            </a:pPr>
            <a:r>
              <a:rPr lang="en-US" altLang="ko-KR" sz="900" dirty="0" err="1">
                <a:solidFill>
                  <a:srgbClr val="FF0000"/>
                </a:solidFill>
                <a:latin typeface="Times New Roman" pitchFamily="18" charset="0"/>
                <a:cs typeface="Times New Roman" pitchFamily="18" charset="0"/>
              </a:rPr>
              <a:t>nhiệt</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độ</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nhỏ</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và</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chính</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xác</a:t>
            </a:r>
            <a:r>
              <a:rPr lang="en-US" altLang="ko-KR" sz="900" dirty="0">
                <a:solidFill>
                  <a:srgbClr val="FF0000"/>
                </a:solidFill>
                <a:latin typeface="Times New Roman" pitchFamily="18" charset="0"/>
                <a:cs typeface="Times New Roman" pitchFamily="18" charset="0"/>
              </a:rPr>
              <a:t> </a:t>
            </a:r>
            <a:r>
              <a:rPr lang="en-US" altLang="ko-KR" sz="900" dirty="0" err="1">
                <a:solidFill>
                  <a:srgbClr val="FF0000"/>
                </a:solidFill>
                <a:latin typeface="Times New Roman" pitchFamily="18" charset="0"/>
                <a:cs typeface="Times New Roman" pitchFamily="18" charset="0"/>
              </a:rPr>
              <a:t>tốt</a:t>
            </a:r>
            <a:r>
              <a:rPr lang="en-US" altLang="ko-KR" sz="900" dirty="0">
                <a:solidFill>
                  <a:srgbClr val="FF0000"/>
                </a:solidFill>
                <a:latin typeface="Times New Roman" pitchFamily="18" charset="0"/>
                <a:cs typeface="Times New Roman" pitchFamily="18" charset="0"/>
              </a:rPr>
              <a:t>.</a:t>
            </a:r>
          </a:p>
          <a:p>
            <a:pPr>
              <a:defRPr/>
            </a:pPr>
            <a:r>
              <a:rPr lang="vi-VN" sz="900" dirty="0">
                <a:latin typeface="Times New Roman" panose="02020603050405020304" pitchFamily="18" charset="0"/>
                <a:cs typeface="Times New Roman" panose="02020603050405020304" pitchFamily="18" charset="0"/>
              </a:rPr>
              <a:t>② Cấu trúc đơn giản</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có</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thể</a:t>
            </a:r>
            <a:r>
              <a:rPr lang="vi-VN" sz="900" dirty="0">
                <a:latin typeface="Times New Roman" panose="02020603050405020304" pitchFamily="18" charset="0"/>
                <a:cs typeface="Times New Roman" panose="02020603050405020304" pitchFamily="18" charset="0"/>
              </a:rPr>
              <a:t> thu nhỏ</a:t>
            </a:r>
          </a:p>
          <a:p>
            <a:pPr>
              <a:defRPr/>
            </a:pPr>
            <a:r>
              <a:rPr lang="vi-VN" sz="900" dirty="0">
                <a:latin typeface="Times New Roman" panose="02020603050405020304" pitchFamily="18" charset="0"/>
                <a:cs typeface="Times New Roman" panose="02020603050405020304" pitchFamily="18" charset="0"/>
              </a:rPr>
              <a:t>③ Sản xuất </a:t>
            </a:r>
            <a:r>
              <a:rPr lang="en-US" sz="900" dirty="0" err="1">
                <a:latin typeface="Times New Roman" panose="02020603050405020304" pitchFamily="18" charset="0"/>
                <a:cs typeface="Times New Roman" panose="02020603050405020304" pitchFamily="18" charset="0"/>
              </a:rPr>
              <a:t>đại</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trà</a:t>
            </a:r>
            <a:r>
              <a:rPr lang="vi-VN" sz="900" dirty="0">
                <a:latin typeface="Times New Roman" panose="02020603050405020304" pitchFamily="18" charset="0"/>
                <a:cs typeface="Times New Roman" panose="02020603050405020304" pitchFamily="18" charset="0"/>
              </a:rPr>
              <a:t>, c</a:t>
            </a:r>
            <a:r>
              <a:rPr lang="en-US" sz="900" dirty="0">
                <a:latin typeface="Times New Roman" panose="02020603050405020304" pitchFamily="18" charset="0"/>
                <a:cs typeface="Times New Roman" panose="02020603050405020304" pitchFamily="18" charset="0"/>
              </a:rPr>
              <a:t>ó </a:t>
            </a:r>
            <a:r>
              <a:rPr lang="en-US" sz="900" dirty="0" err="1">
                <a:latin typeface="Times New Roman" panose="02020603050405020304" pitchFamily="18" charset="0"/>
                <a:cs typeface="Times New Roman" panose="02020603050405020304" pitchFamily="18" charset="0"/>
              </a:rPr>
              <a:t>thể</a:t>
            </a:r>
            <a:r>
              <a:rPr lang="vi-VN" sz="900" dirty="0">
                <a:latin typeface="Times New Roman" panose="02020603050405020304" pitchFamily="18" charset="0"/>
                <a:cs typeface="Times New Roman" panose="02020603050405020304" pitchFamily="18" charset="0"/>
              </a:rPr>
              <a:t> cung cấp </a:t>
            </a:r>
            <a:r>
              <a:rPr lang="en-US" sz="900" dirty="0" err="1">
                <a:latin typeface="Times New Roman" panose="02020603050405020304" pitchFamily="18" charset="0"/>
                <a:cs typeface="Times New Roman" panose="02020603050405020304" pitchFamily="18" charset="0"/>
              </a:rPr>
              <a:t>số</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lượng</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lớn</a:t>
            </a:r>
            <a:r>
              <a:rPr lang="vi-VN" sz="900" dirty="0">
                <a:latin typeface="Times New Roman" panose="02020603050405020304" pitchFamily="18" charset="0"/>
                <a:cs typeface="Times New Roman" panose="02020603050405020304" pitchFamily="18" charset="0"/>
              </a:rPr>
              <a:t> với giá</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thành</a:t>
            </a:r>
            <a:r>
              <a:rPr lang="en-US" sz="900" dirty="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 ổn định</a:t>
            </a:r>
            <a:endParaRPr lang="en-US"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④ </a:t>
            </a:r>
            <a:r>
              <a:rPr lang="en-US" altLang="ko-KR" sz="900" dirty="0" err="1">
                <a:latin typeface="Times New Roman" pitchFamily="18" charset="0"/>
                <a:cs typeface="Times New Roman" pitchFamily="18" charset="0"/>
              </a:rPr>
              <a:t>Độ</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bền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cơ</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khí</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và</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tính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gia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công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vượt</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trội</a:t>
            </a:r>
            <a:r>
              <a:rPr lang="en-US" altLang="ko-KR" sz="900" dirty="0">
                <a:latin typeface="Times New Roman" pitchFamily="18" charset="0"/>
                <a:cs typeface="Times New Roman" pitchFamily="18" charset="0"/>
              </a:rPr>
              <a:t>.</a:t>
            </a: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r>
              <a:rPr lang="vi-VN" sz="900" dirty="0">
                <a:latin typeface="Times New Roman" panose="02020603050405020304" pitchFamily="18" charset="0"/>
                <a:cs typeface="Times New Roman" panose="02020603050405020304" pitchFamily="18" charset="0"/>
              </a:rPr>
              <a:t>18. Hiệu điện thế qua điện trở trong đoạn mạch sau là bao nhiêu?</a:t>
            </a:r>
          </a:p>
          <a:p>
            <a:pPr>
              <a:defRPr/>
            </a:pPr>
            <a:endParaRPr lang="en-US"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① 0V</a:t>
            </a:r>
          </a:p>
          <a:p>
            <a:pPr>
              <a:defRPr/>
            </a:pPr>
            <a:r>
              <a:rPr lang="en-US" sz="900" dirty="0">
                <a:latin typeface="Times New Roman" panose="02020603050405020304" pitchFamily="18" charset="0"/>
                <a:cs typeface="Times New Roman" panose="02020603050405020304" pitchFamily="18" charset="0"/>
              </a:rPr>
              <a:t>② 0,2V</a:t>
            </a:r>
          </a:p>
          <a:p>
            <a:pPr>
              <a:defRPr/>
            </a:pPr>
            <a:r>
              <a:rPr lang="en-US" sz="900" dirty="0">
                <a:latin typeface="Times New Roman" panose="02020603050405020304" pitchFamily="18" charset="0"/>
                <a:cs typeface="Times New Roman" panose="02020603050405020304" pitchFamily="18" charset="0"/>
              </a:rPr>
              <a:t>③ 0,7V</a:t>
            </a:r>
          </a:p>
          <a:p>
            <a:pPr>
              <a:defRPr/>
            </a:pPr>
            <a:r>
              <a:rPr lang="en-US" sz="900" dirty="0">
                <a:solidFill>
                  <a:srgbClr val="FF0000"/>
                </a:solidFill>
                <a:latin typeface="Times New Roman" panose="02020603050405020304" pitchFamily="18" charset="0"/>
                <a:cs typeface="Times New Roman" panose="02020603050405020304" pitchFamily="18" charset="0"/>
              </a:rPr>
              <a:t>④ 4,8V</a:t>
            </a: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19. Hiệu điện thế qua điện trở trong đoạn mạch sau</a:t>
            </a:r>
            <a:r>
              <a:rPr lang="en-US" sz="900" dirty="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là bao nhiêu?</a:t>
            </a:r>
          </a:p>
          <a:p>
            <a:pPr>
              <a:defRPr/>
            </a:pPr>
            <a:endParaRPr lang="en-US"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① 0V</a:t>
            </a:r>
          </a:p>
          <a:p>
            <a:pPr>
              <a:defRPr/>
            </a:pPr>
            <a:r>
              <a:rPr lang="en-US" sz="900" dirty="0">
                <a:latin typeface="Times New Roman" panose="02020603050405020304" pitchFamily="18" charset="0"/>
                <a:cs typeface="Times New Roman" panose="02020603050405020304" pitchFamily="18" charset="0"/>
              </a:rPr>
              <a:t>② 2,9V</a:t>
            </a:r>
          </a:p>
          <a:p>
            <a:pPr>
              <a:defRPr/>
            </a:pPr>
            <a:r>
              <a:rPr lang="en-US" sz="900" dirty="0">
                <a:latin typeface="Times New Roman" panose="02020603050405020304" pitchFamily="18" charset="0"/>
                <a:cs typeface="Times New Roman" panose="02020603050405020304" pitchFamily="18" charset="0"/>
              </a:rPr>
              <a:t>③ 9.1V</a:t>
            </a:r>
          </a:p>
          <a:p>
            <a:pPr>
              <a:defRPr/>
            </a:pPr>
            <a:r>
              <a:rPr lang="en-US" sz="900" dirty="0">
                <a:solidFill>
                  <a:srgbClr val="FF0000"/>
                </a:solidFill>
                <a:latin typeface="Times New Roman" panose="02020603050405020304" pitchFamily="18" charset="0"/>
                <a:cs typeface="Times New Roman" panose="02020603050405020304" pitchFamily="18" charset="0"/>
              </a:rPr>
              <a:t>④ 11,3V</a:t>
            </a: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20. </a:t>
            </a:r>
            <a:r>
              <a:rPr lang="en-US" sz="900" dirty="0" err="1">
                <a:latin typeface="Times New Roman" panose="02020603050405020304" pitchFamily="18" charset="0"/>
                <a:cs typeface="Times New Roman" panose="02020603050405020304" pitchFamily="18" charset="0"/>
              </a:rPr>
              <a:t>Tần</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số</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của</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dạng</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sóng</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phía</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dưới</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là</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bao</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nhiêu</a:t>
            </a:r>
            <a:r>
              <a:rPr lang="en-US" sz="900" dirty="0">
                <a:latin typeface="Times New Roman" panose="02020603050405020304" pitchFamily="18" charset="0"/>
                <a:cs typeface="Times New Roman" panose="02020603050405020304" pitchFamily="18" charset="0"/>
              </a:rPr>
              <a:t>?</a:t>
            </a:r>
          </a:p>
          <a:p>
            <a:pPr>
              <a:defRPr/>
            </a:pPr>
            <a:endParaRPr lang="en-US"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marL="457200" indent="-457200">
              <a:defRPr/>
            </a:pPr>
            <a:r>
              <a:rPr lang="ko-KR" altLang="ko-KR" sz="900" dirty="0">
                <a:latin typeface="Times New Roman" panose="02020603050405020304" pitchFamily="18" charset="0"/>
                <a:cs typeface="Times New Roman" panose="02020603050405020304" pitchFamily="18" charset="0"/>
              </a:rPr>
              <a:t>① 200 hz</a:t>
            </a:r>
          </a:p>
          <a:p>
            <a:pPr marL="457200" indent="-457200">
              <a:defRPr/>
            </a:pPr>
            <a:r>
              <a:rPr lang="ko-KR" altLang="ko-KR" sz="900" dirty="0">
                <a:latin typeface="Times New Roman" panose="02020603050405020304" pitchFamily="18" charset="0"/>
                <a:cs typeface="Times New Roman" panose="02020603050405020304" pitchFamily="18" charset="0"/>
              </a:rPr>
              <a:t>② 250 hz</a:t>
            </a:r>
          </a:p>
          <a:p>
            <a:pPr marL="457200" indent="-457200">
              <a:defRPr/>
            </a:pPr>
            <a:r>
              <a:rPr lang="ko-KR" altLang="ko-KR" sz="900" dirty="0">
                <a:solidFill>
                  <a:srgbClr val="FF0000"/>
                </a:solidFill>
                <a:latin typeface="Times New Roman" panose="02020603050405020304" pitchFamily="18" charset="0"/>
                <a:cs typeface="Times New Roman" panose="02020603050405020304" pitchFamily="18" charset="0"/>
              </a:rPr>
              <a:t>③ 500 hz</a:t>
            </a:r>
          </a:p>
          <a:p>
            <a:pPr marL="457200" indent="-457200">
              <a:defRPr/>
            </a:pPr>
            <a:r>
              <a:rPr lang="ko-KR" altLang="ko-KR" sz="900" dirty="0">
                <a:latin typeface="Times New Roman" panose="02020603050405020304" pitchFamily="18" charset="0"/>
                <a:cs typeface="Times New Roman" panose="02020603050405020304" pitchFamily="18" charset="0"/>
              </a:rPr>
              <a:t>④ 1khz</a:t>
            </a:r>
          </a:p>
          <a:p>
            <a:pPr>
              <a:defRPr/>
            </a:pPr>
            <a:endParaRPr lang="en-US" sz="900" dirty="0">
              <a:latin typeface="Times New Roman" panose="02020603050405020304" pitchFamily="18" charset="0"/>
              <a:cs typeface="Times New Roman" panose="02020603050405020304" pitchFamily="18" charset="0"/>
            </a:endParaRPr>
          </a:p>
        </p:txBody>
      </p:sp>
      <p:sp>
        <p:nvSpPr>
          <p:cNvPr id="2"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grpSp>
        <p:nvGrpSpPr>
          <p:cNvPr id="3077" name="그룹 1"/>
          <p:cNvGrpSpPr>
            <a:grpSpLocks/>
          </p:cNvGrpSpPr>
          <p:nvPr/>
        </p:nvGrpSpPr>
        <p:grpSpPr bwMode="auto">
          <a:xfrm>
            <a:off x="1431925" y="2670175"/>
            <a:ext cx="1104900" cy="876300"/>
            <a:chOff x="1431826" y="2263304"/>
            <a:chExt cx="1105654" cy="876796"/>
          </a:xfrm>
        </p:grpSpPr>
        <p:sp>
          <p:nvSpPr>
            <p:cNvPr id="3209" name="Line 62"/>
            <p:cNvSpPr>
              <a:spLocks noChangeShapeType="1"/>
            </p:cNvSpPr>
            <p:nvPr/>
          </p:nvSpPr>
          <p:spPr bwMode="auto">
            <a:xfrm>
              <a:off x="1858680" y="2263304"/>
              <a:ext cx="0" cy="420047"/>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0" name="Line 63"/>
            <p:cNvSpPr>
              <a:spLocks noChangeShapeType="1"/>
            </p:cNvSpPr>
            <p:nvPr/>
          </p:nvSpPr>
          <p:spPr bwMode="auto">
            <a:xfrm>
              <a:off x="1856617" y="2263304"/>
              <a:ext cx="59524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1" name="Line 64"/>
            <p:cNvSpPr>
              <a:spLocks noChangeShapeType="1"/>
            </p:cNvSpPr>
            <p:nvPr/>
          </p:nvSpPr>
          <p:spPr bwMode="auto">
            <a:xfrm>
              <a:off x="2458046" y="2263304"/>
              <a:ext cx="0" cy="128014"/>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212" name="Group 65"/>
            <p:cNvGrpSpPr>
              <a:grpSpLocks/>
            </p:cNvGrpSpPr>
            <p:nvPr/>
          </p:nvGrpSpPr>
          <p:grpSpPr bwMode="auto">
            <a:xfrm>
              <a:off x="2398213" y="2391318"/>
              <a:ext cx="119667" cy="160018"/>
              <a:chOff x="1488" y="1152"/>
              <a:chExt cx="192" cy="336"/>
            </a:xfrm>
          </p:grpSpPr>
          <p:sp>
            <p:nvSpPr>
              <p:cNvPr id="3225" name="Line 66"/>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26" name="Line 67"/>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27" name="Line 68"/>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28" name="Line 69"/>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29" name="Line 70"/>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30" name="Line 71"/>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31" name="Line 72"/>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213" name="Line 73"/>
            <p:cNvSpPr>
              <a:spLocks noChangeShapeType="1"/>
            </p:cNvSpPr>
            <p:nvPr/>
          </p:nvSpPr>
          <p:spPr bwMode="auto">
            <a:xfrm>
              <a:off x="2458046" y="2551336"/>
              <a:ext cx="0" cy="30003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4" name="AutoShape 74"/>
            <p:cNvSpPr>
              <a:spLocks noChangeArrowheads="1"/>
            </p:cNvSpPr>
            <p:nvPr/>
          </p:nvSpPr>
          <p:spPr bwMode="auto">
            <a:xfrm flipV="1">
              <a:off x="2378612" y="2843368"/>
              <a:ext cx="158868" cy="64007"/>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215" name="Line 75"/>
            <p:cNvSpPr>
              <a:spLocks noChangeShapeType="1"/>
            </p:cNvSpPr>
            <p:nvPr/>
          </p:nvSpPr>
          <p:spPr bwMode="auto">
            <a:xfrm flipV="1">
              <a:off x="2378612" y="2907376"/>
              <a:ext cx="15886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6" name="Line 76"/>
            <p:cNvSpPr>
              <a:spLocks noChangeShapeType="1"/>
            </p:cNvSpPr>
            <p:nvPr/>
          </p:nvSpPr>
          <p:spPr bwMode="auto">
            <a:xfrm>
              <a:off x="1862807" y="3127400"/>
              <a:ext cx="59524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7" name="Line 77"/>
            <p:cNvSpPr>
              <a:spLocks noChangeShapeType="1"/>
            </p:cNvSpPr>
            <p:nvPr/>
          </p:nvSpPr>
          <p:spPr bwMode="auto">
            <a:xfrm>
              <a:off x="2458046" y="2903375"/>
              <a:ext cx="0" cy="22402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18" name="Text Box 78"/>
            <p:cNvSpPr txBox="1">
              <a:spLocks noChangeArrowheads="1"/>
            </p:cNvSpPr>
            <p:nvPr/>
          </p:nvSpPr>
          <p:spPr bwMode="auto">
            <a:xfrm>
              <a:off x="2152396" y="2351186"/>
              <a:ext cx="279244"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100">
                  <a:latin typeface="Times New Roman" pitchFamily="18" charset="0"/>
                  <a:ea typeface="돋움" pitchFamily="50" charset="-127"/>
                </a:rPr>
                <a:t>R</a:t>
              </a:r>
            </a:p>
          </p:txBody>
        </p:sp>
        <p:sp>
          <p:nvSpPr>
            <p:cNvPr id="18" name="Text Box 79"/>
            <p:cNvSpPr txBox="1">
              <a:spLocks noChangeArrowheads="1"/>
            </p:cNvSpPr>
            <p:nvPr/>
          </p:nvSpPr>
          <p:spPr bwMode="auto">
            <a:xfrm>
              <a:off x="2079968" y="2717586"/>
              <a:ext cx="393969" cy="422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itchFamily="18" charset="0"/>
                </a:rPr>
                <a:t>  D</a:t>
              </a:r>
            </a:p>
            <a:p>
              <a:pPr>
                <a:defRPr/>
              </a:pPr>
              <a:r>
                <a:rPr lang="en-US" altLang="ko-KR" sz="1050" dirty="0">
                  <a:latin typeface="Times New Roman" pitchFamily="18" charset="0"/>
                </a:rPr>
                <a:t>(</a:t>
              </a:r>
              <a:r>
                <a:rPr lang="en-US" altLang="ko-KR" sz="800" dirty="0" err="1">
                  <a:latin typeface="Times New Roman" pitchFamily="18" charset="0"/>
                </a:rPr>
                <a:t>Ge</a:t>
              </a:r>
              <a:r>
                <a:rPr lang="en-US" altLang="ko-KR" sz="1050" dirty="0">
                  <a:latin typeface="Times New Roman" pitchFamily="18" charset="0"/>
                </a:rPr>
                <a:t>)</a:t>
              </a:r>
            </a:p>
          </p:txBody>
        </p:sp>
        <p:sp>
          <p:nvSpPr>
            <p:cNvPr id="3220" name="Line 80"/>
            <p:cNvSpPr>
              <a:spLocks noChangeShapeType="1"/>
            </p:cNvSpPr>
            <p:nvPr/>
          </p:nvSpPr>
          <p:spPr bwMode="auto">
            <a:xfrm flipV="1">
              <a:off x="1858680" y="2701352"/>
              <a:ext cx="0" cy="426047"/>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221" name="Group 81"/>
            <p:cNvGrpSpPr>
              <a:grpSpLocks/>
            </p:cNvGrpSpPr>
            <p:nvPr/>
          </p:nvGrpSpPr>
          <p:grpSpPr bwMode="auto">
            <a:xfrm rot="10800000" flipV="1">
              <a:off x="1782341" y="2677350"/>
              <a:ext cx="154742" cy="30003"/>
              <a:chOff x="636" y="3360"/>
              <a:chExt cx="150" cy="30"/>
            </a:xfrm>
          </p:grpSpPr>
          <p:sp>
            <p:nvSpPr>
              <p:cNvPr id="3223" name="Line 82"/>
              <p:cNvSpPr>
                <a:spLocks noChangeShapeType="1"/>
              </p:cNvSpPr>
              <p:nvPr/>
            </p:nvSpPr>
            <p:spPr bwMode="auto">
              <a:xfrm>
                <a:off x="636" y="3360"/>
                <a:ext cx="15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24" name="Line 83"/>
              <p:cNvSpPr>
                <a:spLocks noChangeShapeType="1"/>
              </p:cNvSpPr>
              <p:nvPr/>
            </p:nvSpPr>
            <p:spPr bwMode="auto">
              <a:xfrm>
                <a:off x="660" y="3390"/>
                <a:ext cx="96"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1" name="Text Box 85"/>
            <p:cNvSpPr txBox="1">
              <a:spLocks noChangeArrowheads="1"/>
            </p:cNvSpPr>
            <p:nvPr/>
          </p:nvSpPr>
          <p:spPr bwMode="auto">
            <a:xfrm>
              <a:off x="1431826" y="2553981"/>
              <a:ext cx="440038" cy="254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itchFamily="18" charset="0"/>
                </a:rPr>
                <a:t>5[V]</a:t>
              </a:r>
            </a:p>
          </p:txBody>
        </p:sp>
      </p:grpSp>
      <p:grpSp>
        <p:nvGrpSpPr>
          <p:cNvPr id="3078" name="그룹 2"/>
          <p:cNvGrpSpPr>
            <a:grpSpLocks/>
          </p:cNvGrpSpPr>
          <p:nvPr/>
        </p:nvGrpSpPr>
        <p:grpSpPr bwMode="auto">
          <a:xfrm>
            <a:off x="1404938" y="3933825"/>
            <a:ext cx="1193800" cy="874713"/>
            <a:chOff x="1405633" y="3862786"/>
            <a:chExt cx="1193183" cy="874190"/>
          </a:xfrm>
        </p:grpSpPr>
        <p:sp>
          <p:nvSpPr>
            <p:cNvPr id="3185" name="Line 75"/>
            <p:cNvSpPr>
              <a:spLocks noChangeShapeType="1"/>
            </p:cNvSpPr>
            <p:nvPr/>
          </p:nvSpPr>
          <p:spPr bwMode="auto">
            <a:xfrm>
              <a:off x="1854814" y="3862786"/>
              <a:ext cx="0" cy="42495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86" name="Line 76"/>
            <p:cNvSpPr>
              <a:spLocks noChangeShapeType="1"/>
            </p:cNvSpPr>
            <p:nvPr/>
          </p:nvSpPr>
          <p:spPr bwMode="auto">
            <a:xfrm>
              <a:off x="1848402" y="3862786"/>
              <a:ext cx="6165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87" name="Line 77"/>
            <p:cNvSpPr>
              <a:spLocks noChangeShapeType="1"/>
            </p:cNvSpPr>
            <p:nvPr/>
          </p:nvSpPr>
          <p:spPr bwMode="auto">
            <a:xfrm>
              <a:off x="2471388" y="3862786"/>
              <a:ext cx="0" cy="1295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188" name="Group 78"/>
            <p:cNvGrpSpPr>
              <a:grpSpLocks/>
            </p:cNvGrpSpPr>
            <p:nvPr/>
          </p:nvGrpSpPr>
          <p:grpSpPr bwMode="auto">
            <a:xfrm>
              <a:off x="2409410" y="3992296"/>
              <a:ext cx="123956" cy="161887"/>
              <a:chOff x="1488" y="1152"/>
              <a:chExt cx="192" cy="336"/>
            </a:xfrm>
          </p:grpSpPr>
          <p:sp>
            <p:nvSpPr>
              <p:cNvPr id="3202" name="Line 79"/>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3" name="Line 80"/>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4" name="Line 81"/>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5" name="Line 82"/>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6" name="Line 83"/>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7" name="Line 84"/>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08" name="Line 85"/>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189" name="Line 86"/>
            <p:cNvSpPr>
              <a:spLocks noChangeShapeType="1"/>
            </p:cNvSpPr>
            <p:nvPr/>
          </p:nvSpPr>
          <p:spPr bwMode="auto">
            <a:xfrm>
              <a:off x="2471388" y="4154183"/>
              <a:ext cx="0" cy="27925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0" name="AutoShape 87"/>
            <p:cNvSpPr>
              <a:spLocks noChangeArrowheads="1"/>
            </p:cNvSpPr>
            <p:nvPr/>
          </p:nvSpPr>
          <p:spPr bwMode="auto">
            <a:xfrm rot="10800000">
              <a:off x="2389107" y="4433438"/>
              <a:ext cx="164563" cy="80944"/>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191" name="Line 88"/>
            <p:cNvSpPr>
              <a:spLocks noChangeShapeType="1"/>
            </p:cNvSpPr>
            <p:nvPr/>
          </p:nvSpPr>
          <p:spPr bwMode="auto">
            <a:xfrm rot="10800000">
              <a:off x="2389107" y="4514381"/>
              <a:ext cx="164563"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2" name="Line 89"/>
            <p:cNvSpPr>
              <a:spLocks noChangeShapeType="1"/>
            </p:cNvSpPr>
            <p:nvPr/>
          </p:nvSpPr>
          <p:spPr bwMode="auto">
            <a:xfrm>
              <a:off x="1854814" y="4736976"/>
              <a:ext cx="6165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3" name="Line 90"/>
            <p:cNvSpPr>
              <a:spLocks noChangeShapeType="1"/>
            </p:cNvSpPr>
            <p:nvPr/>
          </p:nvSpPr>
          <p:spPr bwMode="auto">
            <a:xfrm>
              <a:off x="2471388" y="4510334"/>
              <a:ext cx="0" cy="22664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4" name="Text Box 91"/>
            <p:cNvSpPr txBox="1">
              <a:spLocks noChangeArrowheads="1"/>
            </p:cNvSpPr>
            <p:nvPr/>
          </p:nvSpPr>
          <p:spPr bwMode="auto">
            <a:xfrm>
              <a:off x="2120373" y="3924596"/>
              <a:ext cx="204101" cy="194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400">
                  <a:latin typeface="Times New Roman" pitchFamily="18" charset="0"/>
                  <a:ea typeface="돋움" pitchFamily="50" charset="-127"/>
                </a:rPr>
                <a:t>R</a:t>
              </a:r>
            </a:p>
          </p:txBody>
        </p:sp>
        <p:sp>
          <p:nvSpPr>
            <p:cNvPr id="3195" name="Line 92"/>
            <p:cNvSpPr>
              <a:spLocks noChangeShapeType="1"/>
            </p:cNvSpPr>
            <p:nvPr/>
          </p:nvSpPr>
          <p:spPr bwMode="auto">
            <a:xfrm flipV="1">
              <a:off x="1854814" y="4318093"/>
              <a:ext cx="0" cy="41888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6" name="Line 93"/>
            <p:cNvSpPr>
              <a:spLocks noChangeShapeType="1"/>
            </p:cNvSpPr>
            <p:nvPr/>
          </p:nvSpPr>
          <p:spPr bwMode="auto">
            <a:xfrm>
              <a:off x="1775738" y="4283692"/>
              <a:ext cx="1602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7" name="Line 94"/>
            <p:cNvSpPr>
              <a:spLocks noChangeShapeType="1"/>
            </p:cNvSpPr>
            <p:nvPr/>
          </p:nvSpPr>
          <p:spPr bwMode="auto">
            <a:xfrm>
              <a:off x="1801384" y="4314046"/>
              <a:ext cx="102584"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8" name="Line 98"/>
            <p:cNvSpPr>
              <a:spLocks noChangeShapeType="1"/>
            </p:cNvSpPr>
            <p:nvPr/>
          </p:nvSpPr>
          <p:spPr bwMode="auto">
            <a:xfrm rot="10800000" flipH="1" flipV="1">
              <a:off x="2341172" y="4467992"/>
              <a:ext cx="51292" cy="4856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99" name="Text Box 99"/>
            <p:cNvSpPr txBox="1">
              <a:spLocks noChangeArrowheads="1"/>
            </p:cNvSpPr>
            <p:nvPr/>
          </p:nvSpPr>
          <p:spPr bwMode="auto">
            <a:xfrm>
              <a:off x="2008690" y="4324164"/>
              <a:ext cx="394309" cy="291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latin typeface="Times New Roman" pitchFamily="18" charset="0"/>
                  <a:ea typeface="돋움" pitchFamily="50" charset="-127"/>
                </a:rPr>
                <a:t>  ZD</a:t>
              </a:r>
            </a:p>
            <a:p>
              <a:pPr eaLnBrk="1" hangingPunct="1">
                <a:spcBef>
                  <a:spcPct val="0"/>
                </a:spcBef>
                <a:buFontTx/>
                <a:buNone/>
              </a:pPr>
              <a:r>
                <a:rPr lang="en-US" altLang="ko-KR" sz="900">
                  <a:latin typeface="Times New Roman" pitchFamily="18" charset="0"/>
                  <a:ea typeface="돋움" pitchFamily="50" charset="-127"/>
                </a:rPr>
                <a:t>(9.1V)</a:t>
              </a:r>
            </a:p>
          </p:txBody>
        </p:sp>
        <p:sp>
          <p:nvSpPr>
            <p:cNvPr id="3200" name="Text Box 100"/>
            <p:cNvSpPr txBox="1">
              <a:spLocks noChangeArrowheads="1"/>
            </p:cNvSpPr>
            <p:nvPr/>
          </p:nvSpPr>
          <p:spPr bwMode="auto">
            <a:xfrm>
              <a:off x="1405633" y="4171317"/>
              <a:ext cx="368663" cy="1750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latin typeface="Times New Roman" pitchFamily="18" charset="0"/>
                  <a:ea typeface="돋움" pitchFamily="50" charset="-127"/>
                </a:rPr>
                <a:t>12[V]</a:t>
              </a:r>
            </a:p>
          </p:txBody>
        </p:sp>
        <p:sp>
          <p:nvSpPr>
            <p:cNvPr id="3201" name="Line 98"/>
            <p:cNvSpPr>
              <a:spLocks noChangeShapeType="1"/>
            </p:cNvSpPr>
            <p:nvPr/>
          </p:nvSpPr>
          <p:spPr bwMode="auto">
            <a:xfrm rot="10800000" flipH="1" flipV="1">
              <a:off x="2547524" y="4514368"/>
              <a:ext cx="51292" cy="4566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3079" name="그룹 185"/>
          <p:cNvGrpSpPr>
            <a:grpSpLocks/>
          </p:cNvGrpSpPr>
          <p:nvPr/>
        </p:nvGrpSpPr>
        <p:grpSpPr bwMode="auto">
          <a:xfrm>
            <a:off x="381000" y="5384800"/>
            <a:ext cx="2679700" cy="1709738"/>
            <a:chOff x="381444" y="4615820"/>
            <a:chExt cx="2679743" cy="1709539"/>
          </a:xfrm>
        </p:grpSpPr>
        <p:grpSp>
          <p:nvGrpSpPr>
            <p:cNvPr id="3081" name="Group 45"/>
            <p:cNvGrpSpPr>
              <a:grpSpLocks/>
            </p:cNvGrpSpPr>
            <p:nvPr/>
          </p:nvGrpSpPr>
          <p:grpSpPr bwMode="auto">
            <a:xfrm>
              <a:off x="694412" y="4615820"/>
              <a:ext cx="2366775" cy="1489977"/>
              <a:chOff x="815" y="998"/>
              <a:chExt cx="2305" cy="1760"/>
            </a:xfrm>
          </p:grpSpPr>
          <p:sp>
            <p:nvSpPr>
              <p:cNvPr id="3084" name="Rectangle 46"/>
              <p:cNvSpPr>
                <a:spLocks noChangeArrowheads="1"/>
              </p:cNvSpPr>
              <p:nvPr/>
            </p:nvSpPr>
            <p:spPr bwMode="auto">
              <a:xfrm>
                <a:off x="2890"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5" name="Rectangle 47"/>
              <p:cNvSpPr>
                <a:spLocks noChangeArrowheads="1"/>
              </p:cNvSpPr>
              <p:nvPr/>
            </p:nvSpPr>
            <p:spPr bwMode="auto">
              <a:xfrm>
                <a:off x="2659"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6" name="Rectangle 48"/>
              <p:cNvSpPr>
                <a:spLocks noChangeArrowheads="1"/>
              </p:cNvSpPr>
              <p:nvPr/>
            </p:nvSpPr>
            <p:spPr bwMode="auto">
              <a:xfrm>
                <a:off x="2429"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7" name="Rectangle 49"/>
              <p:cNvSpPr>
                <a:spLocks noChangeArrowheads="1"/>
              </p:cNvSpPr>
              <p:nvPr/>
            </p:nvSpPr>
            <p:spPr bwMode="auto">
              <a:xfrm>
                <a:off x="2198"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8" name="Rectangle 50"/>
              <p:cNvSpPr>
                <a:spLocks noChangeArrowheads="1"/>
              </p:cNvSpPr>
              <p:nvPr/>
            </p:nvSpPr>
            <p:spPr bwMode="auto">
              <a:xfrm>
                <a:off x="196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89" name="Rectangle 51"/>
              <p:cNvSpPr>
                <a:spLocks noChangeArrowheads="1"/>
              </p:cNvSpPr>
              <p:nvPr/>
            </p:nvSpPr>
            <p:spPr bwMode="auto">
              <a:xfrm>
                <a:off x="173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0" name="Rectangle 52"/>
              <p:cNvSpPr>
                <a:spLocks noChangeArrowheads="1"/>
              </p:cNvSpPr>
              <p:nvPr/>
            </p:nvSpPr>
            <p:spPr bwMode="auto">
              <a:xfrm>
                <a:off x="1507"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1" name="Rectangle 53"/>
              <p:cNvSpPr>
                <a:spLocks noChangeArrowheads="1"/>
              </p:cNvSpPr>
              <p:nvPr/>
            </p:nvSpPr>
            <p:spPr bwMode="auto">
              <a:xfrm>
                <a:off x="1277"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2" name="Rectangle 54"/>
              <p:cNvSpPr>
                <a:spLocks noChangeArrowheads="1"/>
              </p:cNvSpPr>
              <p:nvPr/>
            </p:nvSpPr>
            <p:spPr bwMode="auto">
              <a:xfrm>
                <a:off x="1046"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3" name="Rectangle 55"/>
              <p:cNvSpPr>
                <a:spLocks noChangeArrowheads="1"/>
              </p:cNvSpPr>
              <p:nvPr/>
            </p:nvSpPr>
            <p:spPr bwMode="auto">
              <a:xfrm>
                <a:off x="816"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4" name="Rectangle 56"/>
              <p:cNvSpPr>
                <a:spLocks noChangeArrowheads="1"/>
              </p:cNvSpPr>
              <p:nvPr/>
            </p:nvSpPr>
            <p:spPr bwMode="auto">
              <a:xfrm>
                <a:off x="2890"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5" name="Rectangle 57"/>
              <p:cNvSpPr>
                <a:spLocks noChangeArrowheads="1"/>
              </p:cNvSpPr>
              <p:nvPr/>
            </p:nvSpPr>
            <p:spPr bwMode="auto">
              <a:xfrm>
                <a:off x="2659"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6" name="Rectangle 58"/>
              <p:cNvSpPr>
                <a:spLocks noChangeArrowheads="1"/>
              </p:cNvSpPr>
              <p:nvPr/>
            </p:nvSpPr>
            <p:spPr bwMode="auto">
              <a:xfrm>
                <a:off x="2429"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7" name="Rectangle 59"/>
              <p:cNvSpPr>
                <a:spLocks noChangeArrowheads="1"/>
              </p:cNvSpPr>
              <p:nvPr/>
            </p:nvSpPr>
            <p:spPr bwMode="auto">
              <a:xfrm>
                <a:off x="2198"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8" name="Rectangle 60"/>
              <p:cNvSpPr>
                <a:spLocks noChangeArrowheads="1"/>
              </p:cNvSpPr>
              <p:nvPr/>
            </p:nvSpPr>
            <p:spPr bwMode="auto">
              <a:xfrm>
                <a:off x="196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099" name="Rectangle 61"/>
              <p:cNvSpPr>
                <a:spLocks noChangeArrowheads="1"/>
              </p:cNvSpPr>
              <p:nvPr/>
            </p:nvSpPr>
            <p:spPr bwMode="auto">
              <a:xfrm>
                <a:off x="173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0" name="Rectangle 62"/>
              <p:cNvSpPr>
                <a:spLocks noChangeArrowheads="1"/>
              </p:cNvSpPr>
              <p:nvPr/>
            </p:nvSpPr>
            <p:spPr bwMode="auto">
              <a:xfrm>
                <a:off x="1507"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1" name="Rectangle 63"/>
              <p:cNvSpPr>
                <a:spLocks noChangeArrowheads="1"/>
              </p:cNvSpPr>
              <p:nvPr/>
            </p:nvSpPr>
            <p:spPr bwMode="auto">
              <a:xfrm>
                <a:off x="1277"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2" name="Rectangle 64"/>
              <p:cNvSpPr>
                <a:spLocks noChangeArrowheads="1"/>
              </p:cNvSpPr>
              <p:nvPr/>
            </p:nvSpPr>
            <p:spPr bwMode="auto">
              <a:xfrm>
                <a:off x="1046"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3" name="Rectangle 65"/>
              <p:cNvSpPr>
                <a:spLocks noChangeArrowheads="1"/>
              </p:cNvSpPr>
              <p:nvPr/>
            </p:nvSpPr>
            <p:spPr bwMode="auto">
              <a:xfrm>
                <a:off x="816"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4" name="Rectangle 66"/>
              <p:cNvSpPr>
                <a:spLocks noChangeArrowheads="1"/>
              </p:cNvSpPr>
              <p:nvPr/>
            </p:nvSpPr>
            <p:spPr bwMode="auto">
              <a:xfrm>
                <a:off x="2890"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5" name="Rectangle 67"/>
              <p:cNvSpPr>
                <a:spLocks noChangeArrowheads="1"/>
              </p:cNvSpPr>
              <p:nvPr/>
            </p:nvSpPr>
            <p:spPr bwMode="auto">
              <a:xfrm>
                <a:off x="2659"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6" name="Rectangle 68"/>
              <p:cNvSpPr>
                <a:spLocks noChangeArrowheads="1"/>
              </p:cNvSpPr>
              <p:nvPr/>
            </p:nvSpPr>
            <p:spPr bwMode="auto">
              <a:xfrm>
                <a:off x="2429"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7" name="Rectangle 69"/>
              <p:cNvSpPr>
                <a:spLocks noChangeArrowheads="1"/>
              </p:cNvSpPr>
              <p:nvPr/>
            </p:nvSpPr>
            <p:spPr bwMode="auto">
              <a:xfrm>
                <a:off x="2198"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8" name="Rectangle 70"/>
              <p:cNvSpPr>
                <a:spLocks noChangeArrowheads="1"/>
              </p:cNvSpPr>
              <p:nvPr/>
            </p:nvSpPr>
            <p:spPr bwMode="auto">
              <a:xfrm>
                <a:off x="196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09" name="Rectangle 71"/>
              <p:cNvSpPr>
                <a:spLocks noChangeArrowheads="1"/>
              </p:cNvSpPr>
              <p:nvPr/>
            </p:nvSpPr>
            <p:spPr bwMode="auto">
              <a:xfrm>
                <a:off x="173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0" name="Rectangle 72"/>
              <p:cNvSpPr>
                <a:spLocks noChangeArrowheads="1"/>
              </p:cNvSpPr>
              <p:nvPr/>
            </p:nvSpPr>
            <p:spPr bwMode="auto">
              <a:xfrm>
                <a:off x="1507"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1" name="Rectangle 73"/>
              <p:cNvSpPr>
                <a:spLocks noChangeArrowheads="1"/>
              </p:cNvSpPr>
              <p:nvPr/>
            </p:nvSpPr>
            <p:spPr bwMode="auto">
              <a:xfrm>
                <a:off x="1277"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2" name="Rectangle 74"/>
              <p:cNvSpPr>
                <a:spLocks noChangeArrowheads="1"/>
              </p:cNvSpPr>
              <p:nvPr/>
            </p:nvSpPr>
            <p:spPr bwMode="auto">
              <a:xfrm>
                <a:off x="1046"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3" name="Rectangle 75"/>
              <p:cNvSpPr>
                <a:spLocks noChangeArrowheads="1"/>
              </p:cNvSpPr>
              <p:nvPr/>
            </p:nvSpPr>
            <p:spPr bwMode="auto">
              <a:xfrm>
                <a:off x="816"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4" name="Rectangle 76"/>
              <p:cNvSpPr>
                <a:spLocks noChangeArrowheads="1"/>
              </p:cNvSpPr>
              <p:nvPr/>
            </p:nvSpPr>
            <p:spPr bwMode="auto">
              <a:xfrm>
                <a:off x="2890"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5" name="Rectangle 77"/>
              <p:cNvSpPr>
                <a:spLocks noChangeArrowheads="1"/>
              </p:cNvSpPr>
              <p:nvPr/>
            </p:nvSpPr>
            <p:spPr bwMode="auto">
              <a:xfrm>
                <a:off x="2659"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6" name="Rectangle 78"/>
              <p:cNvSpPr>
                <a:spLocks noChangeArrowheads="1"/>
              </p:cNvSpPr>
              <p:nvPr/>
            </p:nvSpPr>
            <p:spPr bwMode="auto">
              <a:xfrm>
                <a:off x="2429"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7" name="Rectangle 79"/>
              <p:cNvSpPr>
                <a:spLocks noChangeArrowheads="1"/>
              </p:cNvSpPr>
              <p:nvPr/>
            </p:nvSpPr>
            <p:spPr bwMode="auto">
              <a:xfrm>
                <a:off x="2198"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8" name="Rectangle 80"/>
              <p:cNvSpPr>
                <a:spLocks noChangeArrowheads="1"/>
              </p:cNvSpPr>
              <p:nvPr/>
            </p:nvSpPr>
            <p:spPr bwMode="auto">
              <a:xfrm>
                <a:off x="196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19" name="Rectangle 81"/>
              <p:cNvSpPr>
                <a:spLocks noChangeArrowheads="1"/>
              </p:cNvSpPr>
              <p:nvPr/>
            </p:nvSpPr>
            <p:spPr bwMode="auto">
              <a:xfrm>
                <a:off x="173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0" name="Rectangle 82"/>
              <p:cNvSpPr>
                <a:spLocks noChangeArrowheads="1"/>
              </p:cNvSpPr>
              <p:nvPr/>
            </p:nvSpPr>
            <p:spPr bwMode="auto">
              <a:xfrm>
                <a:off x="1507"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1" name="Rectangle 83"/>
              <p:cNvSpPr>
                <a:spLocks noChangeArrowheads="1"/>
              </p:cNvSpPr>
              <p:nvPr/>
            </p:nvSpPr>
            <p:spPr bwMode="auto">
              <a:xfrm>
                <a:off x="1277"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2" name="Rectangle 84"/>
              <p:cNvSpPr>
                <a:spLocks noChangeArrowheads="1"/>
              </p:cNvSpPr>
              <p:nvPr/>
            </p:nvSpPr>
            <p:spPr bwMode="auto">
              <a:xfrm>
                <a:off x="1046"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3" name="Rectangle 85"/>
              <p:cNvSpPr>
                <a:spLocks noChangeArrowheads="1"/>
              </p:cNvSpPr>
              <p:nvPr/>
            </p:nvSpPr>
            <p:spPr bwMode="auto">
              <a:xfrm>
                <a:off x="816"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4" name="Rectangle 86"/>
              <p:cNvSpPr>
                <a:spLocks noChangeArrowheads="1"/>
              </p:cNvSpPr>
              <p:nvPr/>
            </p:nvSpPr>
            <p:spPr bwMode="auto">
              <a:xfrm>
                <a:off x="2890"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5" name="Rectangle 87"/>
              <p:cNvSpPr>
                <a:spLocks noChangeArrowheads="1"/>
              </p:cNvSpPr>
              <p:nvPr/>
            </p:nvSpPr>
            <p:spPr bwMode="auto">
              <a:xfrm>
                <a:off x="2659"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6" name="Rectangle 88"/>
              <p:cNvSpPr>
                <a:spLocks noChangeArrowheads="1"/>
              </p:cNvSpPr>
              <p:nvPr/>
            </p:nvSpPr>
            <p:spPr bwMode="auto">
              <a:xfrm>
                <a:off x="2429"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7" name="Rectangle 89"/>
              <p:cNvSpPr>
                <a:spLocks noChangeArrowheads="1"/>
              </p:cNvSpPr>
              <p:nvPr/>
            </p:nvSpPr>
            <p:spPr bwMode="auto">
              <a:xfrm>
                <a:off x="2198"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8" name="Rectangle 90"/>
              <p:cNvSpPr>
                <a:spLocks noChangeArrowheads="1"/>
              </p:cNvSpPr>
              <p:nvPr/>
            </p:nvSpPr>
            <p:spPr bwMode="auto">
              <a:xfrm>
                <a:off x="196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29" name="Rectangle 91"/>
              <p:cNvSpPr>
                <a:spLocks noChangeArrowheads="1"/>
              </p:cNvSpPr>
              <p:nvPr/>
            </p:nvSpPr>
            <p:spPr bwMode="auto">
              <a:xfrm>
                <a:off x="173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0" name="Rectangle 92"/>
              <p:cNvSpPr>
                <a:spLocks noChangeArrowheads="1"/>
              </p:cNvSpPr>
              <p:nvPr/>
            </p:nvSpPr>
            <p:spPr bwMode="auto">
              <a:xfrm>
                <a:off x="1507"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1" name="Rectangle 93"/>
              <p:cNvSpPr>
                <a:spLocks noChangeArrowheads="1"/>
              </p:cNvSpPr>
              <p:nvPr/>
            </p:nvSpPr>
            <p:spPr bwMode="auto">
              <a:xfrm>
                <a:off x="1277"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2" name="Rectangle 94"/>
              <p:cNvSpPr>
                <a:spLocks noChangeArrowheads="1"/>
              </p:cNvSpPr>
              <p:nvPr/>
            </p:nvSpPr>
            <p:spPr bwMode="auto">
              <a:xfrm>
                <a:off x="1046"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3" name="Rectangle 95"/>
              <p:cNvSpPr>
                <a:spLocks noChangeArrowheads="1"/>
              </p:cNvSpPr>
              <p:nvPr/>
            </p:nvSpPr>
            <p:spPr bwMode="auto">
              <a:xfrm>
                <a:off x="816"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4" name="Rectangle 96"/>
              <p:cNvSpPr>
                <a:spLocks noChangeArrowheads="1"/>
              </p:cNvSpPr>
              <p:nvPr/>
            </p:nvSpPr>
            <p:spPr bwMode="auto">
              <a:xfrm>
                <a:off x="2890"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5" name="Rectangle 97"/>
              <p:cNvSpPr>
                <a:spLocks noChangeArrowheads="1"/>
              </p:cNvSpPr>
              <p:nvPr/>
            </p:nvSpPr>
            <p:spPr bwMode="auto">
              <a:xfrm>
                <a:off x="2659"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6" name="Rectangle 98"/>
              <p:cNvSpPr>
                <a:spLocks noChangeArrowheads="1"/>
              </p:cNvSpPr>
              <p:nvPr/>
            </p:nvSpPr>
            <p:spPr bwMode="auto">
              <a:xfrm>
                <a:off x="2429"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7" name="Rectangle 99"/>
              <p:cNvSpPr>
                <a:spLocks noChangeArrowheads="1"/>
              </p:cNvSpPr>
              <p:nvPr/>
            </p:nvSpPr>
            <p:spPr bwMode="auto">
              <a:xfrm>
                <a:off x="2198"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8" name="Rectangle 100"/>
              <p:cNvSpPr>
                <a:spLocks noChangeArrowheads="1"/>
              </p:cNvSpPr>
              <p:nvPr/>
            </p:nvSpPr>
            <p:spPr bwMode="auto">
              <a:xfrm>
                <a:off x="196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39" name="Rectangle 101"/>
              <p:cNvSpPr>
                <a:spLocks noChangeArrowheads="1"/>
              </p:cNvSpPr>
              <p:nvPr/>
            </p:nvSpPr>
            <p:spPr bwMode="auto">
              <a:xfrm>
                <a:off x="173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0" name="Rectangle 102"/>
              <p:cNvSpPr>
                <a:spLocks noChangeArrowheads="1"/>
              </p:cNvSpPr>
              <p:nvPr/>
            </p:nvSpPr>
            <p:spPr bwMode="auto">
              <a:xfrm>
                <a:off x="1507"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1" name="Rectangle 103"/>
              <p:cNvSpPr>
                <a:spLocks noChangeArrowheads="1"/>
              </p:cNvSpPr>
              <p:nvPr/>
            </p:nvSpPr>
            <p:spPr bwMode="auto">
              <a:xfrm>
                <a:off x="1277"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2" name="Rectangle 104"/>
              <p:cNvSpPr>
                <a:spLocks noChangeArrowheads="1"/>
              </p:cNvSpPr>
              <p:nvPr/>
            </p:nvSpPr>
            <p:spPr bwMode="auto">
              <a:xfrm>
                <a:off x="1046"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3" name="Rectangle 105"/>
              <p:cNvSpPr>
                <a:spLocks noChangeArrowheads="1"/>
              </p:cNvSpPr>
              <p:nvPr/>
            </p:nvSpPr>
            <p:spPr bwMode="auto">
              <a:xfrm>
                <a:off x="816"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4" name="Rectangle 106"/>
              <p:cNvSpPr>
                <a:spLocks noChangeArrowheads="1"/>
              </p:cNvSpPr>
              <p:nvPr/>
            </p:nvSpPr>
            <p:spPr bwMode="auto">
              <a:xfrm>
                <a:off x="2890"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5" name="Rectangle 107"/>
              <p:cNvSpPr>
                <a:spLocks noChangeArrowheads="1"/>
              </p:cNvSpPr>
              <p:nvPr/>
            </p:nvSpPr>
            <p:spPr bwMode="auto">
              <a:xfrm>
                <a:off x="2659"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6" name="Rectangle 108"/>
              <p:cNvSpPr>
                <a:spLocks noChangeArrowheads="1"/>
              </p:cNvSpPr>
              <p:nvPr/>
            </p:nvSpPr>
            <p:spPr bwMode="auto">
              <a:xfrm>
                <a:off x="2429"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7" name="Rectangle 109"/>
              <p:cNvSpPr>
                <a:spLocks noChangeArrowheads="1"/>
              </p:cNvSpPr>
              <p:nvPr/>
            </p:nvSpPr>
            <p:spPr bwMode="auto">
              <a:xfrm>
                <a:off x="2198"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8" name="Rectangle 110"/>
              <p:cNvSpPr>
                <a:spLocks noChangeArrowheads="1"/>
              </p:cNvSpPr>
              <p:nvPr/>
            </p:nvSpPr>
            <p:spPr bwMode="auto">
              <a:xfrm>
                <a:off x="196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49" name="Rectangle 111"/>
              <p:cNvSpPr>
                <a:spLocks noChangeArrowheads="1"/>
              </p:cNvSpPr>
              <p:nvPr/>
            </p:nvSpPr>
            <p:spPr bwMode="auto">
              <a:xfrm>
                <a:off x="173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0" name="Rectangle 112"/>
              <p:cNvSpPr>
                <a:spLocks noChangeArrowheads="1"/>
              </p:cNvSpPr>
              <p:nvPr/>
            </p:nvSpPr>
            <p:spPr bwMode="auto">
              <a:xfrm>
                <a:off x="1507"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1" name="Rectangle 113"/>
              <p:cNvSpPr>
                <a:spLocks noChangeArrowheads="1"/>
              </p:cNvSpPr>
              <p:nvPr/>
            </p:nvSpPr>
            <p:spPr bwMode="auto">
              <a:xfrm>
                <a:off x="1277"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2" name="Rectangle 114"/>
              <p:cNvSpPr>
                <a:spLocks noChangeArrowheads="1"/>
              </p:cNvSpPr>
              <p:nvPr/>
            </p:nvSpPr>
            <p:spPr bwMode="auto">
              <a:xfrm>
                <a:off x="1046"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3" name="Rectangle 115"/>
              <p:cNvSpPr>
                <a:spLocks noChangeArrowheads="1"/>
              </p:cNvSpPr>
              <p:nvPr/>
            </p:nvSpPr>
            <p:spPr bwMode="auto">
              <a:xfrm>
                <a:off x="816"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4" name="Rectangle 116"/>
              <p:cNvSpPr>
                <a:spLocks noChangeArrowheads="1"/>
              </p:cNvSpPr>
              <p:nvPr/>
            </p:nvSpPr>
            <p:spPr bwMode="auto">
              <a:xfrm>
                <a:off x="2890"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5" name="Rectangle 117"/>
              <p:cNvSpPr>
                <a:spLocks noChangeArrowheads="1"/>
              </p:cNvSpPr>
              <p:nvPr/>
            </p:nvSpPr>
            <p:spPr bwMode="auto">
              <a:xfrm>
                <a:off x="2659"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6" name="Rectangle 118"/>
              <p:cNvSpPr>
                <a:spLocks noChangeArrowheads="1"/>
              </p:cNvSpPr>
              <p:nvPr/>
            </p:nvSpPr>
            <p:spPr bwMode="auto">
              <a:xfrm>
                <a:off x="2429"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7" name="Rectangle 119"/>
              <p:cNvSpPr>
                <a:spLocks noChangeArrowheads="1"/>
              </p:cNvSpPr>
              <p:nvPr/>
            </p:nvSpPr>
            <p:spPr bwMode="auto">
              <a:xfrm>
                <a:off x="2198"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8" name="Rectangle 120"/>
              <p:cNvSpPr>
                <a:spLocks noChangeArrowheads="1"/>
              </p:cNvSpPr>
              <p:nvPr/>
            </p:nvSpPr>
            <p:spPr bwMode="auto">
              <a:xfrm>
                <a:off x="196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59" name="Rectangle 121"/>
              <p:cNvSpPr>
                <a:spLocks noChangeArrowheads="1"/>
              </p:cNvSpPr>
              <p:nvPr/>
            </p:nvSpPr>
            <p:spPr bwMode="auto">
              <a:xfrm>
                <a:off x="173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0" name="Rectangle 122"/>
              <p:cNvSpPr>
                <a:spLocks noChangeArrowheads="1"/>
              </p:cNvSpPr>
              <p:nvPr/>
            </p:nvSpPr>
            <p:spPr bwMode="auto">
              <a:xfrm>
                <a:off x="1507"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1" name="Rectangle 123"/>
              <p:cNvSpPr>
                <a:spLocks noChangeArrowheads="1"/>
              </p:cNvSpPr>
              <p:nvPr/>
            </p:nvSpPr>
            <p:spPr bwMode="auto">
              <a:xfrm>
                <a:off x="1277"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2" name="Rectangle 124"/>
              <p:cNvSpPr>
                <a:spLocks noChangeArrowheads="1"/>
              </p:cNvSpPr>
              <p:nvPr/>
            </p:nvSpPr>
            <p:spPr bwMode="auto">
              <a:xfrm>
                <a:off x="1046"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3" name="Rectangle 125"/>
              <p:cNvSpPr>
                <a:spLocks noChangeArrowheads="1"/>
              </p:cNvSpPr>
              <p:nvPr/>
            </p:nvSpPr>
            <p:spPr bwMode="auto">
              <a:xfrm>
                <a:off x="816"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1200"/>
              </a:p>
            </p:txBody>
          </p:sp>
          <p:sp>
            <p:nvSpPr>
              <p:cNvPr id="3164" name="Line 126"/>
              <p:cNvSpPr>
                <a:spLocks noChangeShapeType="1"/>
              </p:cNvSpPr>
              <p:nvPr/>
            </p:nvSpPr>
            <p:spPr bwMode="auto">
              <a:xfrm>
                <a:off x="816" y="9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5" name="Line 127"/>
              <p:cNvSpPr>
                <a:spLocks noChangeShapeType="1"/>
              </p:cNvSpPr>
              <p:nvPr/>
            </p:nvSpPr>
            <p:spPr bwMode="auto">
              <a:xfrm>
                <a:off x="816" y="12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6" name="Line 128"/>
              <p:cNvSpPr>
                <a:spLocks noChangeShapeType="1"/>
              </p:cNvSpPr>
              <p:nvPr/>
            </p:nvSpPr>
            <p:spPr bwMode="auto">
              <a:xfrm>
                <a:off x="816" y="14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7" name="Line 129"/>
              <p:cNvSpPr>
                <a:spLocks noChangeShapeType="1"/>
              </p:cNvSpPr>
              <p:nvPr/>
            </p:nvSpPr>
            <p:spPr bwMode="auto">
              <a:xfrm>
                <a:off x="816" y="1878"/>
                <a:ext cx="230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8" name="Line 130"/>
              <p:cNvSpPr>
                <a:spLocks noChangeShapeType="1"/>
              </p:cNvSpPr>
              <p:nvPr/>
            </p:nvSpPr>
            <p:spPr bwMode="auto">
              <a:xfrm>
                <a:off x="816" y="23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69" name="Line 131"/>
              <p:cNvSpPr>
                <a:spLocks noChangeShapeType="1"/>
              </p:cNvSpPr>
              <p:nvPr/>
            </p:nvSpPr>
            <p:spPr bwMode="auto">
              <a:xfrm>
                <a:off x="816" y="25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0" name="Line 132"/>
              <p:cNvSpPr>
                <a:spLocks noChangeShapeType="1"/>
              </p:cNvSpPr>
              <p:nvPr/>
            </p:nvSpPr>
            <p:spPr bwMode="auto">
              <a:xfrm>
                <a:off x="816" y="27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1" name="Line 133"/>
              <p:cNvSpPr>
                <a:spLocks noChangeShapeType="1"/>
              </p:cNvSpPr>
              <p:nvPr/>
            </p:nvSpPr>
            <p:spPr bwMode="auto">
              <a:xfrm>
                <a:off x="816"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2" name="Line 134"/>
              <p:cNvSpPr>
                <a:spLocks noChangeShapeType="1"/>
              </p:cNvSpPr>
              <p:nvPr/>
            </p:nvSpPr>
            <p:spPr bwMode="auto">
              <a:xfrm>
                <a:off x="1046"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3" name="Line 135"/>
              <p:cNvSpPr>
                <a:spLocks noChangeShapeType="1"/>
              </p:cNvSpPr>
              <p:nvPr/>
            </p:nvSpPr>
            <p:spPr bwMode="auto">
              <a:xfrm>
                <a:off x="127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4" name="Line 136"/>
              <p:cNvSpPr>
                <a:spLocks noChangeShapeType="1"/>
              </p:cNvSpPr>
              <p:nvPr/>
            </p:nvSpPr>
            <p:spPr bwMode="auto">
              <a:xfrm>
                <a:off x="150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5" name="Line 137"/>
              <p:cNvSpPr>
                <a:spLocks noChangeShapeType="1"/>
              </p:cNvSpPr>
              <p:nvPr/>
            </p:nvSpPr>
            <p:spPr bwMode="auto">
              <a:xfrm>
                <a:off x="1968" y="998"/>
                <a:ext cx="0" cy="17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6" name="Line 138"/>
              <p:cNvSpPr>
                <a:spLocks noChangeShapeType="1"/>
              </p:cNvSpPr>
              <p:nvPr/>
            </p:nvSpPr>
            <p:spPr bwMode="auto">
              <a:xfrm>
                <a:off x="242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7" name="Line 139"/>
              <p:cNvSpPr>
                <a:spLocks noChangeShapeType="1"/>
              </p:cNvSpPr>
              <p:nvPr/>
            </p:nvSpPr>
            <p:spPr bwMode="auto">
              <a:xfrm>
                <a:off x="265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8" name="Line 140"/>
              <p:cNvSpPr>
                <a:spLocks noChangeShapeType="1"/>
              </p:cNvSpPr>
              <p:nvPr/>
            </p:nvSpPr>
            <p:spPr bwMode="auto">
              <a:xfrm>
                <a:off x="2890"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79" name="Line 141"/>
              <p:cNvSpPr>
                <a:spLocks noChangeShapeType="1"/>
              </p:cNvSpPr>
              <p:nvPr/>
            </p:nvSpPr>
            <p:spPr bwMode="auto">
              <a:xfrm>
                <a:off x="3120"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0" name="Line 142"/>
              <p:cNvSpPr>
                <a:spLocks noChangeShapeType="1"/>
              </p:cNvSpPr>
              <p:nvPr/>
            </p:nvSpPr>
            <p:spPr bwMode="auto">
              <a:xfrm>
                <a:off x="816" y="16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1" name="Line 143"/>
              <p:cNvSpPr>
                <a:spLocks noChangeShapeType="1"/>
              </p:cNvSpPr>
              <p:nvPr/>
            </p:nvSpPr>
            <p:spPr bwMode="auto">
              <a:xfrm>
                <a:off x="816" y="20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2" name="Line 144"/>
              <p:cNvSpPr>
                <a:spLocks noChangeShapeType="1"/>
              </p:cNvSpPr>
              <p:nvPr/>
            </p:nvSpPr>
            <p:spPr bwMode="auto">
              <a:xfrm>
                <a:off x="173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3" name="Line 145"/>
              <p:cNvSpPr>
                <a:spLocks noChangeShapeType="1"/>
              </p:cNvSpPr>
              <p:nvPr/>
            </p:nvSpPr>
            <p:spPr bwMode="auto">
              <a:xfrm>
                <a:off x="219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3184" name="Freeform 146"/>
              <p:cNvSpPr>
                <a:spLocks/>
              </p:cNvSpPr>
              <p:nvPr/>
            </p:nvSpPr>
            <p:spPr bwMode="auto">
              <a:xfrm>
                <a:off x="815" y="1116"/>
                <a:ext cx="2305" cy="1418"/>
              </a:xfrm>
              <a:custGeom>
                <a:avLst/>
                <a:gdLst>
                  <a:gd name="T0" fmla="*/ 0 w 2305"/>
                  <a:gd name="T1" fmla="*/ 9 h 1910"/>
                  <a:gd name="T2" fmla="*/ 270 w 2305"/>
                  <a:gd name="T3" fmla="*/ 1 h 1910"/>
                  <a:gd name="T4" fmla="*/ 696 w 2305"/>
                  <a:gd name="T5" fmla="*/ 16 h 1910"/>
                  <a:gd name="T6" fmla="*/ 1160 w 2305"/>
                  <a:gd name="T7" fmla="*/ 1 h 1910"/>
                  <a:gd name="T8" fmla="*/ 1609 w 2305"/>
                  <a:gd name="T9" fmla="*/ 16 h 1910"/>
                  <a:gd name="T10" fmla="*/ 2035 w 2305"/>
                  <a:gd name="T11" fmla="*/ 1 h 1910"/>
                  <a:gd name="T12" fmla="*/ 2305 w 2305"/>
                  <a:gd name="T13" fmla="*/ 9 h 1910"/>
                  <a:gd name="T14" fmla="*/ 0 60000 65536"/>
                  <a:gd name="T15" fmla="*/ 0 60000 65536"/>
                  <a:gd name="T16" fmla="*/ 0 60000 65536"/>
                  <a:gd name="T17" fmla="*/ 0 60000 65536"/>
                  <a:gd name="T18" fmla="*/ 0 60000 65536"/>
                  <a:gd name="T19" fmla="*/ 0 60000 65536"/>
                  <a:gd name="T20" fmla="*/ 0 60000 65536"/>
                  <a:gd name="T21" fmla="*/ 0 w 2305"/>
                  <a:gd name="T22" fmla="*/ 0 h 1910"/>
                  <a:gd name="T23" fmla="*/ 2305 w 2305"/>
                  <a:gd name="T24" fmla="*/ 1910 h 19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5" h="1910">
                    <a:moveTo>
                      <a:pt x="0" y="1006"/>
                    </a:moveTo>
                    <a:cubicBezTo>
                      <a:pt x="45" y="864"/>
                      <a:pt x="154" y="0"/>
                      <a:pt x="270" y="151"/>
                    </a:cubicBezTo>
                    <a:cubicBezTo>
                      <a:pt x="386" y="302"/>
                      <a:pt x="548" y="1910"/>
                      <a:pt x="696" y="1909"/>
                    </a:cubicBezTo>
                    <a:cubicBezTo>
                      <a:pt x="844" y="1908"/>
                      <a:pt x="1008" y="145"/>
                      <a:pt x="1160" y="143"/>
                    </a:cubicBezTo>
                    <a:cubicBezTo>
                      <a:pt x="1312" y="141"/>
                      <a:pt x="1463" y="1892"/>
                      <a:pt x="1609" y="1894"/>
                    </a:cubicBezTo>
                    <a:cubicBezTo>
                      <a:pt x="1755" y="1896"/>
                      <a:pt x="1919" y="301"/>
                      <a:pt x="2035" y="158"/>
                    </a:cubicBezTo>
                    <a:cubicBezTo>
                      <a:pt x="2151" y="15"/>
                      <a:pt x="2249" y="851"/>
                      <a:pt x="2305" y="1033"/>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ko-KR" altLang="en-US"/>
              </a:p>
            </p:txBody>
          </p:sp>
        </p:grpSp>
        <p:sp>
          <p:nvSpPr>
            <p:cNvPr id="3082" name="Text Box 147"/>
            <p:cNvSpPr txBox="1">
              <a:spLocks noChangeArrowheads="1"/>
            </p:cNvSpPr>
            <p:nvPr/>
          </p:nvSpPr>
          <p:spPr bwMode="auto">
            <a:xfrm>
              <a:off x="381444" y="6048360"/>
              <a:ext cx="8130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r>
                <a:rPr lang="en-US" altLang="ko-KR" sz="1000" b="1"/>
                <a:t>CH1 2.00V</a:t>
              </a:r>
            </a:p>
          </p:txBody>
        </p:sp>
        <p:sp>
          <p:nvSpPr>
            <p:cNvPr id="3083" name="Text Box 148"/>
            <p:cNvSpPr txBox="1">
              <a:spLocks noChangeArrowheads="1"/>
            </p:cNvSpPr>
            <p:nvPr/>
          </p:nvSpPr>
          <p:spPr bwMode="auto">
            <a:xfrm>
              <a:off x="1525789" y="6048172"/>
              <a:ext cx="684803" cy="25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r>
                <a:rPr lang="en-US" altLang="ko-KR" sz="1000" b="1"/>
                <a:t>M 500μs</a:t>
              </a:r>
            </a:p>
          </p:txBody>
        </p:sp>
      </p:grpSp>
      <p:sp>
        <p:nvSpPr>
          <p:cNvPr id="160" name="Text Box 6"/>
          <p:cNvSpPr txBox="1">
            <a:spLocks noChangeArrowheads="1"/>
          </p:cNvSpPr>
          <p:nvPr/>
        </p:nvSpPr>
        <p:spPr bwMode="auto">
          <a:xfrm>
            <a:off x="123825" y="228600"/>
            <a:ext cx="1223963" cy="338138"/>
          </a:xfrm>
          <a:prstGeom prst="rect">
            <a:avLst/>
          </a:prstGeom>
          <a:noFill/>
          <a:ln w="9525">
            <a:noFill/>
            <a:miter lim="800000"/>
            <a:headEnd/>
            <a:tailEnd/>
          </a:ln>
          <a:effectLst/>
        </p:spPr>
        <p:txBody>
          <a:bodyPr wrap="none">
            <a:spAutoFit/>
          </a:bodyPr>
          <a:lstStyle/>
          <a:p>
            <a:pPr>
              <a:defRPr/>
            </a:pPr>
            <a:r>
              <a:rPr lang="en-US" altLang="ko-KR" sz="1600" b="1">
                <a:effectLst>
                  <a:outerShdw blurRad="38100" dist="38100" dir="2700000" algn="tl">
                    <a:srgbClr val="C0C0C0"/>
                  </a:outerShdw>
                </a:effectLst>
                <a:latin typeface="Times New Roman" panose="02020603050405020304" pitchFamily="18" charset="0"/>
                <a:cs typeface="Times New Roman" panose="02020603050405020304" pitchFamily="18" charset="0"/>
              </a:rPr>
              <a:t>WS TEST 1</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438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5" name="Text Box 6"/>
          <p:cNvSpPr txBox="1">
            <a:spLocks noChangeArrowheads="1"/>
          </p:cNvSpPr>
          <p:nvPr/>
        </p:nvSpPr>
        <p:spPr bwMode="auto">
          <a:xfrm>
            <a:off x="123825" y="228600"/>
            <a:ext cx="533223" cy="338554"/>
          </a:xfrm>
          <a:prstGeom prst="rect">
            <a:avLst/>
          </a:prstGeom>
          <a:noFill/>
          <a:ln w="9525">
            <a:noFill/>
            <a:miter lim="800000"/>
            <a:headEnd/>
            <a:tailEnd/>
          </a:ln>
          <a:effectLst/>
        </p:spPr>
        <p:txBody>
          <a:bodyPr wrap="none">
            <a:spAutoFit/>
          </a:bodyPr>
          <a:lstStyle/>
          <a:p>
            <a:pPr>
              <a:defRPr/>
            </a:pPr>
            <a:r>
              <a:rPr lang="en-US" altLang="ko-KR" sz="1600" b="1" dirty="0">
                <a:effectLst>
                  <a:outerShdw blurRad="38100" dist="38100" dir="2700000" algn="tl">
                    <a:srgbClr val="C0C0C0"/>
                  </a:outerShdw>
                </a:effectLst>
              </a:rPr>
              <a:t>PLC </a:t>
            </a:r>
            <a:endParaRPr lang="ko-KR" altLang="en-US" sz="1600" b="1" dirty="0">
              <a:effectLst>
                <a:outerShdw blurRad="38100" dist="38100" dir="2700000" algn="tl">
                  <a:srgbClr val="C0C0C0"/>
                </a:outerShdw>
              </a:effectLst>
            </a:endParaRPr>
          </a:p>
        </p:txBody>
      </p:sp>
      <p:sp>
        <p:nvSpPr>
          <p:cNvPr id="4100" name="Rectangle 4"/>
          <p:cNvSpPr>
            <a:spLocks noChangeArrowheads="1"/>
          </p:cNvSpPr>
          <p:nvPr/>
        </p:nvSpPr>
        <p:spPr bwMode="auto">
          <a:xfrm>
            <a:off x="3429000" y="704850"/>
            <a:ext cx="3124200" cy="897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28.</a:t>
            </a:r>
            <a:r>
              <a:rPr lang="en-US" altLang="ko-KR" sz="900" dirty="0">
                <a:latin typeface="Times New Roman" pitchFamily="18" charset="0"/>
                <a:ea typeface="돋움" pitchFamily="50" charset="-127"/>
                <a:cs typeface="Times New Roman" pitchFamily="18" charset="0"/>
              </a:rPr>
              <a:t> Đ</a:t>
            </a:r>
            <a:r>
              <a:rPr lang="vi-VN" altLang="ko-KR" sz="900" dirty="0">
                <a:latin typeface="Times New Roman" pitchFamily="18" charset="0"/>
                <a:ea typeface="돋움" pitchFamily="50" charset="-127"/>
                <a:cs typeface="Times New Roman" pitchFamily="18" charset="0"/>
              </a:rPr>
              <a:t>iều khiển hoạt động tăng tốc, giảm tốc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tốc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độ</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cố</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định</a:t>
            </a:r>
            <a:r>
              <a:rPr lang="vi-VN" altLang="ko-KR" sz="900" dirty="0">
                <a:latin typeface="Times New Roman" pitchFamily="18" charset="0"/>
                <a:ea typeface="돋움" pitchFamily="50" charset="-127"/>
                <a:cs typeface="Times New Roman" pitchFamily="18" charset="0"/>
              </a:rPr>
              <a:t> của động cơ.</a:t>
            </a:r>
            <a:r>
              <a:rPr lang="en-US" altLang="ko-KR" sz="900" dirty="0">
                <a:latin typeface="Times New Roman" pitchFamily="18" charset="0"/>
                <a:ea typeface="돋움" pitchFamily="50" charset="-127"/>
                <a:cs typeface="Times New Roman" pitchFamily="18" charset="0"/>
              </a:rPr>
              <a:t> L</a:t>
            </a:r>
            <a:r>
              <a:rPr lang="vi-VN" altLang="ko-KR" sz="900" dirty="0">
                <a:latin typeface="Times New Roman" pitchFamily="18" charset="0"/>
                <a:ea typeface="돋움" pitchFamily="50" charset="-127"/>
                <a:cs typeface="Times New Roman" pitchFamily="18" charset="0"/>
              </a:rPr>
              <a:t>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chức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năng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bộ</a:t>
            </a:r>
            <a:r>
              <a:rPr lang="vi-VN"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nào</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① Bộ định vị </a:t>
            </a:r>
            <a:r>
              <a:rPr lang="en-US" altLang="ko-KR" sz="900" dirty="0">
                <a:solidFill>
                  <a:srgbClr val="FF0000"/>
                </a:solidFill>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② Bộ đếm tốc độ cao</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③ </a:t>
            </a:r>
            <a:r>
              <a:rPr lang="en-US" altLang="ko-KR" sz="900" dirty="0" err="1">
                <a:latin typeface="Times New Roman" pitchFamily="18" charset="0"/>
                <a:ea typeface="돋움" pitchFamily="50" charset="-127"/>
                <a:cs typeface="Times New Roman" pitchFamily="18" charset="0"/>
              </a:rPr>
              <a:t>Bộ</a:t>
            </a:r>
            <a:r>
              <a:rPr lang="vi-VN" altLang="ko-KR" sz="900" dirty="0">
                <a:latin typeface="Times New Roman" pitchFamily="18" charset="0"/>
                <a:ea typeface="돋움" pitchFamily="50" charset="-127"/>
                <a:cs typeface="Times New Roman" pitchFamily="18" charset="0"/>
              </a:rPr>
              <a:t> chuyển đổi AD</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④ </a:t>
            </a:r>
            <a:r>
              <a:rPr lang="en-US" altLang="ko-KR" sz="900" dirty="0" err="1">
                <a:latin typeface="Times New Roman" pitchFamily="18" charset="0"/>
                <a:ea typeface="돋움" pitchFamily="50" charset="-127"/>
                <a:cs typeface="Times New Roman" pitchFamily="18" charset="0"/>
              </a:rPr>
              <a:t>Bộ</a:t>
            </a:r>
            <a:r>
              <a:rPr lang="vi-VN" altLang="ko-KR" sz="900" dirty="0">
                <a:latin typeface="Times New Roman" pitchFamily="18" charset="0"/>
                <a:ea typeface="돋움" pitchFamily="50" charset="-127"/>
                <a:cs typeface="Times New Roman" pitchFamily="18" charset="0"/>
              </a:rPr>
              <a:t> chuyển đổi DA</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29. Trong cấu hình PLC </a:t>
            </a:r>
            <a:r>
              <a:rPr lang="en-US" altLang="ko-KR" sz="900" dirty="0" err="1">
                <a:latin typeface="Times New Roman" pitchFamily="18" charset="0"/>
                <a:ea typeface="돋움" pitchFamily="50" charset="-127"/>
                <a:cs typeface="Times New Roman" pitchFamily="18" charset="0"/>
              </a:rPr>
              <a:t>phía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dưới</a:t>
            </a:r>
            <a:r>
              <a:rPr lang="vi-VN" altLang="ko-KR" sz="900" dirty="0">
                <a:latin typeface="Times New Roman" pitchFamily="18" charset="0"/>
                <a:ea typeface="돋움" pitchFamily="50" charset="-127"/>
                <a:cs typeface="Times New Roman" pitchFamily="18" charset="0"/>
              </a:rPr>
              <a:t>, phạm vi </a:t>
            </a:r>
            <a:r>
              <a:rPr lang="en-US" altLang="ko-KR" sz="900" dirty="0">
                <a:latin typeface="Times New Roman" pitchFamily="18" charset="0"/>
                <a:ea typeface="돋움" pitchFamily="50" charset="-127"/>
                <a:cs typeface="Times New Roman" pitchFamily="18" charset="0"/>
              </a:rPr>
              <a:t>I</a:t>
            </a:r>
            <a:r>
              <a:rPr lang="vi-VN" altLang="ko-KR" sz="900" dirty="0">
                <a:latin typeface="Times New Roman" pitchFamily="18" charset="0"/>
                <a:ea typeface="돋움" pitchFamily="50" charset="-127"/>
                <a:cs typeface="Times New Roman" pitchFamily="18" charset="0"/>
              </a:rPr>
              <a:t>/</a:t>
            </a:r>
            <a:r>
              <a:rPr lang="en-US" altLang="ko-KR" sz="900" dirty="0">
                <a:latin typeface="Times New Roman" pitchFamily="18" charset="0"/>
                <a:ea typeface="돋움" pitchFamily="50" charset="-127"/>
                <a:cs typeface="Times New Roman" pitchFamily="18" charset="0"/>
              </a:rPr>
              <a:t>O</a:t>
            </a:r>
            <a:r>
              <a:rPr lang="vi-VN" altLang="ko-KR" sz="900" dirty="0">
                <a:latin typeface="Times New Roman" pitchFamily="18" charset="0"/>
                <a:ea typeface="돋움" pitchFamily="50" charset="-127"/>
                <a:cs typeface="Times New Roman" pitchFamily="18" charset="0"/>
              </a:rPr>
              <a:t> của Mô-đun Q64AD là bao nhiêu?</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① Y160 ~ Y16F,    </a:t>
            </a:r>
            <a:r>
              <a:rPr lang="vi-VN" altLang="ko-KR" sz="900" dirty="0">
                <a:solidFill>
                  <a:srgbClr val="FF0000"/>
                </a:solidFill>
                <a:latin typeface="Times New Roman" pitchFamily="18" charset="0"/>
                <a:ea typeface="돋움" pitchFamily="50" charset="-127"/>
                <a:cs typeface="Times New Roman" pitchFamily="18" charset="0"/>
              </a:rPr>
              <a:t>②</a:t>
            </a:r>
            <a:r>
              <a:rPr lang="en-US" altLang="ko-KR" sz="900" dirty="0">
                <a:solidFill>
                  <a:srgbClr val="FF0000"/>
                </a:solidFill>
                <a:latin typeface="Times New Roman" pitchFamily="18" charset="0"/>
                <a:ea typeface="돋움" pitchFamily="50" charset="-127"/>
                <a:cs typeface="Times New Roman" pitchFamily="18" charset="0"/>
              </a:rPr>
              <a:t> Y100 ~ Y10F</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③ Y80 ~ Y8F         ④ Y170 ~ Y17F</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30. </a:t>
            </a:r>
            <a:r>
              <a:rPr lang="en-US" altLang="ko-KR" sz="900" dirty="0" err="1">
                <a:latin typeface="Times New Roman" pitchFamily="18" charset="0"/>
                <a:ea typeface="돋움" pitchFamily="50" charset="-127"/>
                <a:cs typeface="Times New Roman" pitchFamily="18" charset="0"/>
              </a:rPr>
              <a:t>Số</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nhị</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phân</a:t>
            </a:r>
            <a:r>
              <a:rPr lang="en-US" altLang="ko-KR" sz="900" dirty="0">
                <a:latin typeface="Times New Roman" pitchFamily="18" charset="0"/>
                <a:ea typeface="돋움" pitchFamily="50" charset="-127"/>
                <a:cs typeface="Times New Roman" pitchFamily="18" charset="0"/>
              </a:rPr>
              <a:t> 110111 </a:t>
            </a:r>
            <a:r>
              <a:rPr lang="en-US" altLang="ko-KR" sz="900" dirty="0" err="1">
                <a:latin typeface="Times New Roman" pitchFamily="18" charset="0"/>
                <a:ea typeface="돋움" pitchFamily="50" charset="-127"/>
                <a:cs typeface="Times New Roman" pitchFamily="18" charset="0"/>
              </a:rPr>
              <a:t>khi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chuyển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thành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số</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hệ</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thập</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phân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bao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nhiêu</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① 37   ② 27    </a:t>
            </a:r>
            <a:r>
              <a:rPr lang="en-US" altLang="ko-KR" sz="900" dirty="0">
                <a:solidFill>
                  <a:srgbClr val="FF0000"/>
                </a:solidFill>
                <a:latin typeface="Times New Roman" pitchFamily="18" charset="0"/>
                <a:ea typeface="돋움" pitchFamily="50" charset="-127"/>
                <a:cs typeface="Times New Roman" pitchFamily="18" charset="0"/>
              </a:rPr>
              <a:t>③ 55    </a:t>
            </a:r>
            <a:r>
              <a:rPr lang="en-US" altLang="ko-KR" sz="900" dirty="0">
                <a:latin typeface="Times New Roman" pitchFamily="18" charset="0"/>
                <a:ea typeface="돋움" pitchFamily="50" charset="-127"/>
                <a:cs typeface="Times New Roman" pitchFamily="18" charset="0"/>
              </a:rPr>
              <a:t>④ 103</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31.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thuộc</a:t>
            </a:r>
            <a:r>
              <a:rPr lang="en-US" altLang="ko-KR" sz="900" dirty="0">
                <a:latin typeface="Times New Roman" pitchFamily="18" charset="0"/>
                <a:ea typeface="돋움" pitchFamily="50" charset="-127"/>
                <a:cs typeface="Times New Roman" pitchFamily="18" charset="0"/>
              </a:rPr>
              <a:t> Word Device?</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D     ② A    ③ R    </a:t>
            </a:r>
            <a:r>
              <a:rPr lang="en-US" altLang="ko-KR" sz="900" dirty="0">
                <a:solidFill>
                  <a:srgbClr val="FF0000"/>
                </a:solidFill>
                <a:latin typeface="Times New Roman" pitchFamily="18" charset="0"/>
                <a:ea typeface="돋움" pitchFamily="50" charset="-127"/>
                <a:cs typeface="Times New Roman" pitchFamily="18" charset="0"/>
              </a:rPr>
              <a:t>④ S</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32. Điều gì không </a:t>
            </a:r>
            <a:r>
              <a:rPr lang="en-US" altLang="ko-KR" sz="900" dirty="0" err="1">
                <a:latin typeface="Times New Roman" pitchFamily="18" charset="0"/>
                <a:ea typeface="돋움" pitchFamily="50" charset="-127"/>
                <a:cs typeface="Times New Roman" pitchFamily="18" charset="0"/>
              </a:rPr>
              <a:t>được</a:t>
            </a:r>
            <a:r>
              <a:rPr lang="vi-VN" altLang="ko-KR" sz="900" dirty="0">
                <a:latin typeface="Times New Roman" pitchFamily="18" charset="0"/>
                <a:ea typeface="돋움" pitchFamily="50" charset="-127"/>
                <a:cs typeface="Times New Roman" pitchFamily="18" charset="0"/>
              </a:rPr>
              <a:t> thực hiện trong cài đặt </a:t>
            </a:r>
            <a:r>
              <a:rPr lang="en-US" altLang="ko-KR" sz="900" dirty="0">
                <a:latin typeface="Times New Roman" pitchFamily="18" charset="0"/>
                <a:ea typeface="돋움" pitchFamily="50" charset="-127"/>
                <a:cs typeface="Times New Roman" pitchFamily="18" charset="0"/>
              </a:rPr>
              <a:t>Parameter</a:t>
            </a:r>
            <a:r>
              <a:rPr lang="vi-VN" altLang="ko-KR" sz="900" dirty="0">
                <a:latin typeface="Times New Roman" pitchFamily="18" charset="0"/>
                <a:ea typeface="돋움" pitchFamily="50" charset="-127"/>
                <a:cs typeface="Times New Roman" pitchFamily="18" charset="0"/>
              </a:rPr>
              <a:t> PLC?</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① </a:t>
            </a:r>
            <a:r>
              <a:rPr lang="en-US" altLang="ko-KR" sz="900" dirty="0" err="1">
                <a:solidFill>
                  <a:srgbClr val="FF0000"/>
                </a:solidFill>
                <a:latin typeface="Times New Roman" pitchFamily="18" charset="0"/>
                <a:ea typeface="돋움" pitchFamily="50" charset="-127"/>
                <a:cs typeface="Times New Roman" pitchFamily="18" charset="0"/>
              </a:rPr>
              <a:t>Kiểm</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tra</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thiết</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bị</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② Cài đặt </a:t>
            </a:r>
            <a:r>
              <a:rPr lang="en-US" altLang="ko-KR" sz="900" dirty="0" err="1">
                <a:latin typeface="Times New Roman" pitchFamily="18" charset="0"/>
                <a:ea typeface="돋움" pitchFamily="50" charset="-127"/>
                <a:cs typeface="Times New Roman" pitchFamily="18" charset="0"/>
              </a:rPr>
              <a:t>các</a:t>
            </a:r>
            <a:r>
              <a:rPr lang="vi-VN" altLang="ko-KR" sz="900" dirty="0">
                <a:latin typeface="Times New Roman" pitchFamily="18" charset="0"/>
                <a:ea typeface="돋움" pitchFamily="50" charset="-127"/>
                <a:cs typeface="Times New Roman" pitchFamily="18" charset="0"/>
              </a:rPr>
              <a:t> chương trình</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③ Thay đổi điểm thiết bị (DEV.Point)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④ Cài đặt sử dụng đăng ký tệp</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33. Khi nguồn PLC được chuyển từ ON hoặc STOP sang RUN</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Chương trình nào chỉ chạy một lần?</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① Chương trình thực </a:t>
            </a:r>
            <a:r>
              <a:rPr lang="en-US" altLang="ko-KR" sz="900" dirty="0" err="1">
                <a:solidFill>
                  <a:srgbClr val="FF0000"/>
                </a:solidFill>
                <a:latin typeface="Times New Roman" pitchFamily="18" charset="0"/>
                <a:ea typeface="돋움" pitchFamily="50" charset="-127"/>
                <a:cs typeface="Times New Roman" pitchFamily="18" charset="0"/>
              </a:rPr>
              <a:t>hiện</a:t>
            </a:r>
            <a:r>
              <a:rPr lang="vi-VN" altLang="ko-KR" sz="900" dirty="0">
                <a:solidFill>
                  <a:srgbClr val="FF0000"/>
                </a:solidFill>
                <a:latin typeface="Times New Roman" pitchFamily="18" charset="0"/>
                <a:ea typeface="돋움" pitchFamily="50" charset="-127"/>
                <a:cs typeface="Times New Roman" pitchFamily="18" charset="0"/>
              </a:rPr>
              <a:t> ban đầu</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② Chương trình thực </a:t>
            </a:r>
            <a:r>
              <a:rPr lang="en-US" altLang="ko-KR" sz="900" dirty="0" err="1">
                <a:latin typeface="Times New Roman" pitchFamily="18" charset="0"/>
                <a:ea typeface="돋움" pitchFamily="50" charset="-127"/>
                <a:cs typeface="Times New Roman" pitchFamily="18" charset="0"/>
              </a:rPr>
              <a:t>hiện</a:t>
            </a:r>
            <a:r>
              <a:rPr lang="vi-VN" altLang="ko-KR" sz="900" dirty="0">
                <a:latin typeface="Times New Roman" pitchFamily="18" charset="0"/>
                <a:ea typeface="돋움" pitchFamily="50" charset="-127"/>
                <a:cs typeface="Times New Roman" pitchFamily="18" charset="0"/>
              </a:rPr>
              <a:t> quét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③ Chương trình thực </a:t>
            </a:r>
            <a:r>
              <a:rPr lang="en-US" altLang="ko-KR" sz="900" dirty="0" err="1">
                <a:latin typeface="Times New Roman" pitchFamily="18" charset="0"/>
                <a:ea typeface="돋움" pitchFamily="50" charset="-127"/>
                <a:cs typeface="Times New Roman" pitchFamily="18" charset="0"/>
              </a:rPr>
              <a:t>hiện</a:t>
            </a:r>
            <a:r>
              <a:rPr lang="vi-VN" altLang="ko-KR" sz="900" dirty="0">
                <a:latin typeface="Times New Roman" pitchFamily="18" charset="0"/>
                <a:ea typeface="돋움" pitchFamily="50" charset="-127"/>
                <a:cs typeface="Times New Roman" pitchFamily="18" charset="0"/>
              </a:rPr>
              <a:t> tốc độ thấp</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④ Chương trình </a:t>
            </a:r>
            <a:r>
              <a:rPr lang="en-US" altLang="ko-KR" sz="900" dirty="0" err="1">
                <a:latin typeface="Times New Roman" pitchFamily="18" charset="0"/>
                <a:ea typeface="돋움" pitchFamily="50" charset="-127"/>
                <a:cs typeface="Times New Roman" pitchFamily="18" charset="0"/>
              </a:rPr>
              <a:t>kiểu</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chờ đợi</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34. Hoạt động giữa MC và MCR khi lệnh MC TẮT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Mô tả kết quả nào là đúng?</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① Giá trị </a:t>
            </a:r>
            <a:r>
              <a:rPr lang="en-US" altLang="ko-KR" sz="900" dirty="0">
                <a:latin typeface="Times New Roman" pitchFamily="18" charset="0"/>
                <a:ea typeface="돋움" pitchFamily="50" charset="-127"/>
                <a:cs typeface="Times New Roman" pitchFamily="18" charset="0"/>
              </a:rPr>
              <a:t>Timer </a:t>
            </a:r>
            <a:r>
              <a:rPr lang="vi-VN" altLang="ko-KR" sz="900" dirty="0">
                <a:latin typeface="Times New Roman" pitchFamily="18" charset="0"/>
                <a:ea typeface="돋움" pitchFamily="50" charset="-127"/>
                <a:cs typeface="Times New Roman" pitchFamily="18" charset="0"/>
              </a:rPr>
              <a:t>100ms, 10ms được duy trì.</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② Các giá trị đếm và đếm thời gian tích lũy được xóa thành “0”</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③ Lệnh OUT </a:t>
            </a:r>
            <a:r>
              <a:rPr lang="en-US" altLang="ko-KR" sz="900" dirty="0" err="1">
                <a:latin typeface="Times New Roman" pitchFamily="18" charset="0"/>
                <a:ea typeface="돋움" pitchFamily="50" charset="-127"/>
                <a:cs typeface="Times New Roman" pitchFamily="18" charset="0"/>
              </a:rPr>
              <a:t>vẫn</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được duy trì ở trạng thái </a:t>
            </a:r>
            <a:r>
              <a:rPr lang="en-US" altLang="ko-KR" sz="900" dirty="0" err="1">
                <a:latin typeface="Times New Roman" pitchFamily="18" charset="0"/>
                <a:ea typeface="돋움" pitchFamily="50" charset="-127"/>
                <a:cs typeface="Times New Roman" pitchFamily="18" charset="0"/>
              </a:rPr>
              <a:t>trước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đó</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④ </a:t>
            </a:r>
            <a:r>
              <a:rPr lang="en-US" altLang="ko-KR" sz="900" dirty="0" err="1">
                <a:solidFill>
                  <a:srgbClr val="FF0000"/>
                </a:solidFill>
                <a:latin typeface="Times New Roman" pitchFamily="18" charset="0"/>
                <a:ea typeface="돋움" pitchFamily="50" charset="-127"/>
                <a:cs typeface="Times New Roman" pitchFamily="18" charset="0"/>
              </a:rPr>
              <a:t>Các</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lệnh</a:t>
            </a:r>
            <a:r>
              <a:rPr lang="en-US" altLang="ko-KR" sz="900" dirty="0">
                <a:solidFill>
                  <a:srgbClr val="FF0000"/>
                </a:solidFill>
                <a:latin typeface="Times New Roman" pitchFamily="18" charset="0"/>
                <a:ea typeface="돋움" pitchFamily="50" charset="-127"/>
                <a:cs typeface="Times New Roman" pitchFamily="18" charset="0"/>
              </a:rPr>
              <a:t> SET, RST, SFT </a:t>
            </a:r>
            <a:r>
              <a:rPr lang="en-US" altLang="ko-KR" sz="900" dirty="0" err="1">
                <a:solidFill>
                  <a:srgbClr val="FF0000"/>
                </a:solidFill>
                <a:latin typeface="Times New Roman" pitchFamily="18" charset="0"/>
                <a:ea typeface="돋움" pitchFamily="50" charset="-127"/>
                <a:cs typeface="Times New Roman" pitchFamily="18" charset="0"/>
              </a:rPr>
              <a:t>vẫn</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duy</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trì</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trạng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thái</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của</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chúng</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35. </a:t>
            </a:r>
            <a:r>
              <a:rPr lang="en-US" altLang="ko-KR" sz="900" dirty="0" err="1">
                <a:latin typeface="Times New Roman" pitchFamily="18" charset="0"/>
                <a:ea typeface="돋움" pitchFamily="50" charset="-127"/>
                <a:cs typeface="Times New Roman" pitchFamily="18" charset="0"/>
              </a:rPr>
              <a:t>Khi</a:t>
            </a:r>
            <a:r>
              <a:rPr lang="en-US" altLang="ko-KR" sz="900" dirty="0">
                <a:latin typeface="Times New Roman" pitchFamily="18" charset="0"/>
                <a:ea typeface="돋움" pitchFamily="50" charset="-127"/>
                <a:cs typeface="Times New Roman" pitchFamily="18" charset="0"/>
              </a:rPr>
              <a:t> X1 </a:t>
            </a:r>
            <a:r>
              <a:rPr lang="en-US" altLang="ko-KR" sz="900" dirty="0" err="1">
                <a:latin typeface="Times New Roman" pitchFamily="18" charset="0"/>
                <a:ea typeface="돋움" pitchFamily="50" charset="-127"/>
                <a:cs typeface="Times New Roman" pitchFamily="18" charset="0"/>
              </a:rPr>
              <a:t>bật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5 </a:t>
            </a:r>
            <a:r>
              <a:rPr lang="en-US" altLang="ko-KR" sz="900" dirty="0" err="1">
                <a:latin typeface="Times New Roman" pitchFamily="18" charset="0"/>
                <a:ea typeface="돋움" pitchFamily="50" charset="-127"/>
                <a:cs typeface="Times New Roman" pitchFamily="18" charset="0"/>
              </a:rPr>
              <a:t>giây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rồi</a:t>
            </a:r>
            <a:r>
              <a:rPr lang="en-US" altLang="ko-KR" sz="900" dirty="0">
                <a:latin typeface="Times New Roman" pitchFamily="18" charset="0"/>
                <a:ea typeface="돋움" pitchFamily="50" charset="-127"/>
                <a:cs typeface="Times New Roman" pitchFamily="18" charset="0"/>
              </a:rPr>
              <a:t> TẮT,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C0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bao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nhiêu</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① 1     </a:t>
            </a:r>
            <a:r>
              <a:rPr lang="en-US" altLang="ko-KR" sz="900" dirty="0">
                <a:latin typeface="Times New Roman" pitchFamily="18" charset="0"/>
                <a:ea typeface="돋움" pitchFamily="50" charset="-127"/>
                <a:cs typeface="Times New Roman" pitchFamily="18" charset="0"/>
              </a:rPr>
              <a:t>② 5     ③ 50     ④ 0</a:t>
            </a:r>
          </a:p>
        </p:txBody>
      </p:sp>
      <p:sp>
        <p:nvSpPr>
          <p:cNvPr id="4101" name="Rectangle 3"/>
          <p:cNvSpPr>
            <a:spLocks noChangeArrowheads="1"/>
          </p:cNvSpPr>
          <p:nvPr/>
        </p:nvSpPr>
        <p:spPr bwMode="auto">
          <a:xfrm>
            <a:off x="304800" y="704850"/>
            <a:ext cx="3124200" cy="897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21. Điều gì sai trong phần giải thích về bảng điều khiển PLC?</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① Không tiếp xúc</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② Điều khiển bằng cách đấu dây giữa các bộ phận.</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③ </a:t>
            </a:r>
            <a:r>
              <a:rPr lang="en-US" altLang="ko-KR" sz="900" dirty="0" err="1">
                <a:latin typeface="Times New Roman" pitchFamily="18" charset="0"/>
                <a:ea typeface="돋움" pitchFamily="50" charset="-127"/>
                <a:cs typeface="Times New Roman" pitchFamily="18" charset="0"/>
              </a:rPr>
              <a:t>Bảo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trì</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và</a:t>
            </a:r>
            <a:r>
              <a:rPr lang="vi-VN" altLang="ko-KR" sz="900" dirty="0">
                <a:latin typeface="Times New Roman" pitchFamily="18" charset="0"/>
                <a:ea typeface="돋움" pitchFamily="50" charset="-127"/>
                <a:cs typeface="Times New Roman" pitchFamily="18" charset="0"/>
              </a:rPr>
              <a:t> sửa chữa dễ dàng</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④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thể</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mở</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rộng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hệ</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thống</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22.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Data Register </a:t>
            </a:r>
            <a:r>
              <a:rPr lang="en-US" altLang="ko-KR" sz="900" dirty="0" err="1">
                <a:latin typeface="Times New Roman" pitchFamily="18" charset="0"/>
                <a:ea typeface="돋움" pitchFamily="50" charset="-127"/>
                <a:cs typeface="Times New Roman" pitchFamily="18" charset="0"/>
              </a:rPr>
              <a:t>lưu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trữ</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kết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quả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tính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toán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mệnh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lệnh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ứng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dụng</a:t>
            </a:r>
            <a:r>
              <a:rPr lang="en-US" altLang="ko-KR" sz="900" dirty="0">
                <a:latin typeface="Times New Roman" pitchFamily="18" charset="0"/>
                <a:ea typeface="돋움" pitchFamily="50" charset="-127"/>
                <a:cs typeface="Times New Roman" pitchFamily="18" charset="0"/>
              </a:rPr>
              <a:t> , </a:t>
            </a:r>
            <a:r>
              <a:rPr lang="en-US" altLang="ko-KR" sz="900" dirty="0" err="1">
                <a:latin typeface="Times New Roman" pitchFamily="18" charset="0"/>
                <a:ea typeface="돋움" pitchFamily="50" charset="-127"/>
                <a:cs typeface="Times New Roman" pitchFamily="18" charset="0"/>
              </a:rPr>
              <a:t>mệnh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lệnh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bản</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① T</a:t>
            </a:r>
            <a:r>
              <a:rPr lang="en-US" altLang="ko-KR" sz="900" dirty="0" err="1">
                <a:latin typeface="Times New Roman" pitchFamily="18" charset="0"/>
                <a:ea typeface="돋움" pitchFamily="50" charset="-127"/>
                <a:cs typeface="Times New Roman" pitchFamily="18" charset="0"/>
              </a:rPr>
              <a:t>imer</a:t>
            </a:r>
            <a:r>
              <a:rPr lang="vi-VN" altLang="ko-KR"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② </a:t>
            </a:r>
            <a:r>
              <a:rPr lang="en-US" altLang="ko-KR" sz="900" dirty="0">
                <a:latin typeface="Times New Roman" pitchFamily="18" charset="0"/>
                <a:ea typeface="돋움" pitchFamily="50" charset="-127"/>
                <a:cs typeface="Times New Roman" pitchFamily="18" charset="0"/>
              </a:rPr>
              <a:t>File Register</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③ </a:t>
            </a:r>
            <a:r>
              <a:rPr lang="en-US" altLang="ko-KR" sz="900" dirty="0">
                <a:latin typeface="Times New Roman" pitchFamily="18" charset="0"/>
                <a:ea typeface="돋움" pitchFamily="50" charset="-127"/>
                <a:cs typeface="Times New Roman" pitchFamily="18" charset="0"/>
              </a:rPr>
              <a:t>Link Register</a:t>
            </a:r>
            <a:r>
              <a:rPr lang="vi-VN" altLang="ko-KR"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④ </a:t>
            </a:r>
            <a:r>
              <a:rPr lang="en-US" altLang="ko-KR" sz="900" dirty="0">
                <a:solidFill>
                  <a:srgbClr val="FF0000"/>
                </a:solidFill>
                <a:latin typeface="Times New Roman" pitchFamily="18" charset="0"/>
                <a:ea typeface="돋움" pitchFamily="50" charset="-127"/>
                <a:cs typeface="Times New Roman" pitchFamily="18" charset="0"/>
              </a:rPr>
              <a:t>Accumulator</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23. </a:t>
            </a:r>
            <a:r>
              <a:rPr lang="en-US" altLang="ko-KR" sz="900" dirty="0">
                <a:latin typeface="Times New Roman" pitchFamily="18" charset="0"/>
                <a:ea typeface="돋움" pitchFamily="50" charset="-127"/>
                <a:cs typeface="Times New Roman" pitchFamily="18" charset="0"/>
              </a:rPr>
              <a:t>Parameter</a:t>
            </a:r>
            <a:r>
              <a:rPr lang="vi-VN" altLang="ko-KR" sz="900" dirty="0">
                <a:latin typeface="Times New Roman" pitchFamily="18" charset="0"/>
                <a:ea typeface="돋움" pitchFamily="50" charset="-127"/>
                <a:cs typeface="Times New Roman" pitchFamily="18" charset="0"/>
              </a:rPr>
              <a:t> → </a:t>
            </a:r>
            <a:r>
              <a:rPr lang="en-US" altLang="ko-KR" sz="900" dirty="0">
                <a:latin typeface="Times New Roman" pitchFamily="18" charset="0"/>
                <a:ea typeface="돋움" pitchFamily="50" charset="-127"/>
                <a:cs typeface="Times New Roman" pitchFamily="18" charset="0"/>
              </a:rPr>
              <a:t>Device</a:t>
            </a:r>
            <a:r>
              <a:rPr lang="vi-VN" altLang="ko-KR" sz="900" dirty="0">
                <a:latin typeface="Times New Roman" pitchFamily="18" charset="0"/>
                <a:ea typeface="돋움" pitchFamily="50" charset="-127"/>
                <a:cs typeface="Times New Roman" pitchFamily="18" charset="0"/>
              </a:rPr>
              <a:t> đặt trong </a:t>
            </a:r>
            <a:r>
              <a:rPr lang="en-US" altLang="ko-KR" sz="900" dirty="0" err="1">
                <a:latin typeface="Times New Roman" pitchFamily="18" charset="0"/>
                <a:ea typeface="돋움" pitchFamily="50" charset="-127"/>
                <a:cs typeface="Times New Roman" pitchFamily="18" charset="0"/>
              </a:rPr>
              <a:t>dấu</a:t>
            </a:r>
            <a:r>
              <a:rPr lang="vi-VN" altLang="ko-KR" sz="900" dirty="0">
                <a:latin typeface="Times New Roman" pitchFamily="18" charset="0"/>
                <a:ea typeface="돋움" pitchFamily="50" charset="-127"/>
                <a:cs typeface="Times New Roman" pitchFamily="18" charset="0"/>
              </a:rPr>
              <a:t> (1)</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Dự</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liệu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khởi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tạo</a:t>
            </a:r>
            <a:r>
              <a:rPr lang="vi-VN" altLang="ko-KR" sz="900" dirty="0">
                <a:latin typeface="Times New Roman" pitchFamily="18" charset="0"/>
                <a:ea typeface="돋움" pitchFamily="50" charset="-127"/>
                <a:cs typeface="Times New Roman" pitchFamily="18" charset="0"/>
              </a:rPr>
              <a:t> có thể được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xóa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bằng</a:t>
            </a:r>
            <a:r>
              <a:rPr lang="vi-VN" altLang="ko-KR" sz="900" dirty="0">
                <a:latin typeface="Times New Roman" pitchFamily="18" charset="0"/>
                <a:ea typeface="돋움" pitchFamily="50" charset="-127"/>
                <a:cs typeface="Times New Roman" pitchFamily="18" charset="0"/>
              </a:rPr>
              <a:t> bằng gì?</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① Reset                  </a:t>
            </a:r>
            <a:r>
              <a:rPr lang="en-US" altLang="ko-KR" sz="900" dirty="0">
                <a:solidFill>
                  <a:srgbClr val="FF0000"/>
                </a:solidFill>
                <a:latin typeface="Times New Roman" pitchFamily="18" charset="0"/>
                <a:ea typeface="돋움" pitchFamily="50" charset="-127"/>
                <a:cs typeface="Times New Roman" pitchFamily="18" charset="0"/>
              </a:rPr>
              <a:t>② L.CLR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③ Dip Switch         ④ Stop Switch</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24</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err="1">
                <a:latin typeface="Times New Roman" pitchFamily="18" charset="0"/>
                <a:ea typeface="돋움" pitchFamily="50" charset="-127"/>
                <a:cs typeface="Times New Roman" pitchFamily="18" charset="0"/>
              </a:rPr>
              <a:t>Nội</a:t>
            </a:r>
            <a:r>
              <a:rPr lang="en-US" altLang="ko-KR" sz="900" dirty="0">
                <a:latin typeface="Times New Roman" pitchFamily="18" charset="0"/>
                <a:ea typeface="돋움" pitchFamily="50" charset="-127"/>
                <a:cs typeface="Times New Roman" pitchFamily="18" charset="0"/>
              </a:rPr>
              <a:t> dung </a:t>
            </a:r>
            <a:r>
              <a:rPr lang="en-US" altLang="ko-KR" sz="900" dirty="0" err="1">
                <a:latin typeface="Times New Roman" pitchFamily="18" charset="0"/>
                <a:ea typeface="돋움" pitchFamily="50" charset="-127"/>
                <a:cs typeface="Times New Roman" pitchFamily="18" charset="0"/>
              </a:rPr>
              <a:t>bộ</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nhớ</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nào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CPU PLC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sai</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① Bộ nhớ PLC là bộ nhớ chương trình người dùng và bộ nhớ dữ liệu</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Nó được chia thành ba loại bộ nhớ.</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② RAM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b</a:t>
            </a:r>
            <a:r>
              <a:rPr lang="vi-VN" altLang="ko-KR" sz="900" dirty="0">
                <a:latin typeface="Times New Roman" pitchFamily="18" charset="0"/>
                <a:ea typeface="돋움" pitchFamily="50" charset="-127"/>
                <a:cs typeface="Times New Roman" pitchFamily="18" charset="0"/>
              </a:rPr>
              <a:t>ộ nhớ chứa các chương trình</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được sử dụng v</a:t>
            </a:r>
            <a:r>
              <a:rPr lang="en-US" altLang="ko-KR" sz="900" dirty="0">
                <a:latin typeface="Times New Roman" pitchFamily="18" charset="0"/>
                <a:ea typeface="돋움" pitchFamily="50" charset="-127"/>
                <a:cs typeface="Times New Roman" pitchFamily="18" charset="0"/>
              </a:rPr>
              <a:t>à</a:t>
            </a:r>
            <a:r>
              <a:rPr lang="vi-VN" altLang="ko-KR" sz="900" dirty="0">
                <a:latin typeface="Times New Roman" pitchFamily="18" charset="0"/>
                <a:ea typeface="돋움" pitchFamily="50" charset="-127"/>
                <a:cs typeface="Times New Roman" pitchFamily="18" charset="0"/>
              </a:rPr>
              <a:t> nội dung điều khiển có thể thay đổi</a:t>
            </a:r>
            <a:r>
              <a:rPr lang="en-US" altLang="ko-KR" sz="900" dirty="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③ </a:t>
            </a:r>
            <a:r>
              <a:rPr lang="en-US" altLang="ko-KR" sz="900" dirty="0">
                <a:latin typeface="Times New Roman" pitchFamily="18" charset="0"/>
                <a:ea typeface="돋움" pitchFamily="50" charset="-127"/>
                <a:cs typeface="Times New Roman" pitchFamily="18" charset="0"/>
              </a:rPr>
              <a:t>Data Memory </a:t>
            </a:r>
            <a:r>
              <a:rPr lang="vi-VN" altLang="ko-KR" sz="900" dirty="0">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vực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lưu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trữ</a:t>
            </a:r>
            <a:r>
              <a:rPr lang="vi-VN" altLang="ko-KR" sz="900" dirty="0">
                <a:latin typeface="Times New Roman" pitchFamily="18" charset="0"/>
                <a:ea typeface="돋움" pitchFamily="50" charset="-127"/>
                <a:cs typeface="Times New Roman" pitchFamily="18" charset="0"/>
              </a:rPr>
              <a:t> trạng thái tiếp điểm của đầu vào / đầu ra, bộ đếm thời gian và bộ đếm</a:t>
            </a:r>
            <a:r>
              <a:rPr lang="en-US" altLang="ko-KR" sz="900" dirty="0">
                <a:latin typeface="Times New Roman" pitchFamily="18" charset="0"/>
                <a:ea typeface="돋움" pitchFamily="50" charset="-127"/>
                <a:cs typeface="Times New Roman" pitchFamily="18" charset="0"/>
              </a:rPr>
              <a:t> v</a:t>
            </a:r>
            <a:r>
              <a:rPr lang="vi-VN" altLang="ko-KR" sz="900" dirty="0">
                <a:latin typeface="Times New Roman" pitchFamily="18" charset="0"/>
                <a:ea typeface="돋움" pitchFamily="50" charset="-127"/>
                <a:cs typeface="Times New Roman" pitchFamily="18" charset="0"/>
              </a:rPr>
              <a:t>à thông tin như giá trị đặt và giá trị hiện tại</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④ RAM được sử dụng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như</a:t>
            </a:r>
            <a:r>
              <a:rPr lang="en-US" altLang="ko-KR" sz="900" dirty="0">
                <a:solidFill>
                  <a:srgbClr val="FF0000"/>
                </a:solidFill>
                <a:latin typeface="Times New Roman" pitchFamily="18" charset="0"/>
                <a:ea typeface="돋움" pitchFamily="50" charset="-127"/>
                <a:cs typeface="Times New Roman" pitchFamily="18" charset="0"/>
              </a:rPr>
              <a:t> c</a:t>
            </a:r>
            <a:r>
              <a:rPr lang="vi-VN" altLang="ko-KR" sz="900" dirty="0">
                <a:solidFill>
                  <a:srgbClr val="FF0000"/>
                </a:solidFill>
                <a:latin typeface="Times New Roman" pitchFamily="18" charset="0"/>
                <a:ea typeface="돋움" pitchFamily="50" charset="-127"/>
                <a:cs typeface="Times New Roman" pitchFamily="18" charset="0"/>
              </a:rPr>
              <a:t>hương trình hệ thống </a:t>
            </a:r>
            <a:r>
              <a:rPr lang="en-US" altLang="ko-KR" sz="900" dirty="0" err="1">
                <a:solidFill>
                  <a:srgbClr val="FF0000"/>
                </a:solidFill>
                <a:latin typeface="Times New Roman" pitchFamily="18" charset="0"/>
                <a:ea typeface="돋움" pitchFamily="50" charset="-127"/>
                <a:cs typeface="Times New Roman" pitchFamily="18" charset="0"/>
              </a:rPr>
              <a:t>để</a:t>
            </a:r>
            <a:r>
              <a:rPr lang="en-US" altLang="ko-KR" sz="900" dirty="0">
                <a:solidFill>
                  <a:srgbClr val="FF0000"/>
                </a:solidFill>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xác định chức năng hoặc hiệu suất của PLC</a:t>
            </a:r>
            <a:r>
              <a:rPr lang="en-US" altLang="ko-KR" sz="900" dirty="0">
                <a:solidFill>
                  <a:srgbClr val="FF0000"/>
                </a:solidFill>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25. </a:t>
            </a:r>
            <a:r>
              <a:rPr lang="en-US" altLang="ko-KR" sz="900" dirty="0" err="1">
                <a:latin typeface="Times New Roman" pitchFamily="18" charset="0"/>
                <a:ea typeface="돋움" pitchFamily="50" charset="-127"/>
                <a:cs typeface="Times New Roman" pitchFamily="18" charset="0"/>
              </a:rPr>
              <a:t>Để</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mô</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thiết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bị</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viết</a:t>
            </a:r>
            <a:r>
              <a:rPr lang="en-US" altLang="ko-KR" sz="900" dirty="0">
                <a:latin typeface="Times New Roman" pitchFamily="18" charset="0"/>
                <a:ea typeface="돋움" pitchFamily="50" charset="-127"/>
                <a:cs typeface="Times New Roman" pitchFamily="18" charset="0"/>
              </a:rPr>
              <a:t> PLC </a:t>
            </a:r>
            <a:r>
              <a:rPr lang="en-US" altLang="ko-KR" sz="900" dirty="0" err="1">
                <a:latin typeface="Times New Roman" pitchFamily="18" charset="0"/>
                <a:ea typeface="돋움" pitchFamily="50" charset="-127"/>
                <a:cs typeface="Times New Roman" pitchFamily="18" charset="0"/>
              </a:rPr>
              <a:t>dạng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ngôn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ngữ</a:t>
            </a:r>
            <a:r>
              <a:rPr lang="en-US" altLang="ko-KR" sz="900" dirty="0">
                <a:latin typeface="Times New Roman" pitchFamily="18" charset="0"/>
                <a:ea typeface="돋움" pitchFamily="50" charset="-127"/>
                <a:cs typeface="Times New Roman" pitchFamily="18" charset="0"/>
              </a:rPr>
              <a:t> Ladder</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Cần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① </a:t>
            </a:r>
            <a:r>
              <a:rPr lang="en-US" altLang="ko-KR" sz="900" dirty="0" err="1" smtClean="0">
                <a:solidFill>
                  <a:srgbClr val="FF0000"/>
                </a:solidFill>
                <a:latin typeface="Times New Roman" pitchFamily="18" charset="0"/>
                <a:ea typeface="돋움" pitchFamily="50" charset="-127"/>
                <a:cs typeface="Times New Roman" pitchFamily="18" charset="0"/>
              </a:rPr>
              <a:t>Ghi</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bình</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luận</a:t>
            </a:r>
            <a:r>
              <a:rPr lang="en-US" altLang="ko-KR" sz="900" dirty="0" smtClean="0">
                <a:solidFill>
                  <a:srgbClr val="FF0000"/>
                </a:solidFill>
                <a:latin typeface="Times New Roman" pitchFamily="18" charset="0"/>
                <a:ea typeface="돋움" pitchFamily="50" charset="-127"/>
                <a:cs typeface="Times New Roman" pitchFamily="18" charset="0"/>
              </a:rPr>
              <a:t> (comment)</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② </a:t>
            </a:r>
            <a:r>
              <a:rPr lang="en-US" altLang="ko-KR" sz="900" dirty="0" err="1" smtClean="0">
                <a:latin typeface="Times New Roman" pitchFamily="18" charset="0"/>
                <a:ea typeface="돋움" pitchFamily="50" charset="-127"/>
                <a:cs typeface="Times New Roman" pitchFamily="18" charset="0"/>
              </a:rPr>
              <a:t>Thêm</a:t>
            </a:r>
            <a:r>
              <a:rPr lang="en-US" altLang="ko-KR" sz="900" dirty="0" smtClean="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ghi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chú</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③ </a:t>
            </a:r>
            <a:r>
              <a:rPr lang="en-US" altLang="ko-KR" sz="900" dirty="0" err="1" smtClean="0">
                <a:latin typeface="Times New Roman" pitchFamily="18" charset="0"/>
                <a:ea typeface="돋움" pitchFamily="50" charset="-127"/>
                <a:cs typeface="Times New Roman" pitchFamily="18" charset="0"/>
              </a:rPr>
              <a:t>Ghi</a:t>
            </a:r>
            <a:r>
              <a:rPr lang="en-US" altLang="ko-KR" sz="900" dirty="0" smtClean="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báo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cáo</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④ </a:t>
            </a:r>
            <a:r>
              <a:rPr lang="en-US" altLang="ko-KR" sz="900" dirty="0" err="1">
                <a:latin typeface="Times New Roman" pitchFamily="18" charset="0"/>
                <a:ea typeface="돋움" pitchFamily="50" charset="-127"/>
                <a:cs typeface="Times New Roman" pitchFamily="18" charset="0"/>
              </a:rPr>
              <a:t>Ghi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tham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số</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26. </a:t>
            </a:r>
            <a:r>
              <a:rPr lang="en-US" altLang="ko-KR" sz="900" dirty="0" err="1">
                <a:latin typeface="Times New Roman" pitchFamily="18" charset="0"/>
                <a:ea typeface="돋움" pitchFamily="50" charset="-127"/>
                <a:cs typeface="Times New Roman" pitchFamily="18" charset="0"/>
              </a:rPr>
              <a:t>Điều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sai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với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mô</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Counter?</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Bộ đếm đếm khi tín hiệu đầu vào tăng lên.</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Khi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bộ</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đếm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đạt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en-US" altLang="ko-KR" sz="900" dirty="0">
                <a:latin typeface="Times New Roman" pitchFamily="18" charset="0"/>
                <a:ea typeface="돋움" pitchFamily="50" charset="-127"/>
                <a:cs typeface="Times New Roman" pitchFamily="18" charset="0"/>
              </a:rPr>
              <a:t> Counter Up, </a:t>
            </a:r>
            <a:r>
              <a:rPr lang="en-US" altLang="ko-KR" sz="900" dirty="0" err="1">
                <a:latin typeface="Times New Roman" pitchFamily="18" charset="0"/>
                <a:ea typeface="돋움" pitchFamily="50" charset="-127"/>
                <a:cs typeface="Times New Roman" pitchFamily="18" charset="0"/>
              </a:rPr>
              <a:t>bộ</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đếm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sẽ</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dừng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ngay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tín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hiệu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đầu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vào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vẫn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tiếp</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tục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tăng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lên</a:t>
            </a:r>
            <a:r>
              <a:rPr lang="en-US" altLang="ko-KR" sz="900" dirty="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 ③ Sau khi </a:t>
            </a:r>
            <a:r>
              <a:rPr lang="en-US" altLang="ko-KR" sz="900" dirty="0" err="1">
                <a:solidFill>
                  <a:srgbClr val="FF0000"/>
                </a:solidFill>
                <a:latin typeface="Times New Roman" pitchFamily="18" charset="0"/>
                <a:ea typeface="돋움" pitchFamily="50" charset="-127"/>
                <a:cs typeface="Times New Roman" pitchFamily="18" charset="0"/>
              </a:rPr>
              <a:t>bộ</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đếm</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đặt</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giá</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trị</a:t>
            </a:r>
            <a:r>
              <a:rPr lang="en-US" altLang="ko-KR" sz="900" dirty="0">
                <a:solidFill>
                  <a:srgbClr val="FF0000"/>
                </a:solidFill>
                <a:latin typeface="Times New Roman" pitchFamily="18" charset="0"/>
                <a:ea typeface="돋움" pitchFamily="50" charset="-127"/>
                <a:cs typeface="Times New Roman" pitchFamily="18" charset="0"/>
              </a:rPr>
              <a:t> Counter Up </a:t>
            </a:r>
            <a:r>
              <a:rPr lang="en-US" altLang="ko-KR" sz="900" dirty="0" err="1">
                <a:solidFill>
                  <a:srgbClr val="FF0000"/>
                </a:solidFill>
                <a:latin typeface="Times New Roman" pitchFamily="18" charset="0"/>
                <a:ea typeface="돋움" pitchFamily="50" charset="-127"/>
                <a:cs typeface="Times New Roman" pitchFamily="18" charset="0"/>
              </a:rPr>
              <a:t>lần</a:t>
            </a:r>
            <a:r>
              <a:rPr lang="en-US" altLang="ko-KR" sz="900" dirty="0">
                <a:solidFill>
                  <a:srgbClr val="FF0000"/>
                </a:solidFill>
                <a:latin typeface="Times New Roman" pitchFamily="18" charset="0"/>
                <a:ea typeface="돋움" pitchFamily="50" charset="-127"/>
                <a:cs typeface="Times New Roman" pitchFamily="18" charset="0"/>
              </a:rPr>
              <a:t> 1</a:t>
            </a:r>
            <a:r>
              <a:rPr lang="vi-VN"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có</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thể</a:t>
            </a:r>
            <a:r>
              <a:rPr lang="en-US" altLang="ko-KR" sz="900" dirty="0">
                <a:solidFill>
                  <a:srgbClr val="FF0000"/>
                </a:solidFill>
                <a:latin typeface="Times New Roman" pitchFamily="18" charset="0"/>
                <a:ea typeface="돋움" pitchFamily="50" charset="-127"/>
                <a:cs typeface="Times New Roman" pitchFamily="18" charset="0"/>
              </a:rPr>
              <a:t> Reset Counter</a:t>
            </a:r>
            <a:r>
              <a:rPr lang="vi-VN" altLang="ko-KR" sz="900" dirty="0">
                <a:solidFill>
                  <a:srgbClr val="FF0000"/>
                </a:solidFill>
                <a:latin typeface="Times New Roman" pitchFamily="18" charset="0"/>
                <a:ea typeface="돋움" pitchFamily="50" charset="-127"/>
                <a:cs typeface="Times New Roman" pitchFamily="18" charset="0"/>
              </a:rPr>
              <a:t> bằng lệnh [MOV k0 C0].</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Giá trị cài đặt bộ đếm là K1 ~ K32767</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27. Khi thay pin CPU, thời gian dự phòng của tụ điện bên trong là bao nhiêu?</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① 1 </a:t>
            </a:r>
            <a:r>
              <a:rPr lang="en-US" altLang="ko-KR" sz="900" dirty="0" err="1">
                <a:latin typeface="Times New Roman" pitchFamily="18" charset="0"/>
                <a:ea typeface="돋움" pitchFamily="50" charset="-127"/>
                <a:cs typeface="Times New Roman" pitchFamily="18" charset="0"/>
              </a:rPr>
              <a:t>phút</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② 2 </a:t>
            </a:r>
            <a:r>
              <a:rPr lang="en-US" altLang="ko-KR" sz="900" dirty="0" err="1">
                <a:latin typeface="Times New Roman" pitchFamily="18" charset="0"/>
                <a:ea typeface="돋움" pitchFamily="50" charset="-127"/>
                <a:cs typeface="Times New Roman" pitchFamily="18" charset="0"/>
              </a:rPr>
              <a:t>phút</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③ 3 </a:t>
            </a:r>
            <a:r>
              <a:rPr lang="en-US" altLang="ko-KR" sz="900" dirty="0" err="1">
                <a:solidFill>
                  <a:srgbClr val="FF0000"/>
                </a:solidFill>
                <a:latin typeface="Times New Roman" pitchFamily="18" charset="0"/>
                <a:ea typeface="돋움" pitchFamily="50" charset="-127"/>
                <a:cs typeface="Times New Roman" pitchFamily="18" charset="0"/>
              </a:rPr>
              <a:t>phút</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④ 5 </a:t>
            </a:r>
            <a:r>
              <a:rPr lang="en-US" altLang="ko-KR" sz="900" dirty="0" err="1">
                <a:latin typeface="Times New Roman" pitchFamily="18" charset="0"/>
                <a:ea typeface="돋움" pitchFamily="50" charset="-127"/>
                <a:cs typeface="Times New Roman" pitchFamily="18" charset="0"/>
              </a:rPr>
              <a:t>phút</a:t>
            </a:r>
            <a:endParaRPr lang="en-US" altLang="ko-KR" sz="900" dirty="0">
              <a:latin typeface="Times New Roman" pitchFamily="18" charset="0"/>
              <a:ea typeface="돋움" pitchFamily="50" charset="-127"/>
              <a:cs typeface="Times New Roman" pitchFamily="18" charset="0"/>
            </a:endParaRPr>
          </a:p>
        </p:txBody>
      </p:sp>
      <p:sp>
        <p:nvSpPr>
          <p:cNvPr id="4102" name="Text Box 6"/>
          <p:cNvSpPr txBox="1">
            <a:spLocks noChangeArrowheads="1"/>
          </p:cNvSpPr>
          <p:nvPr/>
        </p:nvSpPr>
        <p:spPr bwMode="auto">
          <a:xfrm>
            <a:off x="285750" y="674688"/>
            <a:ext cx="1422400" cy="246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b="1">
                <a:latin typeface="Arial" charset="0"/>
                <a:ea typeface="돋움" pitchFamily="50" charset="-127"/>
              </a:rPr>
              <a:t>※ PLC : Câu 21</a:t>
            </a:r>
            <a:r>
              <a:rPr lang="ko-KR" altLang="en-US" sz="1000" b="1">
                <a:latin typeface="Arial" charset="0"/>
                <a:ea typeface="돋움" pitchFamily="50" charset="-127"/>
              </a:rPr>
              <a:t> </a:t>
            </a:r>
            <a:r>
              <a:rPr lang="en-US" altLang="ko-KR" sz="1000" b="1">
                <a:latin typeface="Arial" charset="0"/>
                <a:ea typeface="돋움" pitchFamily="50" charset="-127"/>
              </a:rPr>
              <a:t>~ 40</a:t>
            </a:r>
            <a:endParaRPr lang="ko-KR" altLang="en-US" sz="1000" b="1">
              <a:latin typeface="Arial" charset="0"/>
              <a:ea typeface="돋움" pitchFamily="50" charset="-127"/>
            </a:endParaRPr>
          </a:p>
        </p:txBody>
      </p:sp>
      <p:grpSp>
        <p:nvGrpSpPr>
          <p:cNvPr id="4103" name="Group 75"/>
          <p:cNvGrpSpPr>
            <a:grpSpLocks/>
          </p:cNvGrpSpPr>
          <p:nvPr/>
        </p:nvGrpSpPr>
        <p:grpSpPr bwMode="auto">
          <a:xfrm>
            <a:off x="3429000" y="2073275"/>
            <a:ext cx="3175000" cy="1066800"/>
            <a:chOff x="0" y="0"/>
            <a:chExt cx="2005" cy="672"/>
          </a:xfrm>
        </p:grpSpPr>
        <p:sp>
          <p:nvSpPr>
            <p:cNvPr id="4120" name="Rectangle 76"/>
            <p:cNvSpPr>
              <a:spLocks noChangeArrowheads="1"/>
            </p:cNvSpPr>
            <p:nvPr/>
          </p:nvSpPr>
          <p:spPr bwMode="auto">
            <a:xfrm>
              <a:off x="27" y="0"/>
              <a:ext cx="1923" cy="6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endParaRPr lang="ko-KR" altLang="en-US" sz="800">
                <a:latin typeface="돋움" pitchFamily="50" charset="-127"/>
                <a:ea typeface="돋움" pitchFamily="50" charset="-127"/>
              </a:endParaRPr>
            </a:p>
            <a:p>
              <a:pPr algn="ctr" eaLnBrk="1" hangingPunct="1">
                <a:spcBef>
                  <a:spcPct val="0"/>
                </a:spcBef>
                <a:buFontTx/>
                <a:buNone/>
              </a:pPr>
              <a:endParaRPr lang="ko-KR" altLang="en-US" sz="800">
                <a:latin typeface="돋움" pitchFamily="50" charset="-127"/>
                <a:ea typeface="돋움" pitchFamily="50" charset="-127"/>
              </a:endParaRPr>
            </a:p>
          </p:txBody>
        </p:sp>
        <p:sp>
          <p:nvSpPr>
            <p:cNvPr id="4121" name="Line 77"/>
            <p:cNvSpPr>
              <a:spLocks noChangeShapeType="1"/>
            </p:cNvSpPr>
            <p:nvPr/>
          </p:nvSpPr>
          <p:spPr bwMode="auto">
            <a:xfrm>
              <a:off x="26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2" name="Line 78"/>
            <p:cNvSpPr>
              <a:spLocks noChangeShapeType="1"/>
            </p:cNvSpPr>
            <p:nvPr/>
          </p:nvSpPr>
          <p:spPr bwMode="auto">
            <a:xfrm>
              <a:off x="50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3" name="Line 79"/>
            <p:cNvSpPr>
              <a:spLocks noChangeShapeType="1"/>
            </p:cNvSpPr>
            <p:nvPr/>
          </p:nvSpPr>
          <p:spPr bwMode="auto">
            <a:xfrm>
              <a:off x="74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4" name="Line 80"/>
            <p:cNvSpPr>
              <a:spLocks noChangeShapeType="1"/>
            </p:cNvSpPr>
            <p:nvPr/>
          </p:nvSpPr>
          <p:spPr bwMode="auto">
            <a:xfrm>
              <a:off x="98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5" name="Line 81"/>
            <p:cNvSpPr>
              <a:spLocks noChangeShapeType="1"/>
            </p:cNvSpPr>
            <p:nvPr/>
          </p:nvSpPr>
          <p:spPr bwMode="auto">
            <a:xfrm>
              <a:off x="122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6" name="Line 82"/>
            <p:cNvSpPr>
              <a:spLocks noChangeShapeType="1"/>
            </p:cNvSpPr>
            <p:nvPr/>
          </p:nvSpPr>
          <p:spPr bwMode="auto">
            <a:xfrm>
              <a:off x="146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7" name="Line 83"/>
            <p:cNvSpPr>
              <a:spLocks noChangeShapeType="1"/>
            </p:cNvSpPr>
            <p:nvPr/>
          </p:nvSpPr>
          <p:spPr bwMode="auto">
            <a:xfrm>
              <a:off x="170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8" name="Text Box 84"/>
            <p:cNvSpPr txBox="1">
              <a:spLocks noChangeArrowheads="1"/>
            </p:cNvSpPr>
            <p:nvPr/>
          </p:nvSpPr>
          <p:spPr bwMode="auto">
            <a:xfrm>
              <a:off x="0" y="156"/>
              <a:ext cx="28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ko-KR" altLang="en-US" sz="800">
                  <a:latin typeface="돋움" pitchFamily="50" charset="-127"/>
                  <a:ea typeface="돋움" pitchFamily="50" charset="-127"/>
                </a:rPr>
                <a:t>전원</a:t>
              </a:r>
            </a:p>
            <a:p>
              <a:pPr algn="ctr" eaLnBrk="1" hangingPunct="1">
                <a:lnSpc>
                  <a:spcPts val="900"/>
                </a:lnSpc>
                <a:spcBef>
                  <a:spcPct val="0"/>
                </a:spcBef>
                <a:buFontTx/>
                <a:buNone/>
              </a:pPr>
              <a:r>
                <a:rPr lang="en-US" altLang="ko-KR" sz="800">
                  <a:latin typeface="돋움" pitchFamily="50" charset="-127"/>
                  <a:ea typeface="돋움" pitchFamily="50" charset="-127"/>
                </a:rPr>
                <a:t>UNIT</a:t>
              </a:r>
            </a:p>
            <a:p>
              <a:pPr algn="ctr" eaLnBrk="1" hangingPunct="1">
                <a:spcBef>
                  <a:spcPct val="0"/>
                </a:spcBef>
                <a:buFontTx/>
                <a:buNone/>
              </a:pPr>
              <a:endParaRPr lang="en-US" altLang="ko-KR" sz="800">
                <a:latin typeface="돋움" pitchFamily="50" charset="-127"/>
                <a:ea typeface="돋움" pitchFamily="50" charset="-127"/>
              </a:endParaRPr>
            </a:p>
          </p:txBody>
        </p:sp>
        <p:sp>
          <p:nvSpPr>
            <p:cNvPr id="4129" name="Text Box 85"/>
            <p:cNvSpPr txBox="1">
              <a:spLocks noChangeArrowheads="1"/>
            </p:cNvSpPr>
            <p:nvPr/>
          </p:nvSpPr>
          <p:spPr bwMode="auto">
            <a:xfrm>
              <a:off x="88" y="186"/>
              <a:ext cx="11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endParaRPr lang="ko-KR" altLang="en-US" sz="800">
                <a:latin typeface="돋움" pitchFamily="50" charset="-127"/>
                <a:ea typeface="돋움" pitchFamily="50" charset="-127"/>
              </a:endParaRPr>
            </a:p>
            <a:p>
              <a:pPr algn="ctr" eaLnBrk="1" hangingPunct="1">
                <a:spcBef>
                  <a:spcPct val="0"/>
                </a:spcBef>
                <a:buFontTx/>
                <a:buNone/>
              </a:pPr>
              <a:endParaRPr lang="ko-KR" altLang="en-US" sz="800">
                <a:latin typeface="돋움" pitchFamily="50" charset="-127"/>
                <a:ea typeface="돋움" pitchFamily="50" charset="-127"/>
              </a:endParaRPr>
            </a:p>
          </p:txBody>
        </p:sp>
        <p:sp>
          <p:nvSpPr>
            <p:cNvPr id="4130" name="Text Box 86"/>
            <p:cNvSpPr txBox="1">
              <a:spLocks noChangeArrowheads="1"/>
            </p:cNvSpPr>
            <p:nvPr/>
          </p:nvSpPr>
          <p:spPr bwMode="auto">
            <a:xfrm>
              <a:off x="225" y="150"/>
              <a:ext cx="29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r>
                <a:rPr lang="en-US" altLang="ko-KR" sz="800">
                  <a:latin typeface="돋움" pitchFamily="50" charset="-127"/>
                  <a:ea typeface="돋움" pitchFamily="50" charset="-127"/>
                </a:rPr>
                <a:t> CPU</a:t>
              </a:r>
            </a:p>
            <a:p>
              <a:pPr algn="ctr" eaLnBrk="1" hangingPunct="1">
                <a:spcBef>
                  <a:spcPct val="0"/>
                </a:spcBef>
                <a:buFontTx/>
                <a:buNone/>
              </a:pPr>
              <a:endParaRPr lang="en-US" altLang="ko-KR" sz="800">
                <a:latin typeface="돋움" pitchFamily="50" charset="-127"/>
                <a:ea typeface="돋움" pitchFamily="50" charset="-127"/>
              </a:endParaRPr>
            </a:p>
          </p:txBody>
        </p:sp>
        <p:sp>
          <p:nvSpPr>
            <p:cNvPr id="4131" name="Text Box 87"/>
            <p:cNvSpPr txBox="1">
              <a:spLocks noChangeArrowheads="1"/>
            </p:cNvSpPr>
            <p:nvPr/>
          </p:nvSpPr>
          <p:spPr bwMode="auto">
            <a:xfrm>
              <a:off x="478" y="150"/>
              <a:ext cx="29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latin typeface="돋움" pitchFamily="50" charset="-127"/>
                  <a:ea typeface="돋움" pitchFamily="50" charset="-127"/>
                </a:rPr>
                <a:t>QX42</a:t>
              </a:r>
            </a:p>
            <a:p>
              <a:pPr algn="ctr" eaLnBrk="1" hangingPunct="1">
                <a:lnSpc>
                  <a:spcPts val="900"/>
                </a:lnSpc>
                <a:spcBef>
                  <a:spcPct val="0"/>
                </a:spcBef>
                <a:buFontTx/>
                <a:buNone/>
              </a:pPr>
              <a:endParaRPr lang="en-US" altLang="ko-KR" sz="800">
                <a:latin typeface="돋움" pitchFamily="50" charset="-127"/>
                <a:ea typeface="돋움" pitchFamily="50" charset="-127"/>
              </a:endParaRPr>
            </a:p>
            <a:p>
              <a:pPr algn="ctr" eaLnBrk="1" hangingPunct="1">
                <a:spcBef>
                  <a:spcPct val="0"/>
                </a:spcBef>
                <a:buFontTx/>
                <a:buNone/>
              </a:pPr>
              <a:endParaRPr lang="en-US" altLang="ko-KR" sz="800">
                <a:latin typeface="돋움" pitchFamily="50" charset="-127"/>
                <a:ea typeface="돋움" pitchFamily="50" charset="-127"/>
              </a:endParaRPr>
            </a:p>
          </p:txBody>
        </p:sp>
        <p:sp>
          <p:nvSpPr>
            <p:cNvPr id="4132" name="Text Box 88"/>
            <p:cNvSpPr txBox="1">
              <a:spLocks noChangeArrowheads="1"/>
            </p:cNvSpPr>
            <p:nvPr/>
          </p:nvSpPr>
          <p:spPr bwMode="auto">
            <a:xfrm>
              <a:off x="731" y="156"/>
              <a:ext cx="29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latin typeface="돋움" pitchFamily="50" charset="-127"/>
                  <a:ea typeface="돋움" pitchFamily="50" charset="-127"/>
                </a:rPr>
                <a:t>QY42</a:t>
              </a:r>
            </a:p>
            <a:p>
              <a:pPr algn="ctr" eaLnBrk="1" hangingPunct="1">
                <a:lnSpc>
                  <a:spcPts val="900"/>
                </a:lnSpc>
                <a:spcBef>
                  <a:spcPct val="0"/>
                </a:spcBef>
                <a:buFontTx/>
                <a:buNone/>
              </a:pPr>
              <a:endParaRPr lang="en-US" altLang="ko-KR" sz="800">
                <a:latin typeface="돋움" pitchFamily="50" charset="-127"/>
                <a:ea typeface="돋움" pitchFamily="50" charset="-127"/>
              </a:endParaRPr>
            </a:p>
            <a:p>
              <a:pPr algn="ctr" eaLnBrk="1" hangingPunct="1">
                <a:spcBef>
                  <a:spcPct val="0"/>
                </a:spcBef>
                <a:buFontTx/>
                <a:buNone/>
              </a:pPr>
              <a:endParaRPr lang="en-US" altLang="ko-KR" sz="800">
                <a:latin typeface="돋움" pitchFamily="50" charset="-127"/>
                <a:ea typeface="돋움" pitchFamily="50" charset="-127"/>
              </a:endParaRPr>
            </a:p>
          </p:txBody>
        </p:sp>
        <p:sp>
          <p:nvSpPr>
            <p:cNvPr id="4133" name="Text Box 89"/>
            <p:cNvSpPr txBox="1">
              <a:spLocks noChangeArrowheads="1"/>
            </p:cNvSpPr>
            <p:nvPr/>
          </p:nvSpPr>
          <p:spPr bwMode="auto">
            <a:xfrm>
              <a:off x="967" y="156"/>
              <a:ext cx="29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latin typeface="돋움" pitchFamily="50" charset="-127"/>
                  <a:ea typeface="돋움" pitchFamily="50" charset="-127"/>
                </a:rPr>
                <a:t>QX42</a:t>
              </a:r>
            </a:p>
            <a:p>
              <a:pPr algn="ctr" eaLnBrk="1" hangingPunct="1">
                <a:spcBef>
                  <a:spcPct val="0"/>
                </a:spcBef>
                <a:buFontTx/>
                <a:buNone/>
              </a:pPr>
              <a:endParaRPr lang="en-US" altLang="ko-KR" sz="800">
                <a:latin typeface="돋움" pitchFamily="50" charset="-127"/>
                <a:ea typeface="돋움" pitchFamily="50" charset="-127"/>
              </a:endParaRPr>
            </a:p>
          </p:txBody>
        </p:sp>
        <p:sp>
          <p:nvSpPr>
            <p:cNvPr id="4134" name="Text Box 90"/>
            <p:cNvSpPr txBox="1">
              <a:spLocks noChangeArrowheads="1"/>
            </p:cNvSpPr>
            <p:nvPr/>
          </p:nvSpPr>
          <p:spPr bwMode="auto">
            <a:xfrm>
              <a:off x="1208" y="156"/>
              <a:ext cx="29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latin typeface="돋움" pitchFamily="50" charset="-127"/>
                  <a:ea typeface="돋움" pitchFamily="50" charset="-127"/>
                </a:rPr>
                <a:t>QY42</a:t>
              </a:r>
            </a:p>
            <a:p>
              <a:pPr algn="ctr" eaLnBrk="1" hangingPunct="1">
                <a:spcBef>
                  <a:spcPct val="0"/>
                </a:spcBef>
                <a:buFontTx/>
                <a:buNone/>
              </a:pPr>
              <a:endParaRPr lang="en-US" altLang="ko-KR" sz="800">
                <a:latin typeface="돋움" pitchFamily="50" charset="-127"/>
                <a:ea typeface="돋움" pitchFamily="50" charset="-127"/>
              </a:endParaRPr>
            </a:p>
          </p:txBody>
        </p:sp>
        <p:sp>
          <p:nvSpPr>
            <p:cNvPr id="4135" name="Text Box 91"/>
            <p:cNvSpPr txBox="1">
              <a:spLocks noChangeArrowheads="1"/>
            </p:cNvSpPr>
            <p:nvPr/>
          </p:nvSpPr>
          <p:spPr bwMode="auto">
            <a:xfrm>
              <a:off x="1406" y="156"/>
              <a:ext cx="3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latin typeface="돋움" pitchFamily="50" charset="-127"/>
                  <a:ea typeface="돋움" pitchFamily="50" charset="-127"/>
                </a:rPr>
                <a:t>Q64AD</a:t>
              </a:r>
            </a:p>
            <a:p>
              <a:pPr algn="ctr" eaLnBrk="1" hangingPunct="1">
                <a:lnSpc>
                  <a:spcPts val="900"/>
                </a:lnSpc>
                <a:spcBef>
                  <a:spcPct val="0"/>
                </a:spcBef>
                <a:buFontTx/>
                <a:buNone/>
              </a:pPr>
              <a:r>
                <a:rPr lang="en-US" altLang="ko-KR" sz="800">
                  <a:latin typeface="돋움" pitchFamily="50" charset="-127"/>
                  <a:ea typeface="돋움" pitchFamily="50" charset="-127"/>
                </a:rPr>
                <a:t>(     )</a:t>
              </a:r>
            </a:p>
            <a:p>
              <a:pPr algn="ctr" eaLnBrk="1" hangingPunct="1">
                <a:spcBef>
                  <a:spcPct val="0"/>
                </a:spcBef>
                <a:buFontTx/>
                <a:buNone/>
              </a:pPr>
              <a:endParaRPr lang="en-US" altLang="ko-KR" sz="800">
                <a:latin typeface="돋움" pitchFamily="50" charset="-127"/>
                <a:ea typeface="돋움" pitchFamily="50" charset="-127"/>
              </a:endParaRPr>
            </a:p>
          </p:txBody>
        </p:sp>
        <p:sp>
          <p:nvSpPr>
            <p:cNvPr id="4136" name="Text Box 92"/>
            <p:cNvSpPr txBox="1">
              <a:spLocks noChangeArrowheads="1"/>
            </p:cNvSpPr>
            <p:nvPr/>
          </p:nvSpPr>
          <p:spPr bwMode="auto">
            <a:xfrm>
              <a:off x="1653" y="156"/>
              <a:ext cx="3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800">
                  <a:latin typeface="돋움" pitchFamily="50" charset="-127"/>
                  <a:ea typeface="돋움" pitchFamily="50" charset="-127"/>
                </a:rPr>
                <a:t>Q62DA</a:t>
              </a:r>
            </a:p>
            <a:p>
              <a:pPr algn="ctr" eaLnBrk="1" hangingPunct="1">
                <a:lnSpc>
                  <a:spcPts val="900"/>
                </a:lnSpc>
                <a:spcBef>
                  <a:spcPct val="0"/>
                </a:spcBef>
                <a:buFontTx/>
                <a:buNone/>
              </a:pPr>
              <a:endParaRPr lang="en-US" altLang="ko-KR" sz="800">
                <a:latin typeface="돋움" pitchFamily="50" charset="-127"/>
                <a:ea typeface="돋움" pitchFamily="50" charset="-127"/>
              </a:endParaRPr>
            </a:p>
            <a:p>
              <a:pPr algn="ctr" eaLnBrk="1" hangingPunct="1">
                <a:spcBef>
                  <a:spcPct val="0"/>
                </a:spcBef>
                <a:buFontTx/>
                <a:buNone/>
              </a:pPr>
              <a:endParaRPr lang="en-US" altLang="ko-KR" sz="800">
                <a:latin typeface="돋움" pitchFamily="50" charset="-127"/>
                <a:ea typeface="돋움" pitchFamily="50" charset="-127"/>
              </a:endParaRPr>
            </a:p>
          </p:txBody>
        </p:sp>
      </p:grpSp>
      <p:grpSp>
        <p:nvGrpSpPr>
          <p:cNvPr id="4104" name="그룹 54"/>
          <p:cNvGrpSpPr>
            <a:grpSpLocks/>
          </p:cNvGrpSpPr>
          <p:nvPr/>
        </p:nvGrpSpPr>
        <p:grpSpPr bwMode="auto">
          <a:xfrm>
            <a:off x="3600450" y="8955088"/>
            <a:ext cx="2724150" cy="401637"/>
            <a:chOff x="0" y="0"/>
            <a:chExt cx="2724398" cy="401303"/>
          </a:xfrm>
        </p:grpSpPr>
        <p:sp>
          <p:nvSpPr>
            <p:cNvPr id="4105" name="Line 160"/>
            <p:cNvSpPr>
              <a:spLocks noChangeShapeType="1"/>
            </p:cNvSpPr>
            <p:nvPr/>
          </p:nvSpPr>
          <p:spPr bwMode="auto">
            <a:xfrm flipH="1">
              <a:off x="1201625" y="268450"/>
              <a:ext cx="8095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4106" name="Group 163"/>
            <p:cNvGrpSpPr>
              <a:grpSpLocks/>
            </p:cNvGrpSpPr>
            <p:nvPr/>
          </p:nvGrpSpPr>
          <p:grpSpPr bwMode="auto">
            <a:xfrm>
              <a:off x="120641" y="192204"/>
              <a:ext cx="592083" cy="152492"/>
              <a:chOff x="120641" y="192204"/>
              <a:chExt cx="240" cy="96"/>
            </a:xfrm>
          </p:grpSpPr>
          <p:grpSp>
            <p:nvGrpSpPr>
              <p:cNvPr id="4114" name="Group 164"/>
              <p:cNvGrpSpPr>
                <a:grpSpLocks/>
              </p:cNvGrpSpPr>
              <p:nvPr/>
            </p:nvGrpSpPr>
            <p:grpSpPr bwMode="auto">
              <a:xfrm>
                <a:off x="120641" y="192204"/>
                <a:ext cx="96" cy="96"/>
                <a:chOff x="120641" y="192204"/>
                <a:chExt cx="96" cy="96"/>
              </a:xfrm>
            </p:grpSpPr>
            <p:sp>
              <p:nvSpPr>
                <p:cNvPr id="4118" name="Line 165"/>
                <p:cNvSpPr>
                  <a:spLocks noChangeShapeType="1"/>
                </p:cNvSpPr>
                <p:nvPr/>
              </p:nvSpPr>
              <p:spPr bwMode="auto">
                <a:xfrm>
                  <a:off x="120641" y="19225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19" name="Line 166"/>
                <p:cNvSpPr>
                  <a:spLocks noChangeShapeType="1"/>
                </p:cNvSpPr>
                <p:nvPr/>
              </p:nvSpPr>
              <p:spPr bwMode="auto">
                <a:xfrm>
                  <a:off x="120737" y="19220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4115" name="Group 167"/>
              <p:cNvGrpSpPr>
                <a:grpSpLocks/>
              </p:cNvGrpSpPr>
              <p:nvPr/>
            </p:nvGrpSpPr>
            <p:grpSpPr bwMode="auto">
              <a:xfrm flipH="1">
                <a:off x="120785" y="192204"/>
                <a:ext cx="96" cy="96"/>
                <a:chOff x="120785" y="192204"/>
                <a:chExt cx="96" cy="96"/>
              </a:xfrm>
            </p:grpSpPr>
            <p:sp>
              <p:nvSpPr>
                <p:cNvPr id="4116" name="Line 168"/>
                <p:cNvSpPr>
                  <a:spLocks noChangeShapeType="1"/>
                </p:cNvSpPr>
                <p:nvPr/>
              </p:nvSpPr>
              <p:spPr bwMode="auto">
                <a:xfrm>
                  <a:off x="120785" y="19225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17" name="Line 169"/>
                <p:cNvSpPr>
                  <a:spLocks noChangeShapeType="1"/>
                </p:cNvSpPr>
                <p:nvPr/>
              </p:nvSpPr>
              <p:spPr bwMode="auto">
                <a:xfrm>
                  <a:off x="120881" y="19220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sp>
          <p:nvSpPr>
            <p:cNvPr id="4107" name="Line 170"/>
            <p:cNvSpPr>
              <a:spLocks noChangeShapeType="1"/>
            </p:cNvSpPr>
            <p:nvPr/>
          </p:nvSpPr>
          <p:spPr bwMode="auto">
            <a:xfrm>
              <a:off x="0" y="268450"/>
              <a:ext cx="3539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08" name="Line 171"/>
            <p:cNvSpPr>
              <a:spLocks noChangeShapeType="1"/>
            </p:cNvSpPr>
            <p:nvPr/>
          </p:nvSpPr>
          <p:spPr bwMode="auto">
            <a:xfrm>
              <a:off x="590495" y="268450"/>
              <a:ext cx="683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09" name="Text Box 172"/>
            <p:cNvSpPr txBox="1">
              <a:spLocks noChangeArrowheads="1"/>
            </p:cNvSpPr>
            <p:nvPr/>
          </p:nvSpPr>
          <p:spPr bwMode="auto">
            <a:xfrm>
              <a:off x="1895648" y="162432"/>
              <a:ext cx="723966" cy="22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t>&lt;C0 K50&gt;</a:t>
              </a:r>
            </a:p>
            <a:p>
              <a:pPr eaLnBrk="1" hangingPunct="1">
                <a:spcBef>
                  <a:spcPct val="0"/>
                </a:spcBef>
                <a:buFontTx/>
                <a:buNone/>
              </a:pPr>
              <a:endParaRPr lang="en-US" altLang="ko-KR" sz="900"/>
            </a:p>
          </p:txBody>
        </p:sp>
        <p:sp>
          <p:nvSpPr>
            <p:cNvPr id="4110" name="Text Box 173"/>
            <p:cNvSpPr txBox="1">
              <a:spLocks noChangeArrowheads="1"/>
            </p:cNvSpPr>
            <p:nvPr/>
          </p:nvSpPr>
          <p:spPr bwMode="auto">
            <a:xfrm>
              <a:off x="266724" y="0"/>
              <a:ext cx="323879" cy="22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t>X1</a:t>
              </a:r>
            </a:p>
            <a:p>
              <a:pPr eaLnBrk="1" hangingPunct="1">
                <a:spcBef>
                  <a:spcPct val="0"/>
                </a:spcBef>
                <a:buFontTx/>
                <a:buNone/>
              </a:pPr>
              <a:endParaRPr lang="en-US" altLang="ko-KR" sz="900"/>
            </a:p>
          </p:txBody>
        </p:sp>
        <p:sp>
          <p:nvSpPr>
            <p:cNvPr id="4111" name="Line 175"/>
            <p:cNvSpPr>
              <a:spLocks noChangeShapeType="1"/>
            </p:cNvSpPr>
            <p:nvPr/>
          </p:nvSpPr>
          <p:spPr bwMode="auto">
            <a:xfrm>
              <a:off x="2483121" y="273216"/>
              <a:ext cx="2412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12" name="Line 176"/>
            <p:cNvSpPr>
              <a:spLocks noChangeShapeType="1"/>
            </p:cNvSpPr>
            <p:nvPr/>
          </p:nvSpPr>
          <p:spPr bwMode="auto">
            <a:xfrm>
              <a:off x="2724398" y="211266"/>
              <a:ext cx="0" cy="1747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13" name="Line 174"/>
            <p:cNvSpPr>
              <a:spLocks noChangeShapeType="1"/>
            </p:cNvSpPr>
            <p:nvPr/>
          </p:nvSpPr>
          <p:spPr bwMode="auto">
            <a:xfrm>
              <a:off x="0" y="220796"/>
              <a:ext cx="0" cy="1805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33450"/>
            <a:ext cx="1704975"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879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2" name="Text Box 6"/>
          <p:cNvSpPr txBox="1">
            <a:spLocks noChangeArrowheads="1"/>
          </p:cNvSpPr>
          <p:nvPr/>
        </p:nvSpPr>
        <p:spPr bwMode="auto">
          <a:xfrm>
            <a:off x="123825" y="228600"/>
            <a:ext cx="569913" cy="338138"/>
          </a:xfrm>
          <a:prstGeom prst="rect">
            <a:avLst/>
          </a:prstGeom>
          <a:noFill/>
          <a:ln w="9525">
            <a:noFill/>
            <a:miter lim="800000"/>
            <a:headEnd/>
            <a:tailEnd/>
          </a:ln>
          <a:effectLst/>
        </p:spPr>
        <p:txBody>
          <a:bodyPr wrap="none">
            <a:spAutoFit/>
          </a:bodyPr>
          <a:lstStyle/>
          <a:p>
            <a:pPr>
              <a:defRPr/>
            </a:pPr>
            <a:r>
              <a:rPr lang="en-US" altLang="ko-KR" sz="1600" b="1" dirty="0">
                <a:effectLst>
                  <a:outerShdw blurRad="38100" dist="38100" dir="2700000" algn="tl">
                    <a:srgbClr val="C0C0C0"/>
                  </a:outerShdw>
                </a:effectLst>
              </a:rPr>
              <a:t>PLC</a:t>
            </a:r>
            <a:endParaRPr lang="ko-KR" altLang="en-US" sz="1600" b="1" dirty="0">
              <a:effectLst>
                <a:outerShdw blurRad="38100" dist="38100" dir="2700000" algn="tl">
                  <a:srgbClr val="C0C0C0"/>
                </a:outerShdw>
              </a:effectLst>
            </a:endParaRPr>
          </a:p>
        </p:txBody>
      </p:sp>
      <p:sp>
        <p:nvSpPr>
          <p:cNvPr id="5124" name="Rectangle 7"/>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36. </a:t>
            </a:r>
            <a:r>
              <a:rPr lang="en-US" altLang="ko-KR" sz="900" dirty="0" err="1">
                <a:latin typeface="Times New Roman" pitchFamily="18" charset="0"/>
                <a:ea typeface="돋움" pitchFamily="50" charset="-127"/>
                <a:cs typeface="Times New Roman" pitchFamily="18" charset="0"/>
              </a:rPr>
              <a:t>Điều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khiển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đầu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ra</a:t>
            </a:r>
            <a:r>
              <a:rPr lang="en-US" altLang="ko-KR" sz="900" dirty="0">
                <a:latin typeface="Times New Roman" pitchFamily="18" charset="0"/>
                <a:ea typeface="돋움" pitchFamily="50" charset="-127"/>
                <a:cs typeface="Times New Roman" pitchFamily="18" charset="0"/>
              </a:rPr>
              <a:t> M0 </a:t>
            </a:r>
            <a:r>
              <a:rPr lang="vi-VN" altLang="ko-KR" sz="900" dirty="0">
                <a:latin typeface="Times New Roman" pitchFamily="18" charset="0"/>
                <a:ea typeface="돋움" pitchFamily="50" charset="-127"/>
                <a:cs typeface="Times New Roman" pitchFamily="18" charset="0"/>
              </a:rPr>
              <a:t>bằng cách bật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tắt</a:t>
            </a:r>
            <a:r>
              <a:rPr lang="vi-VN" altLang="ko-KR" sz="900" dirty="0">
                <a:latin typeface="Times New Roman" pitchFamily="18" charset="0"/>
                <a:ea typeface="돋움" pitchFamily="50" charset="-127"/>
                <a:cs typeface="Times New Roman" pitchFamily="18" charset="0"/>
              </a:rPr>
              <a:t> X5 như trong biểu đồ bên dưới.</a:t>
            </a:r>
            <a:r>
              <a:rPr lang="en-US" altLang="ko-KR" sz="900" dirty="0">
                <a:latin typeface="Times New Roman" pitchFamily="18" charset="0"/>
                <a:ea typeface="돋움" pitchFamily="50" charset="-127"/>
                <a:cs typeface="Times New Roman" pitchFamily="18" charset="0"/>
              </a:rPr>
              <a:t> K</a:t>
            </a:r>
            <a:r>
              <a:rPr lang="vi-VN" altLang="ko-KR" sz="900" dirty="0">
                <a:latin typeface="Times New Roman" pitchFamily="18" charset="0"/>
                <a:ea typeface="돋움" pitchFamily="50" charset="-127"/>
                <a:cs typeface="Times New Roman" pitchFamily="18" charset="0"/>
              </a:rPr>
              <a:t>ết quả của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đầu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ra</a:t>
            </a:r>
            <a:r>
              <a:rPr lang="vi-VN" altLang="ko-KR" sz="900" dirty="0">
                <a:latin typeface="Times New Roman" pitchFamily="18" charset="0"/>
                <a:ea typeface="돋움" pitchFamily="50" charset="-127"/>
                <a:cs typeface="Times New Roman" pitchFamily="18" charset="0"/>
              </a:rPr>
              <a:t> M0</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khác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biệt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nhất</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①                                                     </a:t>
            </a:r>
            <a:r>
              <a:rPr lang="en-US" altLang="ko-KR" sz="900" dirty="0">
                <a:solidFill>
                  <a:srgbClr val="FF0000"/>
                </a:solidFill>
                <a:latin typeface="Times New Roman" pitchFamily="18" charset="0"/>
                <a:ea typeface="돋움" pitchFamily="50" charset="-127"/>
                <a:cs typeface="Times New Roman" pitchFamily="18" charset="0"/>
              </a:rPr>
              <a:t>②</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③                                                     ④</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37. Khi điều kiện đầu vào X0 được BẬT, </a:t>
            </a:r>
            <a:r>
              <a:rPr lang="en-US" altLang="ko-KR" sz="900" dirty="0" err="1">
                <a:latin typeface="Times New Roman" pitchFamily="18" charset="0"/>
                <a:ea typeface="돋움" pitchFamily="50" charset="-127"/>
                <a:cs typeface="Times New Roman" pitchFamily="18" charset="0"/>
              </a:rPr>
              <a:t>muốn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truyền</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dữ liệu </a:t>
            </a:r>
            <a:r>
              <a:rPr lang="en-US" altLang="ko-KR" sz="900" dirty="0" err="1">
                <a:latin typeface="Times New Roman" pitchFamily="18" charset="0"/>
                <a:ea typeface="돋움" pitchFamily="50" charset="-127"/>
                <a:cs typeface="Times New Roman" pitchFamily="18" charset="0"/>
              </a:rPr>
              <a:t>từ</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M10 ~ M13 </a:t>
            </a:r>
            <a:r>
              <a:rPr lang="en-US" altLang="ko-KR" sz="900" dirty="0">
                <a:latin typeface="Times New Roman" pitchFamily="18" charset="0"/>
                <a:ea typeface="돋움" pitchFamily="50" charset="-127"/>
                <a:cs typeface="Times New Roman" pitchFamily="18" charset="0"/>
              </a:rPr>
              <a:t>sang M100 ~ M103 </a:t>
            </a:r>
            <a:r>
              <a:rPr lang="en-US" altLang="ko-KR" sz="900" dirty="0" err="1">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1 Scan.</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Chương trình nào phù hợp ?</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① MOVP K1M10 K1M100</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② FMOV M10 M100 K4</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③ BMOVP M10 M100 K4</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④ BMOV K1M10 K1M100 K4</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38. Trong menu </a:t>
            </a:r>
            <a:r>
              <a:rPr lang="en-US" altLang="ko-KR" sz="900" dirty="0">
                <a:latin typeface="Times New Roman" pitchFamily="18" charset="0"/>
                <a:ea typeface="돋움" pitchFamily="50" charset="-127"/>
                <a:cs typeface="Times New Roman" pitchFamily="18" charset="0"/>
              </a:rPr>
              <a:t>Project </a:t>
            </a:r>
            <a:r>
              <a:rPr lang="en-US" altLang="ko-KR" sz="900" dirty="0" err="1">
                <a:latin typeface="Times New Roman" pitchFamily="18" charset="0"/>
                <a:ea typeface="돋움" pitchFamily="50" charset="-127"/>
                <a:cs typeface="Times New Roman" pitchFamily="18" charset="0"/>
              </a:rPr>
              <a:t>của</a:t>
            </a:r>
            <a:r>
              <a:rPr lang="vi-VN" altLang="ko-KR" sz="900" dirty="0">
                <a:latin typeface="Times New Roman" pitchFamily="18" charset="0"/>
                <a:ea typeface="돋움" pitchFamily="50" charset="-127"/>
                <a:cs typeface="Times New Roman" pitchFamily="18" charset="0"/>
              </a:rPr>
              <a:t> GPPW, CPU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đang</a:t>
            </a:r>
            <a:r>
              <a:rPr lang="vi-VN" altLang="ko-KR" sz="900" dirty="0">
                <a:latin typeface="Times New Roman" pitchFamily="18" charset="0"/>
                <a:ea typeface="돋움" pitchFamily="50" charset="-127"/>
                <a:cs typeface="Times New Roman" pitchFamily="18" charset="0"/>
              </a:rPr>
              <a:t> giao tiếp</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để so sánh sự khác biệt với nội dung được lưu trữ trong PC.</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Menu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① Tương phản </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② Sao chép </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③ Chỉnh sửa dữ liệu </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④ Macro</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39. Như hình dưới đây, điều kiện đầu vào X0 là Bật và đầu ra Y76</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vực</a:t>
            </a:r>
            <a:r>
              <a:rPr lang="en-US" altLang="ko-KR" sz="900" dirty="0">
                <a:latin typeface="Times New Roman" pitchFamily="18" charset="0"/>
                <a:ea typeface="돋움" pitchFamily="50" charset="-127"/>
                <a:cs typeface="Times New Roman" pitchFamily="18" charset="0"/>
              </a:rPr>
              <a:t> A </a:t>
            </a:r>
            <a:r>
              <a:rPr lang="en-US" altLang="ko-KR" sz="900" dirty="0" err="1">
                <a:latin typeface="Times New Roman" pitchFamily="18" charset="0"/>
                <a:ea typeface="돋움" pitchFamily="50" charset="-127"/>
                <a:cs typeface="Times New Roman" pitchFamily="18" charset="0"/>
              </a:rPr>
              <a:t>nhập</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Lệnh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① RST   ② SET   ③ PLS   </a:t>
            </a:r>
            <a:r>
              <a:rPr lang="en-US" altLang="ko-KR" sz="900" dirty="0">
                <a:solidFill>
                  <a:srgbClr val="FF0000"/>
                </a:solidFill>
                <a:latin typeface="Times New Roman" pitchFamily="18" charset="0"/>
                <a:ea typeface="돋움" pitchFamily="50" charset="-127"/>
                <a:cs typeface="Times New Roman" pitchFamily="18" charset="0"/>
              </a:rPr>
              <a:t>④ PLF</a:t>
            </a:r>
            <a:endParaRPr lang="ko-KR" altLang="ko-KR" sz="900" dirty="0">
              <a:solidFill>
                <a:srgbClr val="FF0000"/>
              </a:solidFill>
              <a:latin typeface="Times New Roman" pitchFamily="18" charset="0"/>
              <a:ea typeface="돋움" pitchFamily="50" charset="-127"/>
              <a:cs typeface="Times New Roman" pitchFamily="18" charset="0"/>
            </a:endParaRPr>
          </a:p>
        </p:txBody>
      </p:sp>
      <p:sp>
        <p:nvSpPr>
          <p:cNvPr id="5125" name="Rectangle 8"/>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pt-BR" altLang="ko-KR" sz="900" dirty="0">
                <a:latin typeface="Times New Roman" pitchFamily="18" charset="0"/>
                <a:ea typeface="돋움" pitchFamily="50" charset="-127"/>
                <a:cs typeface="Times New Roman" pitchFamily="18" charset="0"/>
              </a:rPr>
              <a:t>40. Trong mạch điều khiển chính (MC) dưới đây, A, B lần lượt là gì?</a:t>
            </a:r>
          </a:p>
          <a:p>
            <a:pPr eaLnBrk="1" hangingPunct="1">
              <a:spcBef>
                <a:spcPct val="0"/>
              </a:spcBef>
              <a:buFontTx/>
              <a:buNone/>
            </a:pPr>
            <a:endParaRPr lang="pt-BR"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pt-BR" altLang="ko-KR" sz="900" dirty="0">
                <a:latin typeface="Times New Roman" pitchFamily="18" charset="0"/>
                <a:ea typeface="돋움" pitchFamily="50" charset="-127"/>
                <a:cs typeface="Times New Roman" pitchFamily="18" charset="0"/>
              </a:rPr>
              <a:t>① A: M2, B: M1    ② A: M1, B: M2</a:t>
            </a:r>
          </a:p>
          <a:p>
            <a:pPr eaLnBrk="1" hangingPunct="1">
              <a:spcBef>
                <a:spcPct val="0"/>
              </a:spcBef>
              <a:buFontTx/>
              <a:buNone/>
            </a:pPr>
            <a:r>
              <a:rPr lang="pt-BR" altLang="ko-KR" sz="900" dirty="0">
                <a:solidFill>
                  <a:srgbClr val="FF0000"/>
                </a:solidFill>
                <a:latin typeface="Times New Roman" pitchFamily="18" charset="0"/>
                <a:ea typeface="돋움" pitchFamily="50" charset="-127"/>
                <a:cs typeface="Times New Roman" pitchFamily="18" charset="0"/>
              </a:rPr>
              <a:t>③ A: N2, B: N1     </a:t>
            </a:r>
            <a:r>
              <a:rPr lang="pt-BR" altLang="ko-KR" sz="900" dirty="0">
                <a:latin typeface="Times New Roman" pitchFamily="18" charset="0"/>
                <a:ea typeface="돋움" pitchFamily="50" charset="-127"/>
                <a:cs typeface="Times New Roman" pitchFamily="18" charset="0"/>
              </a:rPr>
              <a:t>④ A: N1, B: N2</a:t>
            </a:r>
            <a:endParaRPr lang="en-US" altLang="ko-KR" sz="900" dirty="0">
              <a:latin typeface="Times New Roman" pitchFamily="18" charset="0"/>
              <a:ea typeface="돋움" pitchFamily="50" charset="-127"/>
              <a:cs typeface="Times New Roman" pitchFamily="18" charset="0"/>
            </a:endParaRPr>
          </a:p>
        </p:txBody>
      </p:sp>
      <p:grpSp>
        <p:nvGrpSpPr>
          <p:cNvPr id="5126" name="그룹 1"/>
          <p:cNvGrpSpPr>
            <a:grpSpLocks/>
          </p:cNvGrpSpPr>
          <p:nvPr/>
        </p:nvGrpSpPr>
        <p:grpSpPr bwMode="auto">
          <a:xfrm>
            <a:off x="404813" y="6577013"/>
            <a:ext cx="2733675" cy="2192337"/>
            <a:chOff x="404813" y="7153151"/>
            <a:chExt cx="2733675" cy="2192337"/>
          </a:xfrm>
        </p:grpSpPr>
        <p:sp>
          <p:nvSpPr>
            <p:cNvPr id="5202" name="Freeform 1083"/>
            <p:cNvSpPr>
              <a:spLocks/>
            </p:cNvSpPr>
            <p:nvPr/>
          </p:nvSpPr>
          <p:spPr bwMode="auto">
            <a:xfrm>
              <a:off x="768350" y="7153151"/>
              <a:ext cx="2197100" cy="228600"/>
            </a:xfrm>
            <a:custGeom>
              <a:avLst/>
              <a:gdLst>
                <a:gd name="T0" fmla="*/ 0 w 1248"/>
                <a:gd name="T1" fmla="*/ 2147483647 h 144"/>
                <a:gd name="T2" fmla="*/ 2147483647 w 1248"/>
                <a:gd name="T3" fmla="*/ 2147483647 h 144"/>
                <a:gd name="T4" fmla="*/ 2147483647 w 1248"/>
                <a:gd name="T5" fmla="*/ 0 h 144"/>
                <a:gd name="T6" fmla="*/ 2147483647 w 1248"/>
                <a:gd name="T7" fmla="*/ 0 h 144"/>
                <a:gd name="T8" fmla="*/ 2147483647 w 1248"/>
                <a:gd name="T9" fmla="*/ 2147483647 h 144"/>
                <a:gd name="T10" fmla="*/ 2147483647 w 1248"/>
                <a:gd name="T11" fmla="*/ 2147483647 h 144"/>
                <a:gd name="T12" fmla="*/ 0 60000 65536"/>
                <a:gd name="T13" fmla="*/ 0 60000 65536"/>
                <a:gd name="T14" fmla="*/ 0 60000 65536"/>
                <a:gd name="T15" fmla="*/ 0 60000 65536"/>
                <a:gd name="T16" fmla="*/ 0 60000 65536"/>
                <a:gd name="T17" fmla="*/ 0 60000 65536"/>
                <a:gd name="T18" fmla="*/ 0 w 1248"/>
                <a:gd name="T19" fmla="*/ 0 h 144"/>
                <a:gd name="T20" fmla="*/ 1248 w 1248"/>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248" h="144">
                  <a:moveTo>
                    <a:pt x="0" y="144"/>
                  </a:moveTo>
                  <a:lnTo>
                    <a:pt x="288" y="144"/>
                  </a:lnTo>
                  <a:lnTo>
                    <a:pt x="288" y="0"/>
                  </a:lnTo>
                  <a:lnTo>
                    <a:pt x="816" y="0"/>
                  </a:lnTo>
                  <a:lnTo>
                    <a:pt x="816" y="144"/>
                  </a:lnTo>
                  <a:lnTo>
                    <a:pt x="1248" y="144"/>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5203" name="Freeform 1084"/>
            <p:cNvSpPr>
              <a:spLocks/>
            </p:cNvSpPr>
            <p:nvPr/>
          </p:nvSpPr>
          <p:spPr bwMode="auto">
            <a:xfrm>
              <a:off x="768350" y="7608763"/>
              <a:ext cx="2197100" cy="227013"/>
            </a:xfrm>
            <a:custGeom>
              <a:avLst/>
              <a:gdLst>
                <a:gd name="T0" fmla="*/ 0 w 1248"/>
                <a:gd name="T1" fmla="*/ 2147483647 h 144"/>
                <a:gd name="T2" fmla="*/ 2147483647 w 1248"/>
                <a:gd name="T3" fmla="*/ 2147483647 h 144"/>
                <a:gd name="T4" fmla="*/ 2147483647 w 1248"/>
                <a:gd name="T5" fmla="*/ 0 h 144"/>
                <a:gd name="T6" fmla="*/ 2147483647 w 1248"/>
                <a:gd name="T7" fmla="*/ 0 h 144"/>
                <a:gd name="T8" fmla="*/ 2147483647 w 1248"/>
                <a:gd name="T9" fmla="*/ 2147483647 h 144"/>
                <a:gd name="T10" fmla="*/ 2147483647 w 1248"/>
                <a:gd name="T11" fmla="*/ 2147483647 h 144"/>
                <a:gd name="T12" fmla="*/ 0 60000 65536"/>
                <a:gd name="T13" fmla="*/ 0 60000 65536"/>
                <a:gd name="T14" fmla="*/ 0 60000 65536"/>
                <a:gd name="T15" fmla="*/ 0 60000 65536"/>
                <a:gd name="T16" fmla="*/ 0 60000 65536"/>
                <a:gd name="T17" fmla="*/ 0 60000 65536"/>
                <a:gd name="T18" fmla="*/ 0 w 1248"/>
                <a:gd name="T19" fmla="*/ 0 h 144"/>
                <a:gd name="T20" fmla="*/ 1248 w 1248"/>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248" h="144">
                  <a:moveTo>
                    <a:pt x="0" y="144"/>
                  </a:moveTo>
                  <a:lnTo>
                    <a:pt x="816" y="144"/>
                  </a:lnTo>
                  <a:lnTo>
                    <a:pt x="816" y="0"/>
                  </a:lnTo>
                  <a:lnTo>
                    <a:pt x="1152" y="0"/>
                  </a:lnTo>
                  <a:lnTo>
                    <a:pt x="1152" y="144"/>
                  </a:lnTo>
                  <a:lnTo>
                    <a:pt x="1248" y="144"/>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5204" name="Line 1085"/>
            <p:cNvSpPr>
              <a:spLocks noChangeShapeType="1"/>
            </p:cNvSpPr>
            <p:nvPr/>
          </p:nvSpPr>
          <p:spPr bwMode="auto">
            <a:xfrm flipV="1">
              <a:off x="1274763" y="7153151"/>
              <a:ext cx="0" cy="22860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ko-KR" altLang="en-US"/>
            </a:p>
          </p:txBody>
        </p:sp>
        <p:sp>
          <p:nvSpPr>
            <p:cNvPr id="5205" name="Line 1086"/>
            <p:cNvSpPr>
              <a:spLocks noChangeShapeType="1"/>
            </p:cNvSpPr>
            <p:nvPr/>
          </p:nvSpPr>
          <p:spPr bwMode="auto">
            <a:xfrm>
              <a:off x="2205038" y="7153151"/>
              <a:ext cx="0" cy="22860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ko-KR" altLang="en-US"/>
            </a:p>
          </p:txBody>
        </p:sp>
        <p:sp>
          <p:nvSpPr>
            <p:cNvPr id="5206" name="Line 1087"/>
            <p:cNvSpPr>
              <a:spLocks noChangeShapeType="1"/>
            </p:cNvSpPr>
            <p:nvPr/>
          </p:nvSpPr>
          <p:spPr bwMode="auto">
            <a:xfrm flipV="1">
              <a:off x="2205038" y="7608763"/>
              <a:ext cx="0" cy="22701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ko-KR" altLang="en-US"/>
            </a:p>
          </p:txBody>
        </p:sp>
        <p:sp>
          <p:nvSpPr>
            <p:cNvPr id="5207" name="Line 1088"/>
            <p:cNvSpPr>
              <a:spLocks noChangeShapeType="1"/>
            </p:cNvSpPr>
            <p:nvPr/>
          </p:nvSpPr>
          <p:spPr bwMode="auto">
            <a:xfrm>
              <a:off x="2797175" y="7608763"/>
              <a:ext cx="0" cy="22701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ko-KR" altLang="en-US"/>
            </a:p>
          </p:txBody>
        </p:sp>
        <p:sp>
          <p:nvSpPr>
            <p:cNvPr id="5208" name="Freeform 1089"/>
            <p:cNvSpPr>
              <a:spLocks/>
            </p:cNvSpPr>
            <p:nvPr/>
          </p:nvSpPr>
          <p:spPr bwMode="auto">
            <a:xfrm>
              <a:off x="2092325" y="7229351"/>
              <a:ext cx="295275" cy="531812"/>
            </a:xfrm>
            <a:custGeom>
              <a:avLst/>
              <a:gdLst>
                <a:gd name="T0" fmla="*/ 2147483647 w 168"/>
                <a:gd name="T1" fmla="*/ 0 h 384"/>
                <a:gd name="T2" fmla="*/ 2147483647 w 168"/>
                <a:gd name="T3" fmla="*/ 2147483647 h 384"/>
                <a:gd name="T4" fmla="*/ 2147483647 w 168"/>
                <a:gd name="T5" fmla="*/ 2147483647 h 384"/>
                <a:gd name="T6" fmla="*/ 2147483647 w 168"/>
                <a:gd name="T7" fmla="*/ 2147483647 h 384"/>
                <a:gd name="T8" fmla="*/ 0 60000 65536"/>
                <a:gd name="T9" fmla="*/ 0 60000 65536"/>
                <a:gd name="T10" fmla="*/ 0 60000 65536"/>
                <a:gd name="T11" fmla="*/ 0 60000 65536"/>
                <a:gd name="T12" fmla="*/ 0 w 168"/>
                <a:gd name="T13" fmla="*/ 0 h 384"/>
                <a:gd name="T14" fmla="*/ 168 w 168"/>
                <a:gd name="T15" fmla="*/ 384 h 384"/>
              </a:gdLst>
              <a:ahLst/>
              <a:cxnLst>
                <a:cxn ang="T8">
                  <a:pos x="T0" y="T1"/>
                </a:cxn>
                <a:cxn ang="T9">
                  <a:pos x="T2" y="T3"/>
                </a:cxn>
                <a:cxn ang="T10">
                  <a:pos x="T4" y="T5"/>
                </a:cxn>
                <a:cxn ang="T11">
                  <a:pos x="T6" y="T7"/>
                </a:cxn>
              </a:cxnLst>
              <a:rect l="T12" t="T13" r="T14" b="T15"/>
              <a:pathLst>
                <a:path w="168" h="384">
                  <a:moveTo>
                    <a:pt x="64" y="0"/>
                  </a:moveTo>
                  <a:cubicBezTo>
                    <a:pt x="116" y="52"/>
                    <a:pt x="168" y="104"/>
                    <a:pt x="160" y="144"/>
                  </a:cubicBezTo>
                  <a:cubicBezTo>
                    <a:pt x="152" y="184"/>
                    <a:pt x="32" y="200"/>
                    <a:pt x="16" y="240"/>
                  </a:cubicBezTo>
                  <a:cubicBezTo>
                    <a:pt x="0" y="280"/>
                    <a:pt x="32" y="332"/>
                    <a:pt x="64" y="384"/>
                  </a:cubicBezTo>
                </a:path>
              </a:pathLst>
            </a:custGeom>
            <a:noFill/>
            <a:ln w="9525" cap="flat" cmpd="sng">
              <a:solidFill>
                <a:srgbClr val="000000"/>
              </a:solidFill>
              <a:prstDash val="solid"/>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5209" name="Text Box 1090"/>
            <p:cNvSpPr txBox="1">
              <a:spLocks noChangeArrowheads="1"/>
            </p:cNvSpPr>
            <p:nvPr/>
          </p:nvSpPr>
          <p:spPr bwMode="auto">
            <a:xfrm>
              <a:off x="433388" y="7153151"/>
              <a:ext cx="6381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solidFill>
                    <a:srgbClr val="000000"/>
                  </a:solidFill>
                </a:rPr>
                <a:t>입력</a:t>
              </a:r>
              <a:r>
                <a:rPr lang="en-US" altLang="ko-KR" sz="900">
                  <a:solidFill>
                    <a:srgbClr val="000000"/>
                  </a:solidFill>
                </a:rPr>
                <a:t>(X0)</a:t>
              </a:r>
            </a:p>
            <a:p>
              <a:pPr eaLnBrk="1" hangingPunct="1">
                <a:spcBef>
                  <a:spcPct val="0"/>
                </a:spcBef>
                <a:buFontTx/>
                <a:buNone/>
              </a:pPr>
              <a:endParaRPr lang="en-US" altLang="ko-KR" sz="900">
                <a:solidFill>
                  <a:srgbClr val="000000"/>
                </a:solidFill>
              </a:endParaRPr>
            </a:p>
          </p:txBody>
        </p:sp>
        <p:sp>
          <p:nvSpPr>
            <p:cNvPr id="5210" name="Text Box 1091"/>
            <p:cNvSpPr txBox="1">
              <a:spLocks noChangeArrowheads="1"/>
            </p:cNvSpPr>
            <p:nvPr/>
          </p:nvSpPr>
          <p:spPr bwMode="auto">
            <a:xfrm>
              <a:off x="404813" y="7629401"/>
              <a:ext cx="6953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solidFill>
                    <a:srgbClr val="000000"/>
                  </a:solidFill>
                </a:rPr>
                <a:t>출력</a:t>
              </a:r>
              <a:r>
                <a:rPr lang="en-US" altLang="ko-KR" sz="900">
                  <a:solidFill>
                    <a:srgbClr val="000000"/>
                  </a:solidFill>
                </a:rPr>
                <a:t>(Y76)</a:t>
              </a:r>
            </a:p>
            <a:p>
              <a:pPr eaLnBrk="1" hangingPunct="1">
                <a:spcBef>
                  <a:spcPct val="0"/>
                </a:spcBef>
                <a:buFontTx/>
                <a:buNone/>
              </a:pPr>
              <a:endParaRPr lang="en-US" altLang="ko-KR" sz="900">
                <a:solidFill>
                  <a:srgbClr val="000000"/>
                </a:solidFill>
              </a:endParaRPr>
            </a:p>
          </p:txBody>
        </p:sp>
        <p:grpSp>
          <p:nvGrpSpPr>
            <p:cNvPr id="5211" name="그룹 23"/>
            <p:cNvGrpSpPr>
              <a:grpSpLocks/>
            </p:cNvGrpSpPr>
            <p:nvPr/>
          </p:nvGrpSpPr>
          <p:grpSpPr bwMode="auto">
            <a:xfrm>
              <a:off x="598488" y="8175501"/>
              <a:ext cx="2540000" cy="1169987"/>
              <a:chOff x="598227" y="7670539"/>
              <a:chExt cx="2540111" cy="1170893"/>
            </a:xfrm>
          </p:grpSpPr>
          <p:sp>
            <p:nvSpPr>
              <p:cNvPr id="5216" name="Text Box 1097"/>
              <p:cNvSpPr txBox="1">
                <a:spLocks noChangeArrowheads="1"/>
              </p:cNvSpPr>
              <p:nvPr/>
            </p:nvSpPr>
            <p:spPr bwMode="auto">
              <a:xfrm>
                <a:off x="804482" y="7670539"/>
                <a:ext cx="323662" cy="21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X0</a:t>
                </a:r>
              </a:p>
              <a:p>
                <a:pPr eaLnBrk="1" hangingPunct="1">
                  <a:spcBef>
                    <a:spcPct val="0"/>
                  </a:spcBef>
                  <a:buFontTx/>
                  <a:buNone/>
                </a:pPr>
                <a:endParaRPr lang="en-US" altLang="ko-KR" sz="900">
                  <a:solidFill>
                    <a:srgbClr val="000000"/>
                  </a:solidFill>
                </a:endParaRPr>
              </a:p>
            </p:txBody>
          </p:sp>
          <p:grpSp>
            <p:nvGrpSpPr>
              <p:cNvPr id="5217" name="그룹 22"/>
              <p:cNvGrpSpPr>
                <a:grpSpLocks/>
              </p:cNvGrpSpPr>
              <p:nvPr/>
            </p:nvGrpSpPr>
            <p:grpSpPr bwMode="auto">
              <a:xfrm>
                <a:off x="598227" y="7850676"/>
                <a:ext cx="2540111" cy="990756"/>
                <a:chOff x="598227" y="7850676"/>
                <a:chExt cx="2540111" cy="990756"/>
              </a:xfrm>
            </p:grpSpPr>
            <p:sp>
              <p:nvSpPr>
                <p:cNvPr id="5218" name="Line 1092"/>
                <p:cNvSpPr>
                  <a:spLocks noChangeShapeType="1"/>
                </p:cNvSpPr>
                <p:nvPr/>
              </p:nvSpPr>
              <p:spPr bwMode="auto">
                <a:xfrm>
                  <a:off x="598227" y="7855417"/>
                  <a:ext cx="0" cy="9860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19" name="Line 1093"/>
                <p:cNvSpPr>
                  <a:spLocks noChangeShapeType="1"/>
                </p:cNvSpPr>
                <p:nvPr/>
              </p:nvSpPr>
              <p:spPr bwMode="auto">
                <a:xfrm>
                  <a:off x="598227" y="7931264"/>
                  <a:ext cx="3379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20" name="Line 1094"/>
                <p:cNvSpPr>
                  <a:spLocks noChangeShapeType="1"/>
                </p:cNvSpPr>
                <p:nvPr/>
              </p:nvSpPr>
              <p:spPr bwMode="auto">
                <a:xfrm>
                  <a:off x="936168" y="7855417"/>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21" name="Line 1095"/>
                <p:cNvSpPr>
                  <a:spLocks noChangeShapeType="1"/>
                </p:cNvSpPr>
                <p:nvPr/>
              </p:nvSpPr>
              <p:spPr bwMode="auto">
                <a:xfrm>
                  <a:off x="990111" y="7855417"/>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22" name="Line 1096"/>
                <p:cNvSpPr>
                  <a:spLocks noChangeShapeType="1"/>
                </p:cNvSpPr>
                <p:nvPr/>
              </p:nvSpPr>
              <p:spPr bwMode="auto">
                <a:xfrm>
                  <a:off x="999631" y="7931264"/>
                  <a:ext cx="12057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23" name="Line 1098"/>
                <p:cNvSpPr>
                  <a:spLocks noChangeShapeType="1"/>
                </p:cNvSpPr>
                <p:nvPr/>
              </p:nvSpPr>
              <p:spPr bwMode="auto">
                <a:xfrm>
                  <a:off x="609333" y="8310501"/>
                  <a:ext cx="3379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24" name="Line 1099"/>
                <p:cNvSpPr>
                  <a:spLocks noChangeShapeType="1"/>
                </p:cNvSpPr>
                <p:nvPr/>
              </p:nvSpPr>
              <p:spPr bwMode="auto">
                <a:xfrm>
                  <a:off x="947274"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25" name="Line 1100"/>
                <p:cNvSpPr>
                  <a:spLocks noChangeShapeType="1"/>
                </p:cNvSpPr>
                <p:nvPr/>
              </p:nvSpPr>
              <p:spPr bwMode="auto">
                <a:xfrm>
                  <a:off x="999631"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26" name="Line 1101"/>
                <p:cNvSpPr>
                  <a:spLocks noChangeShapeType="1"/>
                </p:cNvSpPr>
                <p:nvPr/>
              </p:nvSpPr>
              <p:spPr bwMode="auto">
                <a:xfrm>
                  <a:off x="1010737" y="8310501"/>
                  <a:ext cx="2633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27" name="Text Box 1102"/>
                <p:cNvSpPr txBox="1">
                  <a:spLocks noChangeArrowheads="1"/>
                </p:cNvSpPr>
                <p:nvPr/>
              </p:nvSpPr>
              <p:spPr bwMode="auto">
                <a:xfrm>
                  <a:off x="804482" y="8041875"/>
                  <a:ext cx="342701"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M1</a:t>
                  </a:r>
                </a:p>
                <a:p>
                  <a:pPr eaLnBrk="1" hangingPunct="1">
                    <a:spcBef>
                      <a:spcPct val="0"/>
                    </a:spcBef>
                    <a:buFontTx/>
                    <a:buNone/>
                  </a:pPr>
                  <a:endParaRPr lang="en-US" altLang="ko-KR" sz="900">
                    <a:solidFill>
                      <a:srgbClr val="000000"/>
                    </a:solidFill>
                  </a:endParaRPr>
                </a:p>
              </p:txBody>
            </p:sp>
            <p:sp>
              <p:nvSpPr>
                <p:cNvPr id="5228" name="Line 1103"/>
                <p:cNvSpPr>
                  <a:spLocks noChangeShapeType="1"/>
                </p:cNvSpPr>
                <p:nvPr/>
              </p:nvSpPr>
              <p:spPr bwMode="auto">
                <a:xfrm>
                  <a:off x="1286801"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29" name="Line 1104"/>
                <p:cNvSpPr>
                  <a:spLocks noChangeShapeType="1"/>
                </p:cNvSpPr>
                <p:nvPr/>
              </p:nvSpPr>
              <p:spPr bwMode="auto">
                <a:xfrm>
                  <a:off x="1340745"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30" name="Text Box 1105"/>
                <p:cNvSpPr txBox="1">
                  <a:spLocks noChangeArrowheads="1"/>
                </p:cNvSpPr>
                <p:nvPr/>
              </p:nvSpPr>
              <p:spPr bwMode="auto">
                <a:xfrm>
                  <a:off x="1147183" y="8041875"/>
                  <a:ext cx="380779"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T16</a:t>
                  </a:r>
                </a:p>
                <a:p>
                  <a:pPr eaLnBrk="1" hangingPunct="1">
                    <a:spcBef>
                      <a:spcPct val="0"/>
                    </a:spcBef>
                    <a:buFontTx/>
                    <a:buNone/>
                  </a:pPr>
                  <a:endParaRPr lang="en-US" altLang="ko-KR" sz="900">
                    <a:solidFill>
                      <a:srgbClr val="000000"/>
                    </a:solidFill>
                  </a:endParaRPr>
                </a:p>
              </p:txBody>
            </p:sp>
            <p:sp>
              <p:nvSpPr>
                <p:cNvPr id="5231" name="Line 1106"/>
                <p:cNvSpPr>
                  <a:spLocks noChangeShapeType="1"/>
                </p:cNvSpPr>
                <p:nvPr/>
              </p:nvSpPr>
              <p:spPr bwMode="auto">
                <a:xfrm>
                  <a:off x="609333" y="8632852"/>
                  <a:ext cx="3379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32" name="Line 1107"/>
                <p:cNvSpPr>
                  <a:spLocks noChangeShapeType="1"/>
                </p:cNvSpPr>
                <p:nvPr/>
              </p:nvSpPr>
              <p:spPr bwMode="auto">
                <a:xfrm>
                  <a:off x="947274" y="8557005"/>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33" name="Line 1108"/>
                <p:cNvSpPr>
                  <a:spLocks noChangeShapeType="1"/>
                </p:cNvSpPr>
                <p:nvPr/>
              </p:nvSpPr>
              <p:spPr bwMode="auto">
                <a:xfrm>
                  <a:off x="999631" y="8557005"/>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34" name="Freeform 1109"/>
                <p:cNvSpPr>
                  <a:spLocks/>
                </p:cNvSpPr>
                <p:nvPr/>
              </p:nvSpPr>
              <p:spPr bwMode="auto">
                <a:xfrm>
                  <a:off x="1021843" y="8329462"/>
                  <a:ext cx="84089" cy="303389"/>
                </a:xfrm>
                <a:custGeom>
                  <a:avLst/>
                  <a:gdLst>
                    <a:gd name="T0" fmla="*/ 0 w 48"/>
                    <a:gd name="T1" fmla="*/ 2147483647 h 192"/>
                    <a:gd name="T2" fmla="*/ 2147483647 w 48"/>
                    <a:gd name="T3" fmla="*/ 2147483647 h 192"/>
                    <a:gd name="T4" fmla="*/ 2147483647 w 48"/>
                    <a:gd name="T5" fmla="*/ 0 h 192"/>
                    <a:gd name="T6" fmla="*/ 0 60000 65536"/>
                    <a:gd name="T7" fmla="*/ 0 60000 65536"/>
                    <a:gd name="T8" fmla="*/ 0 60000 65536"/>
                    <a:gd name="T9" fmla="*/ 0 w 48"/>
                    <a:gd name="T10" fmla="*/ 0 h 192"/>
                    <a:gd name="T11" fmla="*/ 48 w 48"/>
                    <a:gd name="T12" fmla="*/ 192 h 192"/>
                  </a:gdLst>
                  <a:ahLst/>
                  <a:cxnLst>
                    <a:cxn ang="T6">
                      <a:pos x="T0" y="T1"/>
                    </a:cxn>
                    <a:cxn ang="T7">
                      <a:pos x="T2" y="T3"/>
                    </a:cxn>
                    <a:cxn ang="T8">
                      <a:pos x="T4" y="T5"/>
                    </a:cxn>
                  </a:cxnLst>
                  <a:rect l="T9" t="T10" r="T11" b="T12"/>
                  <a:pathLst>
                    <a:path w="48" h="192">
                      <a:moveTo>
                        <a:pt x="0" y="192"/>
                      </a:moveTo>
                      <a:lnTo>
                        <a:pt x="48" y="192"/>
                      </a:lnTo>
                      <a:lnTo>
                        <a:pt x="48" y="0"/>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5235" name="Line 1110"/>
                <p:cNvSpPr>
                  <a:spLocks noChangeShapeType="1"/>
                </p:cNvSpPr>
                <p:nvPr/>
              </p:nvSpPr>
              <p:spPr bwMode="auto">
                <a:xfrm flipH="1">
                  <a:off x="1221752" y="8234653"/>
                  <a:ext cx="169764"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36" name="Line 1111"/>
                <p:cNvSpPr>
                  <a:spLocks noChangeShapeType="1"/>
                </p:cNvSpPr>
                <p:nvPr/>
              </p:nvSpPr>
              <p:spPr bwMode="auto">
                <a:xfrm>
                  <a:off x="1359784" y="8310501"/>
                  <a:ext cx="12676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37" name="Text Box 1112"/>
                <p:cNvSpPr txBox="1">
                  <a:spLocks noChangeArrowheads="1"/>
                </p:cNvSpPr>
                <p:nvPr/>
              </p:nvSpPr>
              <p:spPr bwMode="auto">
                <a:xfrm>
                  <a:off x="775923" y="8375287"/>
                  <a:ext cx="445829"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Y76</a:t>
                  </a:r>
                </a:p>
                <a:p>
                  <a:pPr eaLnBrk="1" hangingPunct="1">
                    <a:spcBef>
                      <a:spcPct val="0"/>
                    </a:spcBef>
                    <a:buFontTx/>
                    <a:buNone/>
                  </a:pPr>
                  <a:endParaRPr lang="en-US" altLang="ko-KR" sz="900">
                    <a:solidFill>
                      <a:srgbClr val="000000"/>
                    </a:solidFill>
                  </a:endParaRPr>
                </a:p>
              </p:txBody>
            </p:sp>
            <p:sp>
              <p:nvSpPr>
                <p:cNvPr id="5238" name="Rectangle 1114"/>
                <p:cNvSpPr>
                  <a:spLocks noChangeArrowheads="1"/>
                </p:cNvSpPr>
                <p:nvPr/>
              </p:nvSpPr>
              <p:spPr bwMode="auto">
                <a:xfrm>
                  <a:off x="2205430" y="7850676"/>
                  <a:ext cx="504532" cy="1516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 A ) </a:t>
                  </a:r>
                </a:p>
              </p:txBody>
            </p:sp>
            <p:sp>
              <p:nvSpPr>
                <p:cNvPr id="5239" name="Rectangle 1115"/>
                <p:cNvSpPr>
                  <a:spLocks noChangeArrowheads="1"/>
                </p:cNvSpPr>
                <p:nvPr/>
              </p:nvSpPr>
              <p:spPr bwMode="auto">
                <a:xfrm>
                  <a:off x="2709962" y="7850676"/>
                  <a:ext cx="342701" cy="1516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M1</a:t>
                  </a:r>
                </a:p>
              </p:txBody>
            </p:sp>
            <p:sp>
              <p:nvSpPr>
                <p:cNvPr id="5240" name="Line 1116"/>
                <p:cNvSpPr>
                  <a:spLocks noChangeShapeType="1"/>
                </p:cNvSpPr>
                <p:nvPr/>
              </p:nvSpPr>
              <p:spPr bwMode="auto">
                <a:xfrm>
                  <a:off x="3051076" y="7931264"/>
                  <a:ext cx="840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41" name="Text Box 1117"/>
                <p:cNvSpPr txBox="1">
                  <a:spLocks noChangeArrowheads="1"/>
                </p:cNvSpPr>
                <p:nvPr/>
              </p:nvSpPr>
              <p:spPr bwMode="auto">
                <a:xfrm>
                  <a:off x="2538611" y="8060837"/>
                  <a:ext cx="542610" cy="3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lnSpc>
                      <a:spcPts val="900"/>
                    </a:lnSpc>
                    <a:spcBef>
                      <a:spcPct val="0"/>
                    </a:spcBef>
                    <a:buFontTx/>
                    <a:buNone/>
                  </a:pPr>
                  <a:r>
                    <a:rPr lang="en-US" altLang="ko-KR" sz="900">
                      <a:solidFill>
                        <a:srgbClr val="000000"/>
                      </a:solidFill>
                    </a:rPr>
                    <a:t>K100</a:t>
                  </a:r>
                </a:p>
                <a:p>
                  <a:pPr eaLnBrk="1" hangingPunct="1">
                    <a:lnSpc>
                      <a:spcPts val="900"/>
                    </a:lnSpc>
                    <a:spcBef>
                      <a:spcPct val="0"/>
                    </a:spcBef>
                    <a:buFontTx/>
                    <a:buNone/>
                  </a:pPr>
                  <a:r>
                    <a:rPr lang="en-US" altLang="ko-KR" sz="900">
                      <a:solidFill>
                        <a:srgbClr val="000000"/>
                      </a:solidFill>
                    </a:rPr>
                    <a:t>( T16 )</a:t>
                  </a:r>
                </a:p>
                <a:p>
                  <a:pPr eaLnBrk="1" hangingPunct="1">
                    <a:spcBef>
                      <a:spcPct val="0"/>
                    </a:spcBef>
                    <a:buFontTx/>
                    <a:buNone/>
                  </a:pPr>
                  <a:endParaRPr lang="en-US" altLang="ko-KR" sz="900">
                    <a:solidFill>
                      <a:srgbClr val="000000"/>
                    </a:solidFill>
                  </a:endParaRPr>
                </a:p>
              </p:txBody>
            </p:sp>
            <p:sp>
              <p:nvSpPr>
                <p:cNvPr id="5242" name="Freeform 1118"/>
                <p:cNvSpPr>
                  <a:spLocks/>
                </p:cNvSpPr>
                <p:nvPr/>
              </p:nvSpPr>
              <p:spPr bwMode="auto">
                <a:xfrm>
                  <a:off x="1613636" y="8310501"/>
                  <a:ext cx="1013823" cy="303389"/>
                </a:xfrm>
                <a:custGeom>
                  <a:avLst/>
                  <a:gdLst>
                    <a:gd name="T0" fmla="*/ 0 w 576"/>
                    <a:gd name="T1" fmla="*/ 0 h 192"/>
                    <a:gd name="T2" fmla="*/ 0 w 576"/>
                    <a:gd name="T3" fmla="*/ 2147483647 h 192"/>
                    <a:gd name="T4" fmla="*/ 2147483647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0" y="0"/>
                      </a:moveTo>
                      <a:lnTo>
                        <a:pt x="0" y="192"/>
                      </a:lnTo>
                      <a:lnTo>
                        <a:pt x="576" y="192"/>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5243" name="Text Box 1119"/>
                <p:cNvSpPr txBox="1">
                  <a:spLocks noChangeArrowheads="1"/>
                </p:cNvSpPr>
                <p:nvPr/>
              </p:nvSpPr>
              <p:spPr bwMode="auto">
                <a:xfrm>
                  <a:off x="2557650" y="8489058"/>
                  <a:ext cx="552129"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 Y76 )</a:t>
                  </a:r>
                </a:p>
                <a:p>
                  <a:pPr eaLnBrk="1" hangingPunct="1">
                    <a:spcBef>
                      <a:spcPct val="0"/>
                    </a:spcBef>
                    <a:buFontTx/>
                    <a:buNone/>
                  </a:pPr>
                  <a:endParaRPr lang="en-US" altLang="ko-KR" sz="900">
                    <a:solidFill>
                      <a:srgbClr val="000000"/>
                    </a:solidFill>
                  </a:endParaRPr>
                </a:p>
              </p:txBody>
            </p:sp>
            <p:sp>
              <p:nvSpPr>
                <p:cNvPr id="5244" name="Line 1120"/>
                <p:cNvSpPr>
                  <a:spLocks noChangeShapeType="1"/>
                </p:cNvSpPr>
                <p:nvPr/>
              </p:nvSpPr>
              <p:spPr bwMode="auto">
                <a:xfrm>
                  <a:off x="2965401" y="8310501"/>
                  <a:ext cx="1697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45" name="Line 1121"/>
                <p:cNvSpPr>
                  <a:spLocks noChangeShapeType="1"/>
                </p:cNvSpPr>
                <p:nvPr/>
              </p:nvSpPr>
              <p:spPr bwMode="auto">
                <a:xfrm>
                  <a:off x="3009825" y="8604409"/>
                  <a:ext cx="1285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46" name="Line 1122"/>
                <p:cNvSpPr>
                  <a:spLocks noChangeShapeType="1"/>
                </p:cNvSpPr>
                <p:nvPr/>
              </p:nvSpPr>
              <p:spPr bwMode="auto">
                <a:xfrm>
                  <a:off x="3135165" y="7855417"/>
                  <a:ext cx="0" cy="9101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sp>
          <p:nvSpPr>
            <p:cNvPr id="5212" name="Line 1123"/>
            <p:cNvSpPr>
              <a:spLocks noChangeShapeType="1"/>
            </p:cNvSpPr>
            <p:nvPr/>
          </p:nvSpPr>
          <p:spPr bwMode="auto">
            <a:xfrm>
              <a:off x="2205038" y="7835776"/>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13" name="Line 1124"/>
            <p:cNvSpPr>
              <a:spLocks noChangeShapeType="1"/>
            </p:cNvSpPr>
            <p:nvPr/>
          </p:nvSpPr>
          <p:spPr bwMode="auto">
            <a:xfrm>
              <a:off x="2797175" y="7835776"/>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cxnSp>
          <p:nvCxnSpPr>
            <p:cNvPr id="5214" name="AutoShape 1125"/>
            <p:cNvCxnSpPr>
              <a:cxnSpLocks noChangeShapeType="1"/>
            </p:cNvCxnSpPr>
            <p:nvPr/>
          </p:nvCxnSpPr>
          <p:spPr bwMode="auto">
            <a:xfrm>
              <a:off x="2205038" y="7864351"/>
              <a:ext cx="592137" cy="0"/>
            </a:xfrm>
            <a:prstGeom prst="straightConnector1">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cxnSp>
        <p:sp>
          <p:nvSpPr>
            <p:cNvPr id="5215" name="Text Box 1126"/>
            <p:cNvSpPr txBox="1">
              <a:spLocks noChangeArrowheads="1"/>
            </p:cNvSpPr>
            <p:nvPr/>
          </p:nvSpPr>
          <p:spPr bwMode="auto">
            <a:xfrm>
              <a:off x="2176463" y="7848476"/>
              <a:ext cx="958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solidFill>
                    <a:srgbClr val="000000"/>
                  </a:solidFill>
                </a:rPr>
                <a:t>설정 시간</a:t>
              </a:r>
            </a:p>
            <a:p>
              <a:pPr eaLnBrk="1" hangingPunct="1">
                <a:spcBef>
                  <a:spcPct val="0"/>
                </a:spcBef>
                <a:buFontTx/>
                <a:buNone/>
              </a:pPr>
              <a:r>
                <a:rPr lang="en-US" altLang="ko-KR" sz="900">
                  <a:solidFill>
                    <a:srgbClr val="000000"/>
                  </a:solidFill>
                </a:rPr>
                <a:t>  (10</a:t>
              </a:r>
              <a:r>
                <a:rPr lang="ko-KR" altLang="en-US" sz="900">
                  <a:solidFill>
                    <a:srgbClr val="000000"/>
                  </a:solidFill>
                </a:rPr>
                <a:t>초</a:t>
              </a:r>
              <a:r>
                <a:rPr lang="en-US" altLang="ko-KR" sz="900">
                  <a:solidFill>
                    <a:srgbClr val="000000"/>
                  </a:solidFill>
                </a:rPr>
                <a:t>)</a:t>
              </a:r>
            </a:p>
          </p:txBody>
        </p:sp>
      </p:grpSp>
      <p:grpSp>
        <p:nvGrpSpPr>
          <p:cNvPr id="5127" name="Group 1258"/>
          <p:cNvGrpSpPr>
            <a:grpSpLocks/>
          </p:cNvGrpSpPr>
          <p:nvPr/>
        </p:nvGrpSpPr>
        <p:grpSpPr bwMode="auto">
          <a:xfrm>
            <a:off x="3500438" y="1568450"/>
            <a:ext cx="2968625" cy="2149475"/>
            <a:chOff x="0" y="0"/>
            <a:chExt cx="1740" cy="1210"/>
          </a:xfrm>
        </p:grpSpPr>
        <p:sp>
          <p:nvSpPr>
            <p:cNvPr id="5141" name="Text Box 1259"/>
            <p:cNvSpPr txBox="1">
              <a:spLocks noChangeArrowheads="1"/>
            </p:cNvSpPr>
            <p:nvPr/>
          </p:nvSpPr>
          <p:spPr bwMode="auto">
            <a:xfrm>
              <a:off x="342" y="0"/>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X1</a:t>
              </a:r>
            </a:p>
            <a:p>
              <a:pPr eaLnBrk="1" hangingPunct="1">
                <a:spcBef>
                  <a:spcPct val="0"/>
                </a:spcBef>
                <a:buFontTx/>
                <a:buNone/>
              </a:pPr>
              <a:endParaRPr lang="en-US" altLang="ko-KR" sz="900">
                <a:solidFill>
                  <a:srgbClr val="000000"/>
                </a:solidFill>
              </a:endParaRPr>
            </a:p>
          </p:txBody>
        </p:sp>
        <p:grpSp>
          <p:nvGrpSpPr>
            <p:cNvPr id="5142" name="Group 1260"/>
            <p:cNvGrpSpPr>
              <a:grpSpLocks/>
            </p:cNvGrpSpPr>
            <p:nvPr/>
          </p:nvGrpSpPr>
          <p:grpSpPr bwMode="auto">
            <a:xfrm>
              <a:off x="310" y="121"/>
              <a:ext cx="240" cy="96"/>
              <a:chOff x="310" y="121"/>
              <a:chExt cx="240" cy="96"/>
            </a:xfrm>
          </p:grpSpPr>
          <p:grpSp>
            <p:nvGrpSpPr>
              <p:cNvPr id="5196" name="Group 1261"/>
              <p:cNvGrpSpPr>
                <a:grpSpLocks/>
              </p:cNvGrpSpPr>
              <p:nvPr/>
            </p:nvGrpSpPr>
            <p:grpSpPr bwMode="auto">
              <a:xfrm>
                <a:off x="310" y="121"/>
                <a:ext cx="96" cy="96"/>
                <a:chOff x="310" y="121"/>
                <a:chExt cx="96" cy="96"/>
              </a:xfrm>
            </p:grpSpPr>
            <p:sp>
              <p:nvSpPr>
                <p:cNvPr id="5200" name="Line 1262"/>
                <p:cNvSpPr>
                  <a:spLocks noChangeShapeType="1"/>
                </p:cNvSpPr>
                <p:nvPr/>
              </p:nvSpPr>
              <p:spPr bwMode="auto">
                <a:xfrm>
                  <a:off x="310" y="169"/>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201" name="Line 1263"/>
                <p:cNvSpPr>
                  <a:spLocks noChangeShapeType="1"/>
                </p:cNvSpPr>
                <p:nvPr/>
              </p:nvSpPr>
              <p:spPr bwMode="auto">
                <a:xfrm>
                  <a:off x="406" y="121"/>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5197" name="Group 1264"/>
              <p:cNvGrpSpPr>
                <a:grpSpLocks/>
              </p:cNvGrpSpPr>
              <p:nvPr/>
            </p:nvGrpSpPr>
            <p:grpSpPr bwMode="auto">
              <a:xfrm flipH="1">
                <a:off x="454" y="121"/>
                <a:ext cx="96" cy="96"/>
                <a:chOff x="454" y="121"/>
                <a:chExt cx="96" cy="96"/>
              </a:xfrm>
            </p:grpSpPr>
            <p:sp>
              <p:nvSpPr>
                <p:cNvPr id="5198" name="Line 1265"/>
                <p:cNvSpPr>
                  <a:spLocks noChangeShapeType="1"/>
                </p:cNvSpPr>
                <p:nvPr/>
              </p:nvSpPr>
              <p:spPr bwMode="auto">
                <a:xfrm>
                  <a:off x="454" y="169"/>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99" name="Line 1266"/>
                <p:cNvSpPr>
                  <a:spLocks noChangeShapeType="1"/>
                </p:cNvSpPr>
                <p:nvPr/>
              </p:nvSpPr>
              <p:spPr bwMode="auto">
                <a:xfrm>
                  <a:off x="550" y="121"/>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sp>
          <p:nvSpPr>
            <p:cNvPr id="5143" name="Line 1267"/>
            <p:cNvSpPr>
              <a:spLocks noChangeShapeType="1"/>
            </p:cNvSpPr>
            <p:nvPr/>
          </p:nvSpPr>
          <p:spPr bwMode="auto">
            <a:xfrm>
              <a:off x="262" y="169"/>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44" name="Line 1268"/>
            <p:cNvSpPr>
              <a:spLocks noChangeShapeType="1"/>
            </p:cNvSpPr>
            <p:nvPr/>
          </p:nvSpPr>
          <p:spPr bwMode="auto">
            <a:xfrm>
              <a:off x="1740" y="96"/>
              <a:ext cx="0" cy="10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45" name="Line 1269"/>
            <p:cNvSpPr>
              <a:spLocks noChangeShapeType="1"/>
            </p:cNvSpPr>
            <p:nvPr/>
          </p:nvSpPr>
          <p:spPr bwMode="auto">
            <a:xfrm>
              <a:off x="526" y="169"/>
              <a:ext cx="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46" name="Text Box 1270"/>
            <p:cNvSpPr txBox="1">
              <a:spLocks noChangeArrowheads="1"/>
            </p:cNvSpPr>
            <p:nvPr/>
          </p:nvSpPr>
          <p:spPr bwMode="auto">
            <a:xfrm>
              <a:off x="936" y="90"/>
              <a:ext cx="6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  [ MC N1  M1 ]</a:t>
              </a:r>
            </a:p>
            <a:p>
              <a:pPr eaLnBrk="1" hangingPunct="1">
                <a:spcBef>
                  <a:spcPct val="0"/>
                </a:spcBef>
                <a:buFontTx/>
                <a:buNone/>
              </a:pPr>
              <a:endParaRPr lang="en-US" altLang="ko-KR" sz="900">
                <a:solidFill>
                  <a:srgbClr val="000000"/>
                </a:solidFill>
              </a:endParaRPr>
            </a:p>
          </p:txBody>
        </p:sp>
        <p:sp>
          <p:nvSpPr>
            <p:cNvPr id="5147" name="Line 1271"/>
            <p:cNvSpPr>
              <a:spLocks noChangeShapeType="1"/>
            </p:cNvSpPr>
            <p:nvPr/>
          </p:nvSpPr>
          <p:spPr bwMode="auto">
            <a:xfrm>
              <a:off x="268" y="935"/>
              <a:ext cx="7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48" name="Text Box 1272"/>
            <p:cNvSpPr txBox="1">
              <a:spLocks noChangeArrowheads="1"/>
            </p:cNvSpPr>
            <p:nvPr/>
          </p:nvSpPr>
          <p:spPr bwMode="auto">
            <a:xfrm>
              <a:off x="993" y="861"/>
              <a:ext cx="56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 MCR ( A ) ]</a:t>
              </a:r>
            </a:p>
            <a:p>
              <a:pPr eaLnBrk="1" hangingPunct="1">
                <a:spcBef>
                  <a:spcPct val="0"/>
                </a:spcBef>
                <a:buFontTx/>
                <a:buNone/>
              </a:pPr>
              <a:endParaRPr lang="en-US" altLang="ko-KR" sz="900">
                <a:solidFill>
                  <a:srgbClr val="000000"/>
                </a:solidFill>
              </a:endParaRPr>
            </a:p>
          </p:txBody>
        </p:sp>
        <p:grpSp>
          <p:nvGrpSpPr>
            <p:cNvPr id="5149" name="Group 1273"/>
            <p:cNvGrpSpPr>
              <a:grpSpLocks/>
            </p:cNvGrpSpPr>
            <p:nvPr/>
          </p:nvGrpSpPr>
          <p:grpSpPr bwMode="auto">
            <a:xfrm rot="5400000">
              <a:off x="72" y="244"/>
              <a:ext cx="370" cy="86"/>
              <a:chOff x="72" y="244"/>
              <a:chExt cx="240" cy="96"/>
            </a:xfrm>
          </p:grpSpPr>
          <p:grpSp>
            <p:nvGrpSpPr>
              <p:cNvPr id="5190" name="Group 1274"/>
              <p:cNvGrpSpPr>
                <a:grpSpLocks/>
              </p:cNvGrpSpPr>
              <p:nvPr/>
            </p:nvGrpSpPr>
            <p:grpSpPr bwMode="auto">
              <a:xfrm>
                <a:off x="72" y="244"/>
                <a:ext cx="96" cy="96"/>
                <a:chOff x="72" y="244"/>
                <a:chExt cx="96" cy="96"/>
              </a:xfrm>
            </p:grpSpPr>
            <p:sp>
              <p:nvSpPr>
                <p:cNvPr id="5194" name="Line 1275"/>
                <p:cNvSpPr>
                  <a:spLocks noChangeShapeType="1"/>
                </p:cNvSpPr>
                <p:nvPr/>
              </p:nvSpPr>
              <p:spPr bwMode="auto">
                <a:xfrm>
                  <a:off x="72" y="29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95" name="Line 1276"/>
                <p:cNvSpPr>
                  <a:spLocks noChangeShapeType="1"/>
                </p:cNvSpPr>
                <p:nvPr/>
              </p:nvSpPr>
              <p:spPr bwMode="auto">
                <a:xfrm>
                  <a:off x="168" y="24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5191" name="Group 1277"/>
              <p:cNvGrpSpPr>
                <a:grpSpLocks/>
              </p:cNvGrpSpPr>
              <p:nvPr/>
            </p:nvGrpSpPr>
            <p:grpSpPr bwMode="auto">
              <a:xfrm flipH="1">
                <a:off x="216" y="244"/>
                <a:ext cx="96" cy="96"/>
                <a:chOff x="216" y="244"/>
                <a:chExt cx="96" cy="96"/>
              </a:xfrm>
            </p:grpSpPr>
            <p:sp>
              <p:nvSpPr>
                <p:cNvPr id="5192" name="Line 1278"/>
                <p:cNvSpPr>
                  <a:spLocks noChangeShapeType="1"/>
                </p:cNvSpPr>
                <p:nvPr/>
              </p:nvSpPr>
              <p:spPr bwMode="auto">
                <a:xfrm>
                  <a:off x="216" y="29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93" name="Line 1279"/>
                <p:cNvSpPr>
                  <a:spLocks noChangeShapeType="1"/>
                </p:cNvSpPr>
                <p:nvPr/>
              </p:nvSpPr>
              <p:spPr bwMode="auto">
                <a:xfrm>
                  <a:off x="312" y="24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sp>
          <p:nvSpPr>
            <p:cNvPr id="5150" name="Line 1280"/>
            <p:cNvSpPr>
              <a:spLocks noChangeShapeType="1"/>
            </p:cNvSpPr>
            <p:nvPr/>
          </p:nvSpPr>
          <p:spPr bwMode="auto">
            <a:xfrm>
              <a:off x="256" y="713"/>
              <a:ext cx="0" cy="4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5151" name="Group 1281"/>
            <p:cNvGrpSpPr>
              <a:grpSpLocks/>
            </p:cNvGrpSpPr>
            <p:nvPr/>
          </p:nvGrpSpPr>
          <p:grpSpPr bwMode="auto">
            <a:xfrm rot="10800000">
              <a:off x="262" y="750"/>
              <a:ext cx="240" cy="96"/>
              <a:chOff x="262" y="750"/>
              <a:chExt cx="240" cy="96"/>
            </a:xfrm>
          </p:grpSpPr>
          <p:grpSp>
            <p:nvGrpSpPr>
              <p:cNvPr id="5184" name="Group 1282"/>
              <p:cNvGrpSpPr>
                <a:grpSpLocks/>
              </p:cNvGrpSpPr>
              <p:nvPr/>
            </p:nvGrpSpPr>
            <p:grpSpPr bwMode="auto">
              <a:xfrm>
                <a:off x="262" y="750"/>
                <a:ext cx="96" cy="96"/>
                <a:chOff x="262" y="750"/>
                <a:chExt cx="96" cy="96"/>
              </a:xfrm>
            </p:grpSpPr>
            <p:sp>
              <p:nvSpPr>
                <p:cNvPr id="5188" name="Line 1283"/>
                <p:cNvSpPr>
                  <a:spLocks noChangeShapeType="1"/>
                </p:cNvSpPr>
                <p:nvPr/>
              </p:nvSpPr>
              <p:spPr bwMode="auto">
                <a:xfrm>
                  <a:off x="262" y="79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89" name="Line 1284"/>
                <p:cNvSpPr>
                  <a:spLocks noChangeShapeType="1"/>
                </p:cNvSpPr>
                <p:nvPr/>
              </p:nvSpPr>
              <p:spPr bwMode="auto">
                <a:xfrm>
                  <a:off x="358" y="75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5185" name="Group 1285"/>
              <p:cNvGrpSpPr>
                <a:grpSpLocks/>
              </p:cNvGrpSpPr>
              <p:nvPr/>
            </p:nvGrpSpPr>
            <p:grpSpPr bwMode="auto">
              <a:xfrm flipH="1">
                <a:off x="406" y="750"/>
                <a:ext cx="96" cy="96"/>
                <a:chOff x="406" y="750"/>
                <a:chExt cx="96" cy="96"/>
              </a:xfrm>
            </p:grpSpPr>
            <p:sp>
              <p:nvSpPr>
                <p:cNvPr id="5186" name="Line 1286"/>
                <p:cNvSpPr>
                  <a:spLocks noChangeShapeType="1"/>
                </p:cNvSpPr>
                <p:nvPr/>
              </p:nvSpPr>
              <p:spPr bwMode="auto">
                <a:xfrm>
                  <a:off x="406" y="79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87" name="Line 1287"/>
                <p:cNvSpPr>
                  <a:spLocks noChangeShapeType="1"/>
                </p:cNvSpPr>
                <p:nvPr/>
              </p:nvSpPr>
              <p:spPr bwMode="auto">
                <a:xfrm>
                  <a:off x="502" y="75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sp>
          <p:nvSpPr>
            <p:cNvPr id="5152" name="Line 1288"/>
            <p:cNvSpPr>
              <a:spLocks noChangeShapeType="1"/>
            </p:cNvSpPr>
            <p:nvPr/>
          </p:nvSpPr>
          <p:spPr bwMode="auto">
            <a:xfrm>
              <a:off x="494" y="798"/>
              <a:ext cx="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53" name="Text Box 1289"/>
            <p:cNvSpPr txBox="1">
              <a:spLocks noChangeArrowheads="1"/>
            </p:cNvSpPr>
            <p:nvPr/>
          </p:nvSpPr>
          <p:spPr bwMode="auto">
            <a:xfrm>
              <a:off x="1113" y="730"/>
              <a:ext cx="3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&lt; Y40 &gt;</a:t>
              </a:r>
            </a:p>
            <a:p>
              <a:pPr eaLnBrk="1" hangingPunct="1">
                <a:spcBef>
                  <a:spcPct val="0"/>
                </a:spcBef>
                <a:buFontTx/>
                <a:buNone/>
              </a:pPr>
              <a:endParaRPr lang="en-US" altLang="ko-KR" sz="900">
                <a:solidFill>
                  <a:srgbClr val="000000"/>
                </a:solidFill>
              </a:endParaRPr>
            </a:p>
          </p:txBody>
        </p:sp>
        <p:sp>
          <p:nvSpPr>
            <p:cNvPr id="5154" name="Text Box 1290"/>
            <p:cNvSpPr txBox="1">
              <a:spLocks noChangeArrowheads="1"/>
            </p:cNvSpPr>
            <p:nvPr/>
          </p:nvSpPr>
          <p:spPr bwMode="auto">
            <a:xfrm>
              <a:off x="274" y="620"/>
              <a:ext cx="22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X5 </a:t>
              </a:r>
            </a:p>
            <a:p>
              <a:pPr eaLnBrk="1" hangingPunct="1">
                <a:spcBef>
                  <a:spcPct val="0"/>
                </a:spcBef>
                <a:buFontTx/>
                <a:buNone/>
              </a:pPr>
              <a:endParaRPr lang="en-US" altLang="ko-KR" sz="900">
                <a:solidFill>
                  <a:srgbClr val="000000"/>
                </a:solidFill>
              </a:endParaRPr>
            </a:p>
          </p:txBody>
        </p:sp>
        <p:sp>
          <p:nvSpPr>
            <p:cNvPr id="5155" name="Text Box 1291"/>
            <p:cNvSpPr txBox="1">
              <a:spLocks noChangeArrowheads="1"/>
            </p:cNvSpPr>
            <p:nvPr/>
          </p:nvSpPr>
          <p:spPr bwMode="auto">
            <a:xfrm>
              <a:off x="0" y="211"/>
              <a:ext cx="2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(N1)</a:t>
              </a:r>
            </a:p>
            <a:p>
              <a:pPr eaLnBrk="1" hangingPunct="1">
                <a:spcBef>
                  <a:spcPct val="0"/>
                </a:spcBef>
                <a:buFontTx/>
                <a:buNone/>
              </a:pPr>
              <a:endParaRPr lang="en-US" altLang="ko-KR" sz="900">
                <a:solidFill>
                  <a:srgbClr val="000000"/>
                </a:solidFill>
              </a:endParaRPr>
            </a:p>
          </p:txBody>
        </p:sp>
        <p:sp>
          <p:nvSpPr>
            <p:cNvPr id="5156" name="Text Box 1292"/>
            <p:cNvSpPr txBox="1">
              <a:spLocks noChangeArrowheads="1"/>
            </p:cNvSpPr>
            <p:nvPr/>
          </p:nvSpPr>
          <p:spPr bwMode="auto">
            <a:xfrm>
              <a:off x="257" y="217"/>
              <a:ext cx="2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(M1)</a:t>
              </a:r>
            </a:p>
            <a:p>
              <a:pPr eaLnBrk="1" hangingPunct="1">
                <a:spcBef>
                  <a:spcPct val="0"/>
                </a:spcBef>
                <a:buFontTx/>
                <a:buNone/>
              </a:pPr>
              <a:endParaRPr lang="en-US" altLang="ko-KR" sz="900">
                <a:solidFill>
                  <a:srgbClr val="000000"/>
                </a:solidFill>
              </a:endParaRPr>
            </a:p>
          </p:txBody>
        </p:sp>
        <p:grpSp>
          <p:nvGrpSpPr>
            <p:cNvPr id="5157" name="Group 1293"/>
            <p:cNvGrpSpPr>
              <a:grpSpLocks/>
            </p:cNvGrpSpPr>
            <p:nvPr/>
          </p:nvGrpSpPr>
          <p:grpSpPr bwMode="auto">
            <a:xfrm>
              <a:off x="312" y="414"/>
              <a:ext cx="240" cy="96"/>
              <a:chOff x="312" y="414"/>
              <a:chExt cx="240" cy="96"/>
            </a:xfrm>
          </p:grpSpPr>
          <p:grpSp>
            <p:nvGrpSpPr>
              <p:cNvPr id="5178" name="Group 1294"/>
              <p:cNvGrpSpPr>
                <a:grpSpLocks/>
              </p:cNvGrpSpPr>
              <p:nvPr/>
            </p:nvGrpSpPr>
            <p:grpSpPr bwMode="auto">
              <a:xfrm>
                <a:off x="312" y="414"/>
                <a:ext cx="96" cy="96"/>
                <a:chOff x="312" y="414"/>
                <a:chExt cx="96" cy="96"/>
              </a:xfrm>
            </p:grpSpPr>
            <p:sp>
              <p:nvSpPr>
                <p:cNvPr id="5182" name="Line 1295"/>
                <p:cNvSpPr>
                  <a:spLocks noChangeShapeType="1"/>
                </p:cNvSpPr>
                <p:nvPr/>
              </p:nvSpPr>
              <p:spPr bwMode="auto">
                <a:xfrm>
                  <a:off x="312" y="46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83" name="Line 1296"/>
                <p:cNvSpPr>
                  <a:spLocks noChangeShapeType="1"/>
                </p:cNvSpPr>
                <p:nvPr/>
              </p:nvSpPr>
              <p:spPr bwMode="auto">
                <a:xfrm>
                  <a:off x="408" y="41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5179" name="Group 1297"/>
              <p:cNvGrpSpPr>
                <a:grpSpLocks/>
              </p:cNvGrpSpPr>
              <p:nvPr/>
            </p:nvGrpSpPr>
            <p:grpSpPr bwMode="auto">
              <a:xfrm flipH="1">
                <a:off x="456" y="414"/>
                <a:ext cx="96" cy="96"/>
                <a:chOff x="456" y="414"/>
                <a:chExt cx="96" cy="96"/>
              </a:xfrm>
            </p:grpSpPr>
            <p:sp>
              <p:nvSpPr>
                <p:cNvPr id="5180" name="Line 1298"/>
                <p:cNvSpPr>
                  <a:spLocks noChangeShapeType="1"/>
                </p:cNvSpPr>
                <p:nvPr/>
              </p:nvSpPr>
              <p:spPr bwMode="auto">
                <a:xfrm>
                  <a:off x="456" y="462"/>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81" name="Line 1299"/>
                <p:cNvSpPr>
                  <a:spLocks noChangeShapeType="1"/>
                </p:cNvSpPr>
                <p:nvPr/>
              </p:nvSpPr>
              <p:spPr bwMode="auto">
                <a:xfrm>
                  <a:off x="552" y="414"/>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sp>
          <p:nvSpPr>
            <p:cNvPr id="5158" name="Line 1300"/>
            <p:cNvSpPr>
              <a:spLocks noChangeShapeType="1"/>
            </p:cNvSpPr>
            <p:nvPr/>
          </p:nvSpPr>
          <p:spPr bwMode="auto">
            <a:xfrm>
              <a:off x="264" y="462"/>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59" name="Text Box 1301"/>
            <p:cNvSpPr txBox="1">
              <a:spLocks noChangeArrowheads="1"/>
            </p:cNvSpPr>
            <p:nvPr/>
          </p:nvSpPr>
          <p:spPr bwMode="auto">
            <a:xfrm>
              <a:off x="342" y="295"/>
              <a:ext cx="2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X2</a:t>
              </a:r>
            </a:p>
            <a:p>
              <a:pPr eaLnBrk="1" hangingPunct="1">
                <a:spcBef>
                  <a:spcPct val="0"/>
                </a:spcBef>
                <a:buFontTx/>
                <a:buNone/>
              </a:pPr>
              <a:endParaRPr lang="en-US" altLang="ko-KR" sz="900">
                <a:solidFill>
                  <a:srgbClr val="000000"/>
                </a:solidFill>
              </a:endParaRPr>
            </a:p>
          </p:txBody>
        </p:sp>
        <p:sp>
          <p:nvSpPr>
            <p:cNvPr id="5160" name="Line 1302"/>
            <p:cNvSpPr>
              <a:spLocks noChangeShapeType="1"/>
            </p:cNvSpPr>
            <p:nvPr/>
          </p:nvSpPr>
          <p:spPr bwMode="auto">
            <a:xfrm>
              <a:off x="528" y="462"/>
              <a:ext cx="5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61" name="Text Box 1303"/>
            <p:cNvSpPr txBox="1">
              <a:spLocks noChangeArrowheads="1"/>
            </p:cNvSpPr>
            <p:nvPr/>
          </p:nvSpPr>
          <p:spPr bwMode="auto">
            <a:xfrm>
              <a:off x="924" y="385"/>
              <a:ext cx="65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  [ MC N2  M2 ]</a:t>
              </a:r>
            </a:p>
            <a:p>
              <a:pPr eaLnBrk="1" hangingPunct="1">
                <a:spcBef>
                  <a:spcPct val="0"/>
                </a:spcBef>
                <a:buFontTx/>
                <a:buNone/>
              </a:pPr>
              <a:endParaRPr lang="en-US" altLang="ko-KR" sz="900">
                <a:solidFill>
                  <a:srgbClr val="000000"/>
                </a:solidFill>
              </a:endParaRPr>
            </a:p>
          </p:txBody>
        </p:sp>
        <p:grpSp>
          <p:nvGrpSpPr>
            <p:cNvPr id="5162" name="Group 1304"/>
            <p:cNvGrpSpPr>
              <a:grpSpLocks/>
            </p:cNvGrpSpPr>
            <p:nvPr/>
          </p:nvGrpSpPr>
          <p:grpSpPr bwMode="auto">
            <a:xfrm rot="5400000">
              <a:off x="138" y="541"/>
              <a:ext cx="240" cy="96"/>
              <a:chOff x="138" y="540"/>
              <a:chExt cx="240" cy="96"/>
            </a:xfrm>
          </p:grpSpPr>
          <p:grpSp>
            <p:nvGrpSpPr>
              <p:cNvPr id="5172" name="Group 1305"/>
              <p:cNvGrpSpPr>
                <a:grpSpLocks/>
              </p:cNvGrpSpPr>
              <p:nvPr/>
            </p:nvGrpSpPr>
            <p:grpSpPr bwMode="auto">
              <a:xfrm>
                <a:off x="138" y="540"/>
                <a:ext cx="96" cy="96"/>
                <a:chOff x="138" y="540"/>
                <a:chExt cx="96" cy="96"/>
              </a:xfrm>
            </p:grpSpPr>
            <p:sp>
              <p:nvSpPr>
                <p:cNvPr id="5176" name="Line 1306"/>
                <p:cNvSpPr>
                  <a:spLocks noChangeShapeType="1"/>
                </p:cNvSpPr>
                <p:nvPr/>
              </p:nvSpPr>
              <p:spPr bwMode="auto">
                <a:xfrm>
                  <a:off x="138" y="58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77" name="Line 1307"/>
                <p:cNvSpPr>
                  <a:spLocks noChangeShapeType="1"/>
                </p:cNvSpPr>
                <p:nvPr/>
              </p:nvSpPr>
              <p:spPr bwMode="auto">
                <a:xfrm>
                  <a:off x="234" y="54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5173" name="Group 1308"/>
              <p:cNvGrpSpPr>
                <a:grpSpLocks/>
              </p:cNvGrpSpPr>
              <p:nvPr/>
            </p:nvGrpSpPr>
            <p:grpSpPr bwMode="auto">
              <a:xfrm flipH="1">
                <a:off x="282" y="540"/>
                <a:ext cx="96" cy="96"/>
                <a:chOff x="282" y="540"/>
                <a:chExt cx="96" cy="96"/>
              </a:xfrm>
            </p:grpSpPr>
            <p:sp>
              <p:nvSpPr>
                <p:cNvPr id="5174" name="Line 1309"/>
                <p:cNvSpPr>
                  <a:spLocks noChangeShapeType="1"/>
                </p:cNvSpPr>
                <p:nvPr/>
              </p:nvSpPr>
              <p:spPr bwMode="auto">
                <a:xfrm>
                  <a:off x="282" y="58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75" name="Line 1310"/>
                <p:cNvSpPr>
                  <a:spLocks noChangeShapeType="1"/>
                </p:cNvSpPr>
                <p:nvPr/>
              </p:nvSpPr>
              <p:spPr bwMode="auto">
                <a:xfrm>
                  <a:off x="378" y="54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sp>
          <p:nvSpPr>
            <p:cNvPr id="5163" name="Text Box 1311"/>
            <p:cNvSpPr txBox="1">
              <a:spLocks noChangeArrowheads="1"/>
            </p:cNvSpPr>
            <p:nvPr/>
          </p:nvSpPr>
          <p:spPr bwMode="auto">
            <a:xfrm>
              <a:off x="6" y="524"/>
              <a:ext cx="26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(N2)</a:t>
              </a:r>
            </a:p>
            <a:p>
              <a:pPr eaLnBrk="1" hangingPunct="1">
                <a:spcBef>
                  <a:spcPct val="0"/>
                </a:spcBef>
                <a:buFontTx/>
                <a:buNone/>
              </a:pPr>
              <a:endParaRPr lang="en-US" altLang="ko-KR" sz="900">
                <a:solidFill>
                  <a:srgbClr val="000000"/>
                </a:solidFill>
              </a:endParaRPr>
            </a:p>
          </p:txBody>
        </p:sp>
        <p:sp>
          <p:nvSpPr>
            <p:cNvPr id="5164" name="Text Box 1312"/>
            <p:cNvSpPr txBox="1">
              <a:spLocks noChangeArrowheads="1"/>
            </p:cNvSpPr>
            <p:nvPr/>
          </p:nvSpPr>
          <p:spPr bwMode="auto">
            <a:xfrm>
              <a:off x="268" y="524"/>
              <a:ext cx="26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(M2)</a:t>
              </a:r>
            </a:p>
            <a:p>
              <a:pPr eaLnBrk="1" hangingPunct="1">
                <a:spcBef>
                  <a:spcPct val="0"/>
                </a:spcBef>
                <a:buFontTx/>
                <a:buNone/>
              </a:pPr>
              <a:endParaRPr lang="en-US" altLang="ko-KR" sz="900">
                <a:solidFill>
                  <a:srgbClr val="000000"/>
                </a:solidFill>
              </a:endParaRPr>
            </a:p>
          </p:txBody>
        </p:sp>
        <p:sp>
          <p:nvSpPr>
            <p:cNvPr id="5165" name="Text Box 1313"/>
            <p:cNvSpPr txBox="1">
              <a:spLocks noChangeArrowheads="1"/>
            </p:cNvSpPr>
            <p:nvPr/>
          </p:nvSpPr>
          <p:spPr bwMode="auto">
            <a:xfrm>
              <a:off x="1004" y="1005"/>
              <a:ext cx="5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solidFill>
                    <a:srgbClr val="000000"/>
                  </a:solidFill>
                </a:rPr>
                <a:t>[ MCR ( B ) ]</a:t>
              </a:r>
            </a:p>
            <a:p>
              <a:pPr eaLnBrk="1" hangingPunct="1">
                <a:spcBef>
                  <a:spcPct val="0"/>
                </a:spcBef>
                <a:buFontTx/>
                <a:buNone/>
              </a:pPr>
              <a:endParaRPr lang="en-US" altLang="ko-KR" sz="900">
                <a:solidFill>
                  <a:srgbClr val="000000"/>
                </a:solidFill>
              </a:endParaRPr>
            </a:p>
          </p:txBody>
        </p:sp>
        <p:sp>
          <p:nvSpPr>
            <p:cNvPr id="5166" name="Line 1314"/>
            <p:cNvSpPr>
              <a:spLocks noChangeShapeType="1"/>
            </p:cNvSpPr>
            <p:nvPr/>
          </p:nvSpPr>
          <p:spPr bwMode="auto">
            <a:xfrm>
              <a:off x="264" y="1079"/>
              <a:ext cx="7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67" name="Line 1315"/>
            <p:cNvSpPr>
              <a:spLocks noChangeShapeType="1"/>
            </p:cNvSpPr>
            <p:nvPr/>
          </p:nvSpPr>
          <p:spPr bwMode="auto">
            <a:xfrm>
              <a:off x="1518" y="162"/>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68" name="Line 1316"/>
            <p:cNvSpPr>
              <a:spLocks noChangeShapeType="1"/>
            </p:cNvSpPr>
            <p:nvPr/>
          </p:nvSpPr>
          <p:spPr bwMode="auto">
            <a:xfrm>
              <a:off x="1524" y="456"/>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69" name="Line 1317"/>
            <p:cNvSpPr>
              <a:spLocks noChangeShapeType="1"/>
            </p:cNvSpPr>
            <p:nvPr/>
          </p:nvSpPr>
          <p:spPr bwMode="auto">
            <a:xfrm>
              <a:off x="1422" y="791"/>
              <a:ext cx="3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70" name="Line 1318"/>
            <p:cNvSpPr>
              <a:spLocks noChangeShapeType="1"/>
            </p:cNvSpPr>
            <p:nvPr/>
          </p:nvSpPr>
          <p:spPr bwMode="auto">
            <a:xfrm>
              <a:off x="1518" y="935"/>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71" name="Line 1319"/>
            <p:cNvSpPr>
              <a:spLocks noChangeShapeType="1"/>
            </p:cNvSpPr>
            <p:nvPr/>
          </p:nvSpPr>
          <p:spPr bwMode="auto">
            <a:xfrm>
              <a:off x="1524" y="1079"/>
              <a:ext cx="2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pic>
        <p:nvPicPr>
          <p:cNvPr id="5128" name="Picture 28917"/>
          <p:cNvPicPr>
            <a:picLocks noChangeAspect="1" noChangeArrowheads="1"/>
          </p:cNvPicPr>
          <p:nvPr/>
        </p:nvPicPr>
        <p:blipFill>
          <a:blip r:embed="rId3">
            <a:extLst>
              <a:ext uri="{28A0092B-C50C-407E-A947-70E740481C1C}">
                <a14:useLocalDpi xmlns:a14="http://schemas.microsoft.com/office/drawing/2010/main" val="0"/>
              </a:ext>
            </a:extLst>
          </a:blip>
          <a:srcRect l="49609" t="33333" r="13281" b="44792"/>
          <a:stretch>
            <a:fillRect/>
          </a:stretch>
        </p:blipFill>
        <p:spPr bwMode="auto">
          <a:xfrm>
            <a:off x="412750" y="1138238"/>
            <a:ext cx="279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9" name="Group 28921"/>
          <p:cNvGrpSpPr>
            <a:grpSpLocks/>
          </p:cNvGrpSpPr>
          <p:nvPr/>
        </p:nvGrpSpPr>
        <p:grpSpPr bwMode="auto">
          <a:xfrm>
            <a:off x="476250" y="1916113"/>
            <a:ext cx="1333500" cy="268287"/>
            <a:chOff x="28575" y="19050"/>
            <a:chExt cx="1648" cy="268"/>
          </a:xfrm>
        </p:grpSpPr>
        <p:pic>
          <p:nvPicPr>
            <p:cNvPr id="5139" name="Picture 28922"/>
            <p:cNvPicPr>
              <a:picLocks noChangeAspect="1" noChangeArrowheads="1"/>
            </p:cNvPicPr>
            <p:nvPr/>
          </p:nvPicPr>
          <p:blipFill>
            <a:blip r:embed="rId4">
              <a:extLst>
                <a:ext uri="{28A0092B-C50C-407E-A947-70E740481C1C}">
                  <a14:useLocalDpi xmlns:a14="http://schemas.microsoft.com/office/drawing/2010/main" val="0"/>
                </a:ext>
              </a:extLst>
            </a:blip>
            <a:srcRect l="75380" b="80222"/>
            <a:stretch>
              <a:fillRect/>
            </a:stretch>
          </p:blipFill>
          <p:spPr bwMode="auto">
            <a:xfrm>
              <a:off x="28991" y="19051"/>
              <a:ext cx="123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Picture 28923"/>
            <p:cNvPicPr>
              <a:picLocks noChangeAspect="1" noChangeArrowheads="1"/>
            </p:cNvPicPr>
            <p:nvPr/>
          </p:nvPicPr>
          <p:blipFill>
            <a:blip r:embed="rId4">
              <a:extLst>
                <a:ext uri="{28A0092B-C50C-407E-A947-70E740481C1C}">
                  <a14:useLocalDpi xmlns:a14="http://schemas.microsoft.com/office/drawing/2010/main" val="0"/>
                </a:ext>
              </a:extLst>
            </a:blip>
            <a:srcRect r="88968" b="80222"/>
            <a:stretch>
              <a:fillRect/>
            </a:stretch>
          </p:blipFill>
          <p:spPr bwMode="auto">
            <a:xfrm>
              <a:off x="28575" y="19050"/>
              <a:ext cx="55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30" name="Group 28924"/>
          <p:cNvGrpSpPr>
            <a:grpSpLocks/>
          </p:cNvGrpSpPr>
          <p:nvPr/>
        </p:nvGrpSpPr>
        <p:grpSpPr bwMode="auto">
          <a:xfrm>
            <a:off x="476250" y="2500313"/>
            <a:ext cx="1357313" cy="292100"/>
            <a:chOff x="0" y="704850"/>
            <a:chExt cx="1602" cy="320"/>
          </a:xfrm>
        </p:grpSpPr>
        <p:pic>
          <p:nvPicPr>
            <p:cNvPr id="5137" name="Picture 28925"/>
            <p:cNvPicPr>
              <a:picLocks noChangeAspect="1" noChangeArrowheads="1"/>
            </p:cNvPicPr>
            <p:nvPr/>
          </p:nvPicPr>
          <p:blipFill>
            <a:blip r:embed="rId4">
              <a:extLst>
                <a:ext uri="{28A0092B-C50C-407E-A947-70E740481C1C}">
                  <a14:useLocalDpi xmlns:a14="http://schemas.microsoft.com/office/drawing/2010/main" val="0"/>
                </a:ext>
              </a:extLst>
            </a:blip>
            <a:srcRect l="77959" t="23555" b="56520"/>
            <a:stretch>
              <a:fillRect/>
            </a:stretch>
          </p:blipFill>
          <p:spPr bwMode="auto">
            <a:xfrm>
              <a:off x="499" y="704850"/>
              <a:ext cx="110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8" name="Picture 28926"/>
            <p:cNvPicPr>
              <a:picLocks noChangeAspect="1" noChangeArrowheads="1"/>
            </p:cNvPicPr>
            <p:nvPr/>
          </p:nvPicPr>
          <p:blipFill>
            <a:blip r:embed="rId4">
              <a:extLst>
                <a:ext uri="{28A0092B-C50C-407E-A947-70E740481C1C}">
                  <a14:useLocalDpi xmlns:a14="http://schemas.microsoft.com/office/drawing/2010/main" val="0"/>
                </a:ext>
              </a:extLst>
            </a:blip>
            <a:srcRect t="23555" r="88229" b="52963"/>
            <a:stretch>
              <a:fillRect/>
            </a:stretch>
          </p:blipFill>
          <p:spPr bwMode="auto">
            <a:xfrm>
              <a:off x="0" y="704853"/>
              <a:ext cx="58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31" name="Group 28933"/>
          <p:cNvGrpSpPr>
            <a:grpSpLocks/>
          </p:cNvGrpSpPr>
          <p:nvPr/>
        </p:nvGrpSpPr>
        <p:grpSpPr bwMode="auto">
          <a:xfrm>
            <a:off x="2068513" y="2470150"/>
            <a:ext cx="1385887" cy="268288"/>
            <a:chOff x="2095500" y="714375"/>
            <a:chExt cx="1536" cy="407"/>
          </a:xfrm>
        </p:grpSpPr>
        <p:pic>
          <p:nvPicPr>
            <p:cNvPr id="5135" name="Picture 28934"/>
            <p:cNvPicPr>
              <a:picLocks noChangeAspect="1" noChangeArrowheads="1"/>
            </p:cNvPicPr>
            <p:nvPr/>
          </p:nvPicPr>
          <p:blipFill>
            <a:blip r:embed="rId4">
              <a:extLst>
                <a:ext uri="{28A0092B-C50C-407E-A947-70E740481C1C}">
                  <a14:useLocalDpi xmlns:a14="http://schemas.microsoft.com/office/drawing/2010/main" val="0"/>
                </a:ext>
              </a:extLst>
            </a:blip>
            <a:srcRect l="84293" t="50444" b="26074"/>
            <a:stretch>
              <a:fillRect/>
            </a:stretch>
          </p:blipFill>
          <p:spPr bwMode="auto">
            <a:xfrm>
              <a:off x="2096259" y="714375"/>
              <a:ext cx="77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28935"/>
            <p:cNvPicPr>
              <a:picLocks noChangeAspect="1" noChangeArrowheads="1"/>
            </p:cNvPicPr>
            <p:nvPr/>
          </p:nvPicPr>
          <p:blipFill>
            <a:blip r:embed="rId4">
              <a:extLst>
                <a:ext uri="{28A0092B-C50C-407E-A947-70E740481C1C}">
                  <a14:useLocalDpi xmlns:a14="http://schemas.microsoft.com/office/drawing/2010/main" val="0"/>
                </a:ext>
              </a:extLst>
            </a:blip>
            <a:srcRect t="50444" r="81874" b="26074"/>
            <a:stretch>
              <a:fillRect/>
            </a:stretch>
          </p:blipFill>
          <p:spPr bwMode="auto">
            <a:xfrm>
              <a:off x="2095500" y="714377"/>
              <a:ext cx="89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32" name="Group 28936"/>
          <p:cNvGrpSpPr>
            <a:grpSpLocks/>
          </p:cNvGrpSpPr>
          <p:nvPr/>
        </p:nvGrpSpPr>
        <p:grpSpPr bwMode="auto">
          <a:xfrm>
            <a:off x="2060575" y="1924050"/>
            <a:ext cx="1393825" cy="274638"/>
            <a:chOff x="2095500" y="0"/>
            <a:chExt cx="1669" cy="320"/>
          </a:xfrm>
        </p:grpSpPr>
        <p:pic>
          <p:nvPicPr>
            <p:cNvPr id="5133" name="Picture 28937"/>
            <p:cNvPicPr>
              <a:picLocks noChangeAspect="1" noChangeArrowheads="1"/>
            </p:cNvPicPr>
            <p:nvPr/>
          </p:nvPicPr>
          <p:blipFill>
            <a:blip r:embed="rId5">
              <a:extLst>
                <a:ext uri="{28A0092B-C50C-407E-A947-70E740481C1C}">
                  <a14:useLocalDpi xmlns:a14="http://schemas.microsoft.com/office/drawing/2010/main" val="0"/>
                </a:ext>
              </a:extLst>
            </a:blip>
            <a:srcRect l="83394" t="77333" b="-815"/>
            <a:stretch>
              <a:fillRect/>
            </a:stretch>
          </p:blipFill>
          <p:spPr bwMode="auto">
            <a:xfrm>
              <a:off x="2096338" y="0"/>
              <a:ext cx="83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28938"/>
            <p:cNvPicPr>
              <a:picLocks noChangeAspect="1" noChangeArrowheads="1"/>
            </p:cNvPicPr>
            <p:nvPr/>
          </p:nvPicPr>
          <p:blipFill>
            <a:blip r:embed="rId4">
              <a:extLst>
                <a:ext uri="{28A0092B-C50C-407E-A947-70E740481C1C}">
                  <a14:useLocalDpi xmlns:a14="http://schemas.microsoft.com/office/drawing/2010/main" val="0"/>
                </a:ext>
              </a:extLst>
            </a:blip>
            <a:srcRect t="77333" r="80055" b="-815"/>
            <a:stretch>
              <a:fillRect/>
            </a:stretch>
          </p:blipFill>
          <p:spPr bwMode="auto">
            <a:xfrm>
              <a:off x="2095500" y="3"/>
              <a:ext cx="99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46037"/>
            <a:ext cx="1704975"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693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6"/>
          <p:cNvSpPr>
            <a:spLocks noChangeShapeType="1"/>
          </p:cNvSpPr>
          <p:nvPr/>
        </p:nvSpPr>
        <p:spPr bwMode="auto">
          <a:xfrm>
            <a:off x="304800" y="608013"/>
            <a:ext cx="62484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0" name="Text Box 5"/>
          <p:cNvSpPr txBox="1">
            <a:spLocks noChangeArrowheads="1"/>
          </p:cNvSpPr>
          <p:nvPr/>
        </p:nvSpPr>
        <p:spPr bwMode="auto">
          <a:xfrm>
            <a:off x="174625" y="239713"/>
            <a:ext cx="8985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b="1">
                <a:effectLst>
                  <a:outerShdw blurRad="38100" dist="38100" dir="2700000" algn="tl">
                    <a:srgbClr val="C0C0C0"/>
                  </a:outerShdw>
                </a:effectLst>
              </a:rPr>
              <a:t>Khí nén</a:t>
            </a:r>
            <a:endParaRPr lang="ko-KR" altLang="en-US" sz="1600" b="1" dirty="0">
              <a:effectLst>
                <a:outerShdw blurRad="38100" dist="38100" dir="2700000" algn="tl">
                  <a:srgbClr val="C0C0C0"/>
                </a:outerShdw>
              </a:effectLst>
            </a:endParaRPr>
          </a:p>
        </p:txBody>
      </p:sp>
      <p:sp>
        <p:nvSpPr>
          <p:cNvPr id="6148"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Arial" charset="0"/>
              <a:ea typeface="돋움" pitchFamily="50" charset="-127"/>
            </a:endParaRPr>
          </a:p>
        </p:txBody>
      </p:sp>
      <p:sp>
        <p:nvSpPr>
          <p:cNvPr id="6149"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Arial" charset="0"/>
              <a:ea typeface="돋움" pitchFamily="50" charset="-127"/>
            </a:endParaRPr>
          </a:p>
        </p:txBody>
      </p:sp>
      <p:sp>
        <p:nvSpPr>
          <p:cNvPr id="6150" name="Text Box 6"/>
          <p:cNvSpPr txBox="1">
            <a:spLocks noChangeArrowheads="1"/>
          </p:cNvSpPr>
          <p:nvPr/>
        </p:nvSpPr>
        <p:spPr bwMode="auto">
          <a:xfrm>
            <a:off x="292100" y="817563"/>
            <a:ext cx="16795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b="1">
                <a:latin typeface="돋움" pitchFamily="50" charset="-127"/>
                <a:ea typeface="돋움" pitchFamily="50" charset="-127"/>
              </a:rPr>
              <a:t>※ Khí nén</a:t>
            </a:r>
            <a:r>
              <a:rPr lang="ko-KR" altLang="en-US" sz="1000" b="1">
                <a:latin typeface="돋움" pitchFamily="50" charset="-127"/>
                <a:ea typeface="돋움" pitchFamily="50" charset="-127"/>
              </a:rPr>
              <a:t> </a:t>
            </a:r>
            <a:r>
              <a:rPr lang="en-US" altLang="ko-KR" sz="1000" b="1">
                <a:latin typeface="돋움" pitchFamily="50" charset="-127"/>
                <a:ea typeface="돋움" pitchFamily="50" charset="-127"/>
              </a:rPr>
              <a:t>: Câu 41</a:t>
            </a:r>
            <a:r>
              <a:rPr lang="ko-KR" altLang="en-US" sz="1000" b="1">
                <a:latin typeface="돋움" pitchFamily="50" charset="-127"/>
                <a:ea typeface="돋움" pitchFamily="50" charset="-127"/>
              </a:rPr>
              <a:t> </a:t>
            </a:r>
            <a:r>
              <a:rPr lang="en-US" altLang="ko-KR" sz="1000" b="1">
                <a:latin typeface="돋움" pitchFamily="50" charset="-127"/>
                <a:ea typeface="돋움" pitchFamily="50" charset="-127"/>
              </a:rPr>
              <a:t>~ 60</a:t>
            </a:r>
            <a:endParaRPr lang="ko-KR" altLang="en-US" sz="1000" b="1">
              <a:latin typeface="돋움" pitchFamily="50" charset="-127"/>
              <a:ea typeface="돋움" pitchFamily="50" charset="-127"/>
            </a:endParaRPr>
          </a:p>
        </p:txBody>
      </p:sp>
      <p:sp>
        <p:nvSpPr>
          <p:cNvPr id="6151" name="Rectangle 31"/>
          <p:cNvSpPr>
            <a:spLocks noChangeArrowheads="1"/>
          </p:cNvSpPr>
          <p:nvPr/>
        </p:nvSpPr>
        <p:spPr bwMode="auto">
          <a:xfrm>
            <a:off x="260350" y="4560888"/>
            <a:ext cx="316865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43. Chức năng nào không phải của bộ giảm thanh khí nén?</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① Hiệu quả giảm tiếng ồn tốt.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② Không bị biến dạng do va đập hoặc rung động của ống xả</a:t>
            </a: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③ Lực </a:t>
            </a:r>
            <a:r>
              <a:rPr lang="en-US" altLang="ko-KR" sz="900">
                <a:solidFill>
                  <a:srgbClr val="FF0000"/>
                </a:solidFill>
                <a:latin typeface="Times New Roman" pitchFamily="18" charset="0"/>
                <a:ea typeface="돋움" pitchFamily="50" charset="-127"/>
                <a:cs typeface="Times New Roman" pitchFamily="18" charset="0"/>
              </a:rPr>
              <a:t>kháng</a:t>
            </a:r>
            <a:r>
              <a:rPr lang="vi-VN" altLang="ko-KR" sz="900">
                <a:solidFill>
                  <a:srgbClr val="FF0000"/>
                </a:solidFill>
                <a:latin typeface="Times New Roman" pitchFamily="18" charset="0"/>
                <a:ea typeface="돋움" pitchFamily="50" charset="-127"/>
                <a:cs typeface="Times New Roman" pitchFamily="18" charset="0"/>
              </a:rPr>
              <a:t> xả phải lớn và </a:t>
            </a:r>
            <a:r>
              <a:rPr lang="en-US" altLang="ko-KR" sz="900">
                <a:solidFill>
                  <a:srgbClr val="FF0000"/>
                </a:solidFill>
                <a:latin typeface="Times New Roman" pitchFamily="18" charset="0"/>
                <a:ea typeface="돋움" pitchFamily="50" charset="-127"/>
                <a:cs typeface="Times New Roman" pitchFamily="18" charset="0"/>
              </a:rPr>
              <a:t>không làm ảnh hưởng tới hoạt động của </a:t>
            </a:r>
            <a:r>
              <a:rPr lang="vi-VN" altLang="ko-KR" sz="900">
                <a:solidFill>
                  <a:srgbClr val="FF0000"/>
                </a:solidFill>
                <a:latin typeface="Times New Roman" pitchFamily="18" charset="0"/>
                <a:ea typeface="돋움" pitchFamily="50" charset="-127"/>
                <a:cs typeface="Times New Roman" pitchFamily="18" charset="0"/>
              </a:rPr>
              <a:t>bộ truyền động</a:t>
            </a:r>
            <a:r>
              <a:rPr lang="en-US" altLang="ko-KR" sz="900">
                <a:solidFill>
                  <a:srgbClr val="FF0000"/>
                </a:solidFill>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Nó phải có hình dạng nhỏ gọn, dễ lắp vào van điện từ, v.v.</a:t>
            </a:r>
            <a:endParaRPr lang="en-US" altLang="ko-KR" sz="900">
              <a:latin typeface="Times New Roman" pitchFamily="18" charset="0"/>
              <a:ea typeface="돋움" pitchFamily="50" charset="-127"/>
              <a:cs typeface="Times New Roman" pitchFamily="18" charset="0"/>
            </a:endParaRPr>
          </a:p>
        </p:txBody>
      </p:sp>
      <p:sp>
        <p:nvSpPr>
          <p:cNvPr id="6152" name="Rectangle 33"/>
          <p:cNvSpPr>
            <a:spLocks noChangeArrowheads="1"/>
          </p:cNvSpPr>
          <p:nvPr/>
        </p:nvSpPr>
        <p:spPr bwMode="auto">
          <a:xfrm>
            <a:off x="3394075" y="920750"/>
            <a:ext cx="316865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46. Đặc điểm nào không phải của van đệm?</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Lực hoạt động của van nhỏ</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Thích hợp cho van vận hành tự động hoặc áp suất cao</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Cấu trúc đơn giản và dễ sản xuất với độ chính xác cao</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④ Quãng đường di chuyển của bộ phận chuyển động ngắn nên tốc độ đóng mở nhanh.</a:t>
            </a:r>
          </a:p>
        </p:txBody>
      </p:sp>
      <p:sp>
        <p:nvSpPr>
          <p:cNvPr id="6153" name="Rectangle 111"/>
          <p:cNvSpPr>
            <a:spLocks noChangeArrowheads="1"/>
          </p:cNvSpPr>
          <p:nvPr/>
        </p:nvSpPr>
        <p:spPr bwMode="auto">
          <a:xfrm>
            <a:off x="3381375" y="4953000"/>
            <a:ext cx="3222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49. Tùy theo phương thức hoạt động mà loại van điều hướng nào khác </a:t>
            </a:r>
            <a:r>
              <a:rPr lang="en-US" altLang="ko-KR" sz="900">
                <a:latin typeface="Times New Roman" pitchFamily="18" charset="0"/>
                <a:ea typeface="돋움" pitchFamily="50" charset="-127"/>
                <a:cs typeface="Times New Roman" pitchFamily="18" charset="0"/>
              </a:rPr>
              <a:t>biệt nhất</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②</a:t>
            </a: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a:t>
            </a:r>
            <a:r>
              <a:rPr lang="en-US"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④</a:t>
            </a:r>
            <a:endParaRPr lang="en-US" altLang="ko-KR" sz="900">
              <a:solidFill>
                <a:srgbClr val="FF0000"/>
              </a:solidFill>
              <a:latin typeface="Times New Roman" pitchFamily="18" charset="0"/>
              <a:ea typeface="돋움" pitchFamily="50" charset="-127"/>
              <a:cs typeface="Times New Roman" pitchFamily="18" charset="0"/>
            </a:endParaRPr>
          </a:p>
        </p:txBody>
      </p:sp>
      <p:sp>
        <p:nvSpPr>
          <p:cNvPr id="6154" name="Rectangle 76"/>
          <p:cNvSpPr>
            <a:spLocks noChangeArrowheads="1"/>
          </p:cNvSpPr>
          <p:nvPr/>
        </p:nvSpPr>
        <p:spPr bwMode="auto">
          <a:xfrm>
            <a:off x="266700" y="8408988"/>
            <a:ext cx="31623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50000"/>
              </a:spcBef>
              <a:buFontTx/>
              <a:buNone/>
            </a:pPr>
            <a:r>
              <a:rPr lang="vi-VN" altLang="ko-KR" sz="900">
                <a:latin typeface="Times New Roman" pitchFamily="18" charset="0"/>
                <a:ea typeface="돋움" pitchFamily="50" charset="-127"/>
                <a:cs typeface="Times New Roman" pitchFamily="18" charset="0"/>
              </a:rPr>
              <a:t>45. Trong số các máy nén piston, phương pháp làm mát nào được sử dụng cho cỡ trung bình / lớn?</a:t>
            </a:r>
          </a:p>
          <a:p>
            <a:pPr eaLnBrk="1" hangingPunct="1">
              <a:spcBef>
                <a:spcPct val="50000"/>
              </a:spcBef>
              <a:buFontTx/>
              <a:buNone/>
            </a:pPr>
            <a:r>
              <a:rPr lang="vi-VN" altLang="ko-KR" sz="900">
                <a:solidFill>
                  <a:srgbClr val="FF0000"/>
                </a:solidFill>
                <a:latin typeface="Times New Roman" pitchFamily="18" charset="0"/>
                <a:ea typeface="돋움" pitchFamily="50" charset="-127"/>
                <a:cs typeface="Times New Roman" pitchFamily="18" charset="0"/>
              </a:rPr>
              <a:t>① Loại làm mát bằng nước </a:t>
            </a: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50000"/>
              </a:spcBef>
              <a:buFontTx/>
              <a:buNone/>
            </a:pPr>
            <a:r>
              <a:rPr lang="vi-VN" altLang="ko-KR" sz="900">
                <a:latin typeface="Times New Roman" pitchFamily="18" charset="0"/>
                <a:ea typeface="돋움" pitchFamily="50" charset="-127"/>
                <a:cs typeface="Times New Roman" pitchFamily="18" charset="0"/>
              </a:rPr>
              <a:t>② Loại làm lạnh</a:t>
            </a:r>
          </a:p>
          <a:p>
            <a:pPr eaLnBrk="1" hangingPunct="1">
              <a:spcBef>
                <a:spcPct val="50000"/>
              </a:spcBef>
              <a:buFontTx/>
              <a:buNone/>
            </a:pPr>
            <a:r>
              <a:rPr lang="vi-VN" altLang="ko-KR" sz="900">
                <a:latin typeface="Times New Roman" pitchFamily="18" charset="0"/>
                <a:ea typeface="돋움" pitchFamily="50" charset="-127"/>
                <a:cs typeface="Times New Roman" pitchFamily="18" charset="0"/>
              </a:rPr>
              <a:t>③ Loại làm mát bằng không khí </a:t>
            </a:r>
            <a:endParaRPr lang="en-US" altLang="ko-KR" sz="900">
              <a:latin typeface="Times New Roman" pitchFamily="18" charset="0"/>
              <a:ea typeface="돋움" pitchFamily="50" charset="-127"/>
              <a:cs typeface="Times New Roman" pitchFamily="18" charset="0"/>
            </a:endParaRPr>
          </a:p>
          <a:p>
            <a:pPr eaLnBrk="1" hangingPunct="1">
              <a:spcBef>
                <a:spcPct val="50000"/>
              </a:spcBef>
              <a:buFontTx/>
              <a:buNone/>
            </a:pPr>
            <a:r>
              <a:rPr lang="vi-VN" altLang="ko-KR" sz="900">
                <a:latin typeface="Times New Roman" pitchFamily="18" charset="0"/>
                <a:ea typeface="돋움" pitchFamily="50" charset="-127"/>
                <a:cs typeface="Times New Roman" pitchFamily="18" charset="0"/>
              </a:rPr>
              <a:t>④ Loại hấp phụ</a:t>
            </a:r>
            <a:endParaRPr lang="ko-KR" altLang="en-US" sz="900">
              <a:latin typeface="Times New Roman" pitchFamily="18" charset="0"/>
              <a:ea typeface="돋움" pitchFamily="50" charset="-127"/>
              <a:cs typeface="Times New Roman" pitchFamily="18" charset="0"/>
            </a:endParaRPr>
          </a:p>
        </p:txBody>
      </p:sp>
      <p:sp>
        <p:nvSpPr>
          <p:cNvPr id="6155" name="Text Box 44"/>
          <p:cNvSpPr txBox="1">
            <a:spLocks noChangeArrowheads="1"/>
          </p:cNvSpPr>
          <p:nvPr/>
        </p:nvSpPr>
        <p:spPr bwMode="auto">
          <a:xfrm>
            <a:off x="3400425" y="3746500"/>
            <a:ext cx="3162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cs typeface="Times New Roman" pitchFamily="18" charset="0"/>
              </a:rPr>
              <a:t>48. Đâu không phải là nhược điểm của </a:t>
            </a:r>
            <a:r>
              <a:rPr lang="en-US" altLang="ko-KR" sz="900">
                <a:latin typeface="Times New Roman" pitchFamily="18" charset="0"/>
                <a:cs typeface="Times New Roman" pitchFamily="18" charset="0"/>
              </a:rPr>
              <a:t>kỹ thuật</a:t>
            </a:r>
            <a:r>
              <a:rPr lang="vi-VN" altLang="ko-KR" sz="900">
                <a:latin typeface="Times New Roman" pitchFamily="18" charset="0"/>
                <a:cs typeface="Times New Roman" pitchFamily="18" charset="0"/>
              </a:rPr>
              <a:t> khí nén?</a:t>
            </a:r>
          </a:p>
          <a:p>
            <a:pPr eaLnBrk="1" hangingPunct="1">
              <a:spcBef>
                <a:spcPct val="0"/>
              </a:spcBef>
              <a:buFontTx/>
              <a:buNone/>
            </a:pPr>
            <a:r>
              <a:rPr lang="en-US" altLang="ko-KR" sz="900">
                <a:latin typeface="Times New Roman" pitchFamily="18" charset="0"/>
                <a:cs typeface="Times New Roman" pitchFamily="18" charset="0"/>
              </a:rPr>
              <a:t> </a:t>
            </a:r>
          </a:p>
          <a:p>
            <a:pPr eaLnBrk="1" hangingPunct="1">
              <a:spcBef>
                <a:spcPct val="0"/>
              </a:spcBef>
              <a:buFontTx/>
              <a:buNone/>
            </a:pPr>
            <a:r>
              <a:rPr lang="vi-VN" altLang="ko-KR" sz="900">
                <a:latin typeface="Times New Roman" pitchFamily="18" charset="0"/>
                <a:cs typeface="Times New Roman" pitchFamily="18" charset="0"/>
              </a:rPr>
              <a:t> </a:t>
            </a:r>
            <a:r>
              <a:rPr lang="vi-VN" altLang="ko-KR" sz="900">
                <a:solidFill>
                  <a:srgbClr val="FF0000"/>
                </a:solidFill>
                <a:latin typeface="Times New Roman" pitchFamily="18" charset="0"/>
                <a:cs typeface="Times New Roman" pitchFamily="18" charset="0"/>
              </a:rPr>
              <a:t>① Không có độ đàn hồi</a:t>
            </a:r>
          </a:p>
          <a:p>
            <a:pPr eaLnBrk="1" hangingPunct="1">
              <a:spcBef>
                <a:spcPct val="0"/>
              </a:spcBef>
              <a:buFontTx/>
              <a:buNone/>
            </a:pPr>
            <a:r>
              <a:rPr lang="vi-VN" altLang="ko-KR" sz="900">
                <a:latin typeface="Times New Roman" pitchFamily="18" charset="0"/>
                <a:cs typeface="Times New Roman" pitchFamily="18" charset="0"/>
              </a:rPr>
              <a:t> ② Khó kiểm soát tốc độ chính xác</a:t>
            </a:r>
          </a:p>
          <a:p>
            <a:pPr eaLnBrk="1" hangingPunct="1">
              <a:spcBef>
                <a:spcPct val="0"/>
              </a:spcBef>
              <a:buFontTx/>
              <a:buNone/>
            </a:pPr>
            <a:r>
              <a:rPr lang="en-US" altLang="ko-KR" sz="900">
                <a:latin typeface="Times New Roman" pitchFamily="18" charset="0"/>
                <a:cs typeface="Times New Roman" pitchFamily="18" charset="0"/>
              </a:rPr>
              <a:t> ③ Hiệu quả kém</a:t>
            </a:r>
          </a:p>
          <a:p>
            <a:pPr eaLnBrk="1" hangingPunct="1">
              <a:spcBef>
                <a:spcPct val="0"/>
              </a:spcBef>
              <a:buFontTx/>
              <a:buNone/>
            </a:pPr>
            <a:r>
              <a:rPr lang="vi-VN" altLang="ko-KR" sz="900">
                <a:latin typeface="Times New Roman" pitchFamily="18" charset="0"/>
                <a:cs typeface="Times New Roman" pitchFamily="18" charset="0"/>
              </a:rPr>
              <a:t> ④ </a:t>
            </a:r>
            <a:r>
              <a:rPr lang="en-US" altLang="ko-KR" sz="900">
                <a:latin typeface="Times New Roman" pitchFamily="18" charset="0"/>
                <a:cs typeface="Times New Roman" pitchFamily="18" charset="0"/>
              </a:rPr>
              <a:t>Ngừng giữa chừng khó khăn.</a:t>
            </a:r>
            <a:endParaRPr lang="vi-VN" altLang="ko-KR" sz="900">
              <a:latin typeface="Times New Roman" pitchFamily="18" charset="0"/>
              <a:cs typeface="Times New Roman" pitchFamily="18" charset="0"/>
            </a:endParaRPr>
          </a:p>
        </p:txBody>
      </p:sp>
      <p:sp>
        <p:nvSpPr>
          <p:cNvPr id="6156" name="Text Box 22"/>
          <p:cNvSpPr txBox="1">
            <a:spLocks noChangeArrowheads="1"/>
          </p:cNvSpPr>
          <p:nvPr/>
        </p:nvSpPr>
        <p:spPr bwMode="auto">
          <a:xfrm>
            <a:off x="3395663" y="2384425"/>
            <a:ext cx="32019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cs typeface="Times New Roman" pitchFamily="18" charset="0"/>
              </a:rPr>
              <a:t>47. </a:t>
            </a:r>
            <a:r>
              <a:rPr lang="en-US" altLang="ko-KR" sz="900">
                <a:latin typeface="Times New Roman" pitchFamily="18" charset="0"/>
                <a:cs typeface="Times New Roman" pitchFamily="18" charset="0"/>
              </a:rPr>
              <a:t>Quay đĩa quay với tốc độ cao, tăng lượng chuyển động của chất khí thông qua cánh làm tăng  tốc độ và áp suất.</a:t>
            </a:r>
          </a:p>
          <a:p>
            <a:pPr eaLnBrk="1" hangingPunct="1">
              <a:spcBef>
                <a:spcPct val="0"/>
              </a:spcBef>
              <a:buFontTx/>
              <a:buNone/>
            </a:pPr>
            <a:r>
              <a:rPr lang="en-US" altLang="ko-KR" sz="900">
                <a:latin typeface="Times New Roman" pitchFamily="18" charset="0"/>
                <a:cs typeface="Times New Roman" pitchFamily="18" charset="0"/>
              </a:rPr>
              <a:t>Động cơ</a:t>
            </a:r>
            <a:r>
              <a:rPr lang="vi-VN" altLang="ko-KR" sz="900">
                <a:latin typeface="Times New Roman" pitchFamily="18" charset="0"/>
                <a:cs typeface="Times New Roman" pitchFamily="18" charset="0"/>
              </a:rPr>
              <a:t> khí nén</a:t>
            </a:r>
            <a:r>
              <a:rPr lang="en-US" altLang="ko-KR" sz="900">
                <a:latin typeface="Times New Roman" pitchFamily="18" charset="0"/>
                <a:cs typeface="Times New Roman" pitchFamily="18" charset="0"/>
              </a:rPr>
              <a:t> trên</a:t>
            </a:r>
            <a:r>
              <a:rPr lang="vi-VN" altLang="ko-KR" sz="900">
                <a:latin typeface="Times New Roman" pitchFamily="18" charset="0"/>
                <a:cs typeface="Times New Roman" pitchFamily="18" charset="0"/>
              </a:rPr>
              <a:t> là gì?</a:t>
            </a:r>
          </a:p>
          <a:p>
            <a:pPr eaLnBrk="1" hangingPunct="1">
              <a:spcBef>
                <a:spcPct val="0"/>
              </a:spcBef>
              <a:buFontTx/>
              <a:buNone/>
            </a:pPr>
            <a:r>
              <a:rPr lang="en-US" altLang="ko-KR" sz="900">
                <a:latin typeface="Times New Roman" pitchFamily="18" charset="0"/>
                <a:cs typeface="Times New Roman" pitchFamily="18" charset="0"/>
              </a:rPr>
              <a:t> </a:t>
            </a:r>
          </a:p>
          <a:p>
            <a:pPr eaLnBrk="1" hangingPunct="1">
              <a:spcBef>
                <a:spcPct val="0"/>
              </a:spcBef>
              <a:buFontTx/>
              <a:buNone/>
            </a:pPr>
            <a:r>
              <a:rPr lang="vi-VN" altLang="ko-KR" sz="900">
                <a:latin typeface="Times New Roman" pitchFamily="18" charset="0"/>
                <a:cs typeface="Times New Roman" pitchFamily="18" charset="0"/>
              </a:rPr>
              <a:t> ① Động cơ bánh răng</a:t>
            </a:r>
            <a:r>
              <a:rPr lang="en-US" altLang="ko-KR" sz="900">
                <a:latin typeface="Times New Roman" pitchFamily="18" charset="0"/>
                <a:cs typeface="Times New Roman" pitchFamily="18" charset="0"/>
              </a:rPr>
              <a:t> </a:t>
            </a:r>
            <a:r>
              <a:rPr lang="vi-VN" altLang="ko-KR" sz="900">
                <a:latin typeface="Times New Roman" pitchFamily="18" charset="0"/>
                <a:cs typeface="Times New Roman" pitchFamily="18" charset="0"/>
              </a:rPr>
              <a:t> </a:t>
            </a:r>
            <a:r>
              <a:rPr lang="en-US" altLang="ko-KR" sz="900">
                <a:latin typeface="Times New Roman" pitchFamily="18" charset="0"/>
                <a:cs typeface="Times New Roman" pitchFamily="18" charset="0"/>
              </a:rPr>
              <a:t> </a:t>
            </a:r>
            <a:r>
              <a:rPr lang="vi-VN" altLang="ko-KR" sz="900">
                <a:latin typeface="Times New Roman" pitchFamily="18" charset="0"/>
                <a:cs typeface="Times New Roman" pitchFamily="18" charset="0"/>
              </a:rPr>
              <a:t>② Động cơ piston</a:t>
            </a:r>
          </a:p>
          <a:p>
            <a:pPr eaLnBrk="1" hangingPunct="1">
              <a:spcBef>
                <a:spcPct val="0"/>
              </a:spcBef>
              <a:buFontTx/>
              <a:buNone/>
            </a:pPr>
            <a:r>
              <a:rPr lang="vi-VN" altLang="ko-KR" sz="900">
                <a:latin typeface="Times New Roman" pitchFamily="18" charset="0"/>
                <a:cs typeface="Times New Roman" pitchFamily="18" charset="0"/>
              </a:rPr>
              <a:t> </a:t>
            </a:r>
            <a:r>
              <a:rPr lang="vi-VN" altLang="ko-KR" sz="900">
                <a:solidFill>
                  <a:srgbClr val="FF0000"/>
                </a:solidFill>
                <a:latin typeface="Times New Roman" pitchFamily="18" charset="0"/>
                <a:cs typeface="Times New Roman" pitchFamily="18" charset="0"/>
              </a:rPr>
              <a:t>③ Động cơ kiểu tuabin </a:t>
            </a:r>
            <a:r>
              <a:rPr lang="vi-VN" altLang="ko-KR" sz="900">
                <a:latin typeface="Times New Roman" pitchFamily="18" charset="0"/>
                <a:cs typeface="Times New Roman" pitchFamily="18" charset="0"/>
              </a:rPr>
              <a:t>④ Động cơ kiểu cánh gạt</a:t>
            </a:r>
          </a:p>
        </p:txBody>
      </p:sp>
      <p:sp>
        <p:nvSpPr>
          <p:cNvPr id="6157" name="Rectangle 151"/>
          <p:cNvSpPr>
            <a:spLocks noChangeArrowheads="1"/>
          </p:cNvSpPr>
          <p:nvPr/>
        </p:nvSpPr>
        <p:spPr bwMode="auto">
          <a:xfrm>
            <a:off x="260350" y="6234113"/>
            <a:ext cx="31686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44. </a:t>
            </a:r>
            <a:r>
              <a:rPr lang="en-US" altLang="ko-KR" sz="900">
                <a:latin typeface="Times New Roman" pitchFamily="18" charset="0"/>
                <a:ea typeface="돋움" pitchFamily="50" charset="-127"/>
                <a:cs typeface="Times New Roman" pitchFamily="18" charset="0"/>
              </a:rPr>
              <a:t>Đáp án nào khác biệt</a:t>
            </a:r>
            <a:r>
              <a:rPr lang="vi-VN" altLang="ko-KR"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khi</a:t>
            </a:r>
            <a:r>
              <a:rPr lang="vi-VN" altLang="ko-KR" sz="900">
                <a:latin typeface="Times New Roman" pitchFamily="18" charset="0"/>
                <a:ea typeface="돋움" pitchFamily="50" charset="-127"/>
                <a:cs typeface="Times New Roman" pitchFamily="18" charset="0"/>
              </a:rPr>
              <a:t> mô tả mạch </a:t>
            </a:r>
            <a:r>
              <a:rPr lang="en-US" altLang="ko-KR" sz="900">
                <a:latin typeface="Times New Roman" pitchFamily="18" charset="0"/>
                <a:ea typeface="돋움" pitchFamily="50" charset="-127"/>
                <a:cs typeface="Times New Roman" pitchFamily="18" charset="0"/>
              </a:rPr>
              <a:t>Meter In </a:t>
            </a:r>
            <a:r>
              <a:rPr lang="vi-VN" altLang="ko-KR" sz="900">
                <a:latin typeface="Times New Roman" pitchFamily="18" charset="0"/>
                <a:ea typeface="돋움" pitchFamily="50" charset="-127"/>
                <a:cs typeface="Times New Roman" pitchFamily="18" charset="0"/>
              </a:rPr>
              <a:t>và </a:t>
            </a:r>
            <a:r>
              <a:rPr lang="en-US" altLang="ko-KR" sz="900">
                <a:latin typeface="Times New Roman" pitchFamily="18" charset="0"/>
                <a:ea typeface="돋움" pitchFamily="50" charset="-127"/>
                <a:cs typeface="Times New Roman" pitchFamily="18" charset="0"/>
              </a:rPr>
              <a:t>Meter Out </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Khi mặt buồng ngược ở trạng thái tự do, áp suất khí nén tăng ngay lập tức.</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② Vì áp suất trong buồng chuyển tiếp ở trạng thái dòng chảy tự do, giảm xuống áp suất khí quyển</a:t>
            </a:r>
          </a:p>
          <a:p>
            <a:pPr>
              <a:buFontTx/>
              <a:buNone/>
            </a:pPr>
            <a:r>
              <a:rPr lang="vi-VN" altLang="ko-KR" sz="900">
                <a:latin typeface="Times New Roman" pitchFamily="18" charset="0"/>
                <a:ea typeface="돋움" pitchFamily="50" charset="-127"/>
                <a:cs typeface="Times New Roman" pitchFamily="18" charset="0"/>
              </a:rPr>
              <a:t>③ Do không khí có khả năng nén nên quá trình khởi động nhanh của piston</a:t>
            </a:r>
            <a:r>
              <a:rPr lang="en-US" altLang="ko-KR" sz="900">
                <a:latin typeface="Times New Roman" pitchFamily="18" charset="0"/>
                <a:ea typeface="돋움" pitchFamily="50" charset="-127"/>
                <a:cs typeface="Times New Roman" pitchFamily="18" charset="0"/>
              </a:rPr>
              <a:t> k</a:t>
            </a:r>
            <a:r>
              <a:rPr lang="vi-VN" altLang="ko-KR" sz="900">
                <a:latin typeface="Times New Roman" pitchFamily="18" charset="0"/>
                <a:ea typeface="돋움" pitchFamily="50" charset="-127"/>
                <a:cs typeface="Times New Roman" pitchFamily="18" charset="0"/>
              </a:rPr>
              <a:t>hó ngăn chặn hoàn toàn</a:t>
            </a:r>
            <a:r>
              <a:rPr lang="en-US"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Do lực đẩy gây ra bởi chênh lệch áp suất giữa buồng tiến và buồng lùi, pít-tông</a:t>
            </a:r>
            <a:r>
              <a:rPr lang="en-US" altLang="ko-KR" sz="900">
                <a:latin typeface="Times New Roman" pitchFamily="18" charset="0"/>
                <a:ea typeface="돋움" pitchFamily="50" charset="-127"/>
                <a:cs typeface="Times New Roman" pitchFamily="18" charset="0"/>
              </a:rPr>
              <a:t> d</a:t>
            </a:r>
            <a:r>
              <a:rPr lang="vi-VN" altLang="ko-KR" sz="900">
                <a:latin typeface="Times New Roman" pitchFamily="18" charset="0"/>
                <a:ea typeface="돋움" pitchFamily="50" charset="-127"/>
                <a:cs typeface="Times New Roman" pitchFamily="18" charset="0"/>
              </a:rPr>
              <a:t>i chuyển tương đối đồng đều</a:t>
            </a:r>
          </a:p>
        </p:txBody>
      </p:sp>
      <p:sp>
        <p:nvSpPr>
          <p:cNvPr id="6158" name="Rectangle 100"/>
          <p:cNvSpPr>
            <a:spLocks noChangeArrowheads="1"/>
          </p:cNvSpPr>
          <p:nvPr/>
        </p:nvSpPr>
        <p:spPr bwMode="auto">
          <a:xfrm>
            <a:off x="3405188" y="8337550"/>
            <a:ext cx="3187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51. C</a:t>
            </a:r>
            <a:r>
              <a:rPr lang="en-US" altLang="ko-KR" sz="900">
                <a:latin typeface="Times New Roman" pitchFamily="18" charset="0"/>
                <a:ea typeface="돋움" pitchFamily="50" charset="-127"/>
                <a:cs typeface="Times New Roman" pitchFamily="18" charset="0"/>
              </a:rPr>
              <a:t>âu nào sai khi nói</a:t>
            </a:r>
            <a:r>
              <a:rPr lang="vi-VN" altLang="ko-KR" sz="900">
                <a:latin typeface="Times New Roman" pitchFamily="18" charset="0"/>
                <a:ea typeface="돋움" pitchFamily="50" charset="-127"/>
                <a:cs typeface="Times New Roman" pitchFamily="18" charset="0"/>
              </a:rPr>
              <a:t> về cách thức hoạt động của van điện từ?</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①</a:t>
            </a:r>
            <a:r>
              <a:rPr lang="en-US" altLang="ko-KR" sz="900">
                <a:solidFill>
                  <a:srgbClr val="FF0000"/>
                </a:solidFill>
                <a:latin typeface="Times New Roman" pitchFamily="18" charset="0"/>
                <a:ea typeface="돋움" pitchFamily="50" charset="-127"/>
                <a:cs typeface="Times New Roman" pitchFamily="18" charset="0"/>
              </a:rPr>
              <a:t> Chống va đập tốt</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② Tiếng ồn van thấp và sinh nhiệt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Thời gian chuyển đổi van nhanh chóng</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Tiêu thụ điện thấp</a:t>
            </a:r>
          </a:p>
        </p:txBody>
      </p:sp>
      <p:sp>
        <p:nvSpPr>
          <p:cNvPr id="6159" name="Rectangle 95"/>
          <p:cNvSpPr>
            <a:spLocks noChangeArrowheads="1"/>
          </p:cNvSpPr>
          <p:nvPr/>
        </p:nvSpPr>
        <p:spPr bwMode="auto">
          <a:xfrm>
            <a:off x="269875" y="1208088"/>
            <a:ext cx="31591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41. Thiết bị khí nén </a:t>
            </a:r>
            <a:r>
              <a:rPr lang="en-US" altLang="ko-KR" sz="900">
                <a:latin typeface="Times New Roman" pitchFamily="18" charset="0"/>
                <a:ea typeface="돋움" pitchFamily="50" charset="-127"/>
                <a:cs typeface="Times New Roman" pitchFamily="18" charset="0"/>
              </a:rPr>
              <a:t>tạo chân không</a:t>
            </a:r>
            <a:r>
              <a:rPr lang="vi-VN" altLang="ko-KR" sz="900">
                <a:latin typeface="Times New Roman" pitchFamily="18" charset="0"/>
                <a:ea typeface="돋움" pitchFamily="50" charset="-127"/>
                <a:cs typeface="Times New Roman" pitchFamily="18" charset="0"/>
              </a:rPr>
              <a:t> theo nguyên lý Venturi là gì?</a:t>
            </a: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Công tắc áp suất </a:t>
            </a:r>
            <a:r>
              <a:rPr lang="en-US"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② Ejector</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Tấm đệm </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④ Van điện từ</a:t>
            </a:r>
          </a:p>
        </p:txBody>
      </p:sp>
      <p:sp>
        <p:nvSpPr>
          <p:cNvPr id="6160" name="Rectangle 128"/>
          <p:cNvSpPr>
            <a:spLocks noChangeArrowheads="1"/>
          </p:cNvSpPr>
          <p:nvPr/>
        </p:nvSpPr>
        <p:spPr bwMode="auto">
          <a:xfrm>
            <a:off x="260350" y="2505075"/>
            <a:ext cx="3168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42. Khi áp suất không khí trong mạch vượt quá giá trị đặt</a:t>
            </a:r>
            <a:r>
              <a:rPr lang="en-US" altLang="ko-KR" sz="90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Để </a:t>
            </a:r>
            <a:r>
              <a:rPr lang="en-US" altLang="ko-KR" sz="900">
                <a:latin typeface="Times New Roman" pitchFamily="18" charset="0"/>
                <a:ea typeface="돋움" pitchFamily="50" charset="-127"/>
                <a:cs typeface="Times New Roman" pitchFamily="18" charset="0"/>
              </a:rPr>
              <a:t>điều chỉnh áp suất, sử dụng van nào dưới đây?</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①  </a:t>
            </a:r>
            <a:r>
              <a:rPr lang="en-US" altLang="ko-KR" sz="900">
                <a:latin typeface="Times New Roman" pitchFamily="18" charset="0"/>
                <a:ea typeface="돋움" pitchFamily="50" charset="-127"/>
                <a:cs typeface="Times New Roman" pitchFamily="18" charset="0"/>
              </a:rPr>
              <a:t>                                      ②</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④</a:t>
            </a:r>
          </a:p>
        </p:txBody>
      </p:sp>
      <p:pic>
        <p:nvPicPr>
          <p:cNvPr id="6161" name="Picture 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050" y="5411788"/>
            <a:ext cx="56197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2"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2388" y="5422900"/>
            <a:ext cx="5048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3" name="Picture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0" y="5670550"/>
            <a:ext cx="5619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4" name="Picture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725" y="5699125"/>
            <a:ext cx="4953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5" name="Picture 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9138" y="3081338"/>
            <a:ext cx="70167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6" name="Picture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588" y="3584575"/>
            <a:ext cx="6143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7"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6113" y="3689350"/>
            <a:ext cx="742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8" name="Picture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713" y="3008313"/>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69" name="Rectangle 170"/>
          <p:cNvSpPr>
            <a:spLocks noChangeArrowheads="1"/>
          </p:cNvSpPr>
          <p:nvPr/>
        </p:nvSpPr>
        <p:spPr bwMode="auto">
          <a:xfrm>
            <a:off x="3395663" y="6176963"/>
            <a:ext cx="32067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50. Điều gì sai với tên của ký hiệu van điều khiển hướng?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① ㉠ </a:t>
            </a:r>
            <a:r>
              <a:rPr lang="vi-VN" altLang="ko-KR" sz="900">
                <a:latin typeface="Times New Roman" pitchFamily="18" charset="0"/>
                <a:ea typeface="돋움" pitchFamily="50" charset="-127"/>
                <a:cs typeface="Times New Roman" pitchFamily="18" charset="0"/>
              </a:rPr>
              <a:t>loại hoạt động trực tiếp </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② </a:t>
            </a:r>
            <a:r>
              <a:rPr lang="ko-KR" altLang="en-US" sz="900">
                <a:latin typeface="돋움" pitchFamily="50" charset="-127"/>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hoạt động thủ công</a:t>
            </a: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ko-KR" altLang="en-US" sz="900">
                <a:solidFill>
                  <a:srgbClr val="FF0000"/>
                </a:solidFill>
                <a:latin typeface="Times New Roman" pitchFamily="18" charset="0"/>
                <a:ea typeface="돋움" pitchFamily="50" charset="-127"/>
                <a:cs typeface="Times New Roman" pitchFamily="18" charset="0"/>
              </a:rPr>
              <a:t>③ ㉢ </a:t>
            </a:r>
            <a:r>
              <a:rPr lang="vi-VN" altLang="ko-KR" sz="900">
                <a:solidFill>
                  <a:srgbClr val="FF0000"/>
                </a:solidFill>
                <a:latin typeface="Times New Roman" pitchFamily="18" charset="0"/>
                <a:ea typeface="돋움" pitchFamily="50" charset="-127"/>
                <a:cs typeface="Times New Roman" pitchFamily="18" charset="0"/>
              </a:rPr>
              <a:t>vị trí ban đầu của van </a:t>
            </a:r>
            <a:r>
              <a:rPr lang="en-US" altLang="ko-KR" sz="900">
                <a:solidFill>
                  <a:srgbClr val="FF0000"/>
                </a:solidFill>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④ </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tín hiệu điện</a:t>
            </a:r>
          </a:p>
        </p:txBody>
      </p:sp>
      <p:pic>
        <p:nvPicPr>
          <p:cNvPr id="617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2725" y="6535738"/>
            <a:ext cx="12763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1" name="TextBox 24"/>
          <p:cNvSpPr txBox="1">
            <a:spLocks noChangeArrowheads="1"/>
          </p:cNvSpPr>
          <p:nvPr/>
        </p:nvSpPr>
        <p:spPr bwMode="auto">
          <a:xfrm>
            <a:off x="3632200" y="6451600"/>
            <a:ext cx="7620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돋움" pitchFamily="50" charset="-127"/>
                <a:ea typeface="돋움" pitchFamily="50" charset="-127"/>
              </a:rPr>
              <a:t>㉡수동조작</a:t>
            </a:r>
          </a:p>
        </p:txBody>
      </p:sp>
      <p:cxnSp>
        <p:nvCxnSpPr>
          <p:cNvPr id="6172" name="직선 화살표 연결선 26"/>
          <p:cNvCxnSpPr>
            <a:cxnSpLocks noChangeShapeType="1"/>
          </p:cNvCxnSpPr>
          <p:nvPr/>
        </p:nvCxnSpPr>
        <p:spPr bwMode="auto">
          <a:xfrm>
            <a:off x="3946525" y="6640513"/>
            <a:ext cx="215900" cy="1397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3" name="직선 화살표 연결선 27"/>
          <p:cNvCxnSpPr>
            <a:cxnSpLocks noChangeShapeType="1"/>
          </p:cNvCxnSpPr>
          <p:nvPr/>
        </p:nvCxnSpPr>
        <p:spPr bwMode="auto">
          <a:xfrm flipH="1">
            <a:off x="4946650" y="6640513"/>
            <a:ext cx="352425" cy="1952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4" name="TextBox 28"/>
          <p:cNvSpPr txBox="1">
            <a:spLocks noChangeArrowheads="1"/>
          </p:cNvSpPr>
          <p:nvPr/>
        </p:nvSpPr>
        <p:spPr bwMode="auto">
          <a:xfrm>
            <a:off x="5165725" y="6451600"/>
            <a:ext cx="9921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돋움" pitchFamily="50" charset="-127"/>
                <a:ea typeface="돋움" pitchFamily="50" charset="-127"/>
              </a:rPr>
              <a:t>㉢밸브초기위치</a:t>
            </a:r>
          </a:p>
        </p:txBody>
      </p:sp>
      <p:cxnSp>
        <p:nvCxnSpPr>
          <p:cNvPr id="6175" name="직선 화살표 연결선 29"/>
          <p:cNvCxnSpPr>
            <a:cxnSpLocks noChangeShapeType="1"/>
          </p:cNvCxnSpPr>
          <p:nvPr/>
        </p:nvCxnSpPr>
        <p:spPr bwMode="auto">
          <a:xfrm flipH="1" flipV="1">
            <a:off x="5029200" y="6926263"/>
            <a:ext cx="195263" cy="1762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6" name="TextBox 30"/>
          <p:cNvSpPr txBox="1">
            <a:spLocks noChangeArrowheads="1"/>
          </p:cNvSpPr>
          <p:nvPr/>
        </p:nvSpPr>
        <p:spPr bwMode="auto">
          <a:xfrm>
            <a:off x="5165725" y="7077075"/>
            <a:ext cx="8763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돋움" pitchFamily="50" charset="-127"/>
                <a:ea typeface="돋움" pitchFamily="50" charset="-127"/>
              </a:rPr>
              <a:t>㉠간접작동형</a:t>
            </a:r>
          </a:p>
        </p:txBody>
      </p:sp>
      <p:cxnSp>
        <p:nvCxnSpPr>
          <p:cNvPr id="6177" name="직선 화살표 연결선 31"/>
          <p:cNvCxnSpPr>
            <a:cxnSpLocks noChangeShapeType="1"/>
          </p:cNvCxnSpPr>
          <p:nvPr/>
        </p:nvCxnSpPr>
        <p:spPr bwMode="auto">
          <a:xfrm flipV="1">
            <a:off x="4016375" y="6916738"/>
            <a:ext cx="133350" cy="1793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8" name="TextBox 32"/>
          <p:cNvSpPr txBox="1">
            <a:spLocks noChangeArrowheads="1"/>
          </p:cNvSpPr>
          <p:nvPr/>
        </p:nvSpPr>
        <p:spPr bwMode="auto">
          <a:xfrm>
            <a:off x="3584575" y="7100888"/>
            <a:ext cx="7620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돋움" pitchFamily="50" charset="-127"/>
                <a:ea typeface="돋움" pitchFamily="50" charset="-127"/>
              </a:rPr>
              <a:t>㉣전기신호</a:t>
            </a:r>
          </a:p>
        </p:txBody>
      </p:sp>
      <p:sp>
        <p:nvSpPr>
          <p:cNvPr id="6179" name="직사각형 6"/>
          <p:cNvSpPr>
            <a:spLocks noChangeArrowheads="1"/>
          </p:cNvSpPr>
          <p:nvPr/>
        </p:nvSpPr>
        <p:spPr bwMode="auto">
          <a:xfrm>
            <a:off x="4537075" y="6650038"/>
            <a:ext cx="215900" cy="698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80" name="직사각형 41"/>
          <p:cNvSpPr>
            <a:spLocks noChangeArrowheads="1"/>
          </p:cNvSpPr>
          <p:nvPr/>
        </p:nvSpPr>
        <p:spPr bwMode="auto">
          <a:xfrm>
            <a:off x="4537075" y="6962775"/>
            <a:ext cx="234950" cy="95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Tree>
    <p:extLst>
      <p:ext uri="{BB962C8B-B14F-4D97-AF65-F5344CB8AC3E}">
        <p14:creationId xmlns:p14="http://schemas.microsoft.com/office/powerpoint/2010/main" val="2254473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6"/>
          <p:cNvSpPr>
            <a:spLocks noChangeShapeType="1"/>
          </p:cNvSpPr>
          <p:nvPr/>
        </p:nvSpPr>
        <p:spPr bwMode="auto">
          <a:xfrm>
            <a:off x="304800" y="608013"/>
            <a:ext cx="62484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 name="Text Box 5"/>
          <p:cNvSpPr txBox="1">
            <a:spLocks noChangeArrowheads="1"/>
          </p:cNvSpPr>
          <p:nvPr/>
        </p:nvSpPr>
        <p:spPr bwMode="auto">
          <a:xfrm>
            <a:off x="174625" y="239713"/>
            <a:ext cx="8985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b="1">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7172"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돋움" pitchFamily="50" charset="-127"/>
              <a:ea typeface="돋움" pitchFamily="50" charset="-127"/>
            </a:endParaRPr>
          </a:p>
          <a:p>
            <a:pPr eaLnBrk="1" hangingPunct="1">
              <a:spcBef>
                <a:spcPct val="0"/>
              </a:spcBef>
              <a:buFontTx/>
              <a:buNone/>
            </a:pPr>
            <a:endParaRPr lang="en-US" altLang="ko-KR" sz="900">
              <a:solidFill>
                <a:srgbClr val="FF0000"/>
              </a:solidFill>
              <a:latin typeface="돋움" pitchFamily="50" charset="-127"/>
              <a:ea typeface="돋움" pitchFamily="50" charset="-127"/>
            </a:endParaRPr>
          </a:p>
        </p:txBody>
      </p:sp>
      <p:sp>
        <p:nvSpPr>
          <p:cNvPr id="7173"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solidFill>
                <a:srgbClr val="FF0000"/>
              </a:solidFill>
              <a:latin typeface="돋움" pitchFamily="50" charset="-127"/>
              <a:ea typeface="돋움" pitchFamily="50" charset="-127"/>
            </a:endParaRPr>
          </a:p>
        </p:txBody>
      </p:sp>
      <p:sp>
        <p:nvSpPr>
          <p:cNvPr id="7174" name="Rectangle 131"/>
          <p:cNvSpPr>
            <a:spLocks noChangeArrowheads="1"/>
          </p:cNvSpPr>
          <p:nvPr/>
        </p:nvSpPr>
        <p:spPr bwMode="auto">
          <a:xfrm>
            <a:off x="260350" y="839788"/>
            <a:ext cx="316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52. Đâu không phải là phương pháp làm khô của máy sấy khí?</a:t>
            </a: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① Máy sấy khí làm mát bằng nước</a:t>
            </a: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Máy sấy khí hấp thụ</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③ Máy sấy khí làm mát </a:t>
            </a: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④ Máy sấy khí hấp phụ</a:t>
            </a:r>
            <a:endParaRPr lang="ko-KR" altLang="en-US" sz="900">
              <a:latin typeface="Times New Roman" pitchFamily="18" charset="0"/>
              <a:ea typeface="돋움" pitchFamily="50" charset="-127"/>
              <a:cs typeface="Times New Roman" pitchFamily="18" charset="0"/>
            </a:endParaRPr>
          </a:p>
        </p:txBody>
      </p:sp>
      <p:sp>
        <p:nvSpPr>
          <p:cNvPr id="7175" name="Rectangle 144"/>
          <p:cNvSpPr>
            <a:spLocks noChangeArrowheads="1"/>
          </p:cNvSpPr>
          <p:nvPr/>
        </p:nvSpPr>
        <p:spPr bwMode="auto">
          <a:xfrm>
            <a:off x="3409950" y="5275263"/>
            <a:ext cx="3168650"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59.</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Giải thích đúng về chức năng của rơle</a:t>
            </a:r>
            <a:r>
              <a:rPr lang="en-US" altLang="ko-KR" sz="900">
                <a:latin typeface="Times New Roman" pitchFamily="18" charset="0"/>
                <a:ea typeface="돋움" pitchFamily="50" charset="-127"/>
                <a:cs typeface="Times New Roman" pitchFamily="18" charset="0"/>
              </a:rPr>
              <a:t> dưới đây</a:t>
            </a:r>
            <a:r>
              <a:rPr lang="vi-VN" altLang="ko-KR" sz="900">
                <a:latin typeface="Times New Roman" pitchFamily="18" charset="0"/>
                <a:ea typeface="돋움" pitchFamily="50" charset="-127"/>
                <a:cs typeface="Times New Roman" pitchFamily="18" charset="0"/>
              </a:rPr>
              <a:t> là gì?</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algn="just" eaLnBrk="1" hangingPunct="1">
              <a:buFontTx/>
              <a:buNone/>
            </a:pPr>
            <a:r>
              <a:rPr lang="en-US" altLang="ko-KR" sz="900">
                <a:latin typeface="Times New Roman" pitchFamily="18" charset="0"/>
                <a:ea typeface="돋움" pitchFamily="50" charset="-127"/>
                <a:cs typeface="Times New Roman" pitchFamily="18" charset="0"/>
              </a:rPr>
              <a:t>Có thể cho dòng điện gấp hàng chục lần dòng điện nhập ở  tiếp điểm đầu ra khi nhập lực điện từ tiêu thụ của coil rơ le.</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Chức năng bộ nhớ</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 ② Chức năng rẽ nhánh</a:t>
            </a: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③</a:t>
            </a:r>
            <a:r>
              <a:rPr lang="vi-VN" altLang="ko-KR" sz="900">
                <a:latin typeface="Times New Roman" pitchFamily="18" charset="0"/>
                <a:ea typeface="돋움" pitchFamily="50" charset="-127"/>
                <a:cs typeface="Times New Roman" pitchFamily="18" charset="0"/>
              </a:rPr>
              <a:t> Chức năng khuếch đại </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④ Chức năng chuyển đổi</a:t>
            </a:r>
          </a:p>
        </p:txBody>
      </p:sp>
      <p:sp>
        <p:nvSpPr>
          <p:cNvPr id="7176" name="Rectangle 151"/>
          <p:cNvSpPr>
            <a:spLocks noChangeArrowheads="1"/>
          </p:cNvSpPr>
          <p:nvPr/>
        </p:nvSpPr>
        <p:spPr bwMode="auto">
          <a:xfrm>
            <a:off x="269875" y="2025650"/>
            <a:ext cx="32067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53. Đâu không phải là ưu điểm của ống nhựa?</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a:t>
            </a:r>
            <a:r>
              <a:rPr lang="en-US" altLang="ko-KR" sz="900">
                <a:latin typeface="Times New Roman" pitchFamily="18" charset="0"/>
                <a:ea typeface="돋움" pitchFamily="50" charset="-127"/>
                <a:cs typeface="Times New Roman" pitchFamily="18" charset="0"/>
              </a:rPr>
              <a:t>Có khả năng tăng dung lượng nhiều hơn so với tỷ lệ đường kính ống</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  ② </a:t>
            </a:r>
            <a:r>
              <a:rPr lang="en-US" altLang="ko-KR" sz="900">
                <a:solidFill>
                  <a:srgbClr val="FF0000"/>
                </a:solidFill>
                <a:latin typeface="Times New Roman" pitchFamily="18" charset="0"/>
                <a:ea typeface="돋움" pitchFamily="50" charset="-127"/>
                <a:cs typeface="Times New Roman" pitchFamily="18" charset="0"/>
              </a:rPr>
              <a:t>Giá thành đắt</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a:latin typeface="Times New Roman" pitchFamily="18" charset="0"/>
                <a:ea typeface="돋움" pitchFamily="50" charset="-127"/>
                <a:cs typeface="Times New Roman" pitchFamily="18" charset="0"/>
              </a:rPr>
              <a:t>Dễ duy trì, bảo dưỡng</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a:t>
            </a:r>
            <a:r>
              <a:rPr lang="en-US" altLang="ko-KR" sz="900">
                <a:latin typeface="Times New Roman" pitchFamily="18" charset="0"/>
                <a:cs typeface="Times New Roman" pitchFamily="18" charset="0"/>
              </a:rPr>
              <a:t>Có tính mềm dẻo, linh động nên dễ thao tác và dễ sử dụng với cả ống dẫn của máy có bộ phận quay</a:t>
            </a:r>
            <a:r>
              <a:rPr lang="vi-VN" altLang="ko-KR" sz="900">
                <a:latin typeface="Times New Roman" pitchFamily="18" charset="0"/>
                <a:ea typeface="돋움" pitchFamily="50" charset="-127"/>
              </a:rPr>
              <a:t>.</a:t>
            </a:r>
          </a:p>
        </p:txBody>
      </p:sp>
      <p:sp>
        <p:nvSpPr>
          <p:cNvPr id="7177" name="Rectangle 153"/>
          <p:cNvSpPr>
            <a:spLocks noChangeArrowheads="1"/>
          </p:cNvSpPr>
          <p:nvPr/>
        </p:nvSpPr>
        <p:spPr bwMode="auto">
          <a:xfrm>
            <a:off x="260350" y="6478588"/>
            <a:ext cx="32067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56. </a:t>
            </a:r>
            <a:r>
              <a:rPr lang="en-US" altLang="ko-KR" sz="900">
                <a:latin typeface="Times New Roman" pitchFamily="18" charset="0"/>
                <a:ea typeface="돋움" pitchFamily="50" charset="-127"/>
                <a:cs typeface="Times New Roman" pitchFamily="18" charset="0"/>
              </a:rPr>
              <a:t>Cho khí nén đi qua tại một vị trí </a:t>
            </a:r>
            <a:r>
              <a:rPr lang="vi-VN" altLang="ko-KR" sz="900">
                <a:latin typeface="Times New Roman" pitchFamily="18" charset="0"/>
                <a:ea typeface="돋움" pitchFamily="50" charset="-127"/>
                <a:cs typeface="Times New Roman" pitchFamily="18" charset="0"/>
              </a:rPr>
              <a:t>điều khiển</a:t>
            </a:r>
            <a:r>
              <a:rPr lang="en-US" altLang="ko-KR" sz="900">
                <a:latin typeface="Times New Roman" pitchFamily="18" charset="0"/>
                <a:ea typeface="돋움" pitchFamily="50" charset="-127"/>
                <a:cs typeface="Times New Roman" pitchFamily="18" charset="0"/>
              </a:rPr>
              <a:t> nào đó và dừng tại vị trí </a:t>
            </a:r>
            <a:r>
              <a:rPr lang="vi-VN" altLang="ko-KR" sz="900">
                <a:latin typeface="Times New Roman" pitchFamily="18" charset="0"/>
                <a:ea typeface="돋움" pitchFamily="50" charset="-127"/>
                <a:cs typeface="Times New Roman" pitchFamily="18" charset="0"/>
              </a:rPr>
              <a:t>điều khiển</a:t>
            </a:r>
            <a:r>
              <a:rPr lang="en-US" altLang="ko-KR" sz="900">
                <a:latin typeface="Times New Roman" pitchFamily="18" charset="0"/>
                <a:ea typeface="돋움" pitchFamily="50" charset="-127"/>
                <a:cs typeface="Times New Roman" pitchFamily="18" charset="0"/>
              </a:rPr>
              <a:t> khác, được sử dụng chủ yếu với  vai trò là van chuyên để dừng. Là loại van nào ?</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nl-NL" altLang="ko-KR" sz="900">
                <a:latin typeface="Times New Roman" pitchFamily="18" charset="0"/>
                <a:ea typeface="돋움" pitchFamily="50" charset="-127"/>
                <a:cs typeface="Times New Roman" pitchFamily="18" charset="0"/>
              </a:rPr>
              <a:t>  ① Van 3 cửa 2 vị trí       ② Van chặn</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Van áp suất                </a:t>
            </a:r>
            <a:r>
              <a:rPr lang="en-US" altLang="ko-KR" sz="900">
                <a:solidFill>
                  <a:srgbClr val="FF0000"/>
                </a:solidFill>
                <a:latin typeface="Times New Roman" pitchFamily="18" charset="0"/>
                <a:ea typeface="돋움" pitchFamily="50" charset="-127"/>
                <a:cs typeface="Times New Roman" pitchFamily="18" charset="0"/>
              </a:rPr>
              <a:t>④ Van 2 cửa 2 vị trí</a:t>
            </a:r>
          </a:p>
        </p:txBody>
      </p:sp>
      <p:sp>
        <p:nvSpPr>
          <p:cNvPr id="7178" name="Rectangle 170"/>
          <p:cNvSpPr>
            <a:spLocks noChangeArrowheads="1"/>
          </p:cNvSpPr>
          <p:nvPr/>
        </p:nvSpPr>
        <p:spPr bwMode="auto">
          <a:xfrm>
            <a:off x="3429000" y="6699250"/>
            <a:ext cx="320675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60. Sơ đồ mạch khí nén của van trễ thời gian là gì?</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②</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a:t>
            </a:r>
          </a:p>
        </p:txBody>
      </p:sp>
      <p:sp>
        <p:nvSpPr>
          <p:cNvPr id="7179" name="Text Box 17"/>
          <p:cNvSpPr txBox="1">
            <a:spLocks noChangeArrowheads="1"/>
          </p:cNvSpPr>
          <p:nvPr/>
        </p:nvSpPr>
        <p:spPr bwMode="auto">
          <a:xfrm>
            <a:off x="260350" y="7689850"/>
            <a:ext cx="31686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cs typeface="Times New Roman" pitchFamily="18" charset="0"/>
              </a:rPr>
              <a:t>57. </a:t>
            </a:r>
            <a:r>
              <a:rPr lang="en-US" altLang="ko-KR" sz="900">
                <a:latin typeface="Times New Roman" pitchFamily="18" charset="0"/>
                <a:cs typeface="Times New Roman" pitchFamily="18" charset="0"/>
              </a:rPr>
              <a:t>Có ưu điểm là tối thiểu hóa diện tích lắp đặt</a:t>
            </a:r>
            <a:r>
              <a:rPr lang="vi-VN" altLang="ko-KR" sz="900">
                <a:latin typeface="Times New Roman" pitchFamily="18" charset="0"/>
                <a:cs typeface="Times New Roman" pitchFamily="18" charset="0"/>
              </a:rPr>
              <a:t>, lực đẩy tiến / lùi</a:t>
            </a:r>
            <a:r>
              <a:rPr lang="en-US" altLang="ko-KR" sz="900">
                <a:latin typeface="Times New Roman" pitchFamily="18" charset="0"/>
                <a:cs typeface="Times New Roman" pitchFamily="18" charset="0"/>
              </a:rPr>
              <a:t> đồng nhất, d</a:t>
            </a:r>
            <a:r>
              <a:rPr lang="vi-VN" altLang="ko-KR" sz="900">
                <a:latin typeface="Times New Roman" pitchFamily="18" charset="0"/>
                <a:cs typeface="Times New Roman" pitchFamily="18" charset="0"/>
              </a:rPr>
              <a:t>ừng </a:t>
            </a:r>
            <a:r>
              <a:rPr lang="en-US" altLang="ko-KR" sz="900">
                <a:latin typeface="Times New Roman" pitchFamily="18" charset="0"/>
                <a:cs typeface="Times New Roman" pitchFamily="18" charset="0"/>
              </a:rPr>
              <a:t>giữa chừng</a:t>
            </a:r>
            <a:r>
              <a:rPr lang="vi-VN" altLang="ko-KR" sz="900">
                <a:latin typeface="Times New Roman" pitchFamily="18" charset="0"/>
                <a:cs typeface="Times New Roman" pitchFamily="18" charset="0"/>
              </a:rPr>
              <a:t> tốt</a:t>
            </a:r>
            <a:r>
              <a:rPr lang="en-US" altLang="ko-KR" sz="900">
                <a:latin typeface="Times New Roman" pitchFamily="18" charset="0"/>
                <a:cs typeface="Times New Roman" pitchFamily="18" charset="0"/>
              </a:rPr>
              <a:t>. </a:t>
            </a:r>
          </a:p>
          <a:p>
            <a:pPr eaLnBrk="1" hangingPunct="1">
              <a:spcBef>
                <a:spcPct val="0"/>
              </a:spcBef>
              <a:buFontTx/>
              <a:buNone/>
            </a:pPr>
            <a:r>
              <a:rPr lang="en-US" altLang="ko-KR" sz="900">
                <a:latin typeface="Times New Roman" pitchFamily="18" charset="0"/>
                <a:cs typeface="Times New Roman" pitchFamily="18" charset="0"/>
              </a:rPr>
              <a:t>Đang nói tới loại xilanh nào?</a:t>
            </a:r>
            <a:endParaRPr lang="vi-VN" altLang="ko-KR" sz="90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r>
              <a:rPr lang="en-US" altLang="ko-KR" sz="900">
                <a:latin typeface="Times New Roman" pitchFamily="18" charset="0"/>
                <a:cs typeface="Times New Roman" pitchFamily="18" charset="0"/>
              </a:rPr>
              <a:t>  </a:t>
            </a:r>
            <a:r>
              <a:rPr lang="en-US" altLang="ko-KR" sz="900">
                <a:solidFill>
                  <a:srgbClr val="FF0000"/>
                </a:solidFill>
                <a:latin typeface="Times New Roman" pitchFamily="18" charset="0"/>
                <a:cs typeface="Times New Roman" pitchFamily="18" charset="0"/>
              </a:rPr>
              <a:t>①</a:t>
            </a:r>
            <a:r>
              <a:rPr lang="en-US" altLang="ko-KR" sz="900">
                <a:latin typeface="Times New Roman" pitchFamily="18" charset="0"/>
                <a:cs typeface="Times New Roman" pitchFamily="18" charset="0"/>
              </a:rPr>
              <a:t>                                                   ②</a:t>
            </a: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r>
              <a:rPr lang="en-US" altLang="ko-KR" sz="900">
                <a:latin typeface="Times New Roman" pitchFamily="18" charset="0"/>
                <a:cs typeface="Times New Roman" pitchFamily="18" charset="0"/>
              </a:rPr>
              <a:t>  ③                                                   ④</a:t>
            </a:r>
          </a:p>
        </p:txBody>
      </p:sp>
      <p:sp>
        <p:nvSpPr>
          <p:cNvPr id="7180" name="Text Box 44"/>
          <p:cNvSpPr txBox="1">
            <a:spLocks noChangeArrowheads="1"/>
          </p:cNvSpPr>
          <p:nvPr/>
        </p:nvSpPr>
        <p:spPr bwMode="auto">
          <a:xfrm>
            <a:off x="269875" y="3513138"/>
            <a:ext cx="3135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cs typeface="Times New Roman" pitchFamily="18" charset="0"/>
              </a:rPr>
              <a:t>54. </a:t>
            </a:r>
            <a:r>
              <a:rPr lang="en-US" altLang="ko-KR" sz="900">
                <a:latin typeface="Times New Roman" pitchFamily="18" charset="0"/>
                <a:cs typeface="Times New Roman" pitchFamily="18" charset="0"/>
              </a:rPr>
              <a:t>H</a:t>
            </a:r>
            <a:r>
              <a:rPr lang="vi-VN" altLang="ko-KR" sz="900">
                <a:latin typeface="Times New Roman" pitchFamily="18" charset="0"/>
                <a:cs typeface="Times New Roman" pitchFamily="18" charset="0"/>
              </a:rPr>
              <a:t>oạt động độc lập ở hai hoặc nhiều vị trí điều khiển</a:t>
            </a:r>
            <a:r>
              <a:rPr lang="en-US" altLang="ko-KR" sz="900">
                <a:latin typeface="Times New Roman" pitchFamily="18" charset="0"/>
                <a:cs typeface="Times New Roman" pitchFamily="18" charset="0"/>
              </a:rPr>
              <a:t>, có thể được gọi là van kiểm tra đôi. Là loại van nào?</a:t>
            </a:r>
            <a:endParaRPr lang="vi-VN" altLang="ko-KR" sz="900">
              <a:latin typeface="Times New Roman" pitchFamily="18" charset="0"/>
              <a:cs typeface="Times New Roman" pitchFamily="18" charset="0"/>
            </a:endParaRPr>
          </a:p>
          <a:p>
            <a:pPr eaLnBrk="1" hangingPunct="1">
              <a:spcBef>
                <a:spcPct val="0"/>
              </a:spcBef>
              <a:buFontTx/>
              <a:buNone/>
            </a:pPr>
            <a:r>
              <a:rPr lang="en-US" altLang="ko-KR" sz="900">
                <a:latin typeface="Times New Roman" pitchFamily="18" charset="0"/>
                <a:cs typeface="Times New Roman" pitchFamily="18" charset="0"/>
              </a:rPr>
              <a:t> </a:t>
            </a: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r>
              <a:rPr lang="en-US" altLang="ko-KR" sz="900">
                <a:latin typeface="Times New Roman" pitchFamily="18" charset="0"/>
                <a:cs typeface="Times New Roman" pitchFamily="18" charset="0"/>
              </a:rPr>
              <a:t> ①                                   ②</a:t>
            </a: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r>
              <a:rPr lang="en-US" altLang="ko-KR" sz="900">
                <a:latin typeface="Times New Roman" pitchFamily="18" charset="0"/>
                <a:cs typeface="Times New Roman" pitchFamily="18" charset="0"/>
              </a:rPr>
              <a:t> ③                                   </a:t>
            </a:r>
            <a:r>
              <a:rPr lang="en-US" altLang="ko-KR" sz="900">
                <a:solidFill>
                  <a:srgbClr val="FF0000"/>
                </a:solidFill>
                <a:latin typeface="Times New Roman" pitchFamily="18" charset="0"/>
                <a:cs typeface="Times New Roman" pitchFamily="18" charset="0"/>
              </a:rPr>
              <a:t>④</a:t>
            </a:r>
            <a:endParaRPr lang="ko-KR" altLang="en-US" sz="900">
              <a:solidFill>
                <a:srgbClr val="FF0000"/>
              </a:solidFill>
              <a:latin typeface="Times New Roman" pitchFamily="18" charset="0"/>
              <a:ea typeface="돋움" pitchFamily="50" charset="-127"/>
              <a:cs typeface="Times New Roman" pitchFamily="18" charset="0"/>
            </a:endParaRPr>
          </a:p>
        </p:txBody>
      </p:sp>
      <p:sp>
        <p:nvSpPr>
          <p:cNvPr id="7181" name="Rectangle 97"/>
          <p:cNvSpPr>
            <a:spLocks noChangeArrowheads="1"/>
          </p:cNvSpPr>
          <p:nvPr/>
        </p:nvSpPr>
        <p:spPr bwMode="auto">
          <a:xfrm>
            <a:off x="266700" y="5240338"/>
            <a:ext cx="3162300" cy="10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55. </a:t>
            </a:r>
            <a:r>
              <a:rPr lang="en-US" altLang="ko-KR" sz="900">
                <a:latin typeface="Times New Roman" pitchFamily="18" charset="0"/>
                <a:ea typeface="돋움" pitchFamily="50" charset="-127"/>
                <a:cs typeface="Times New Roman" pitchFamily="18" charset="0"/>
              </a:rPr>
              <a:t>Duy trì áp suất chất khí cố định và khi nhiệt độ và thể tích thay đổi thì nhiệt độ và thể tích tỷ lệ thuận với nhau.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Là định luật nào ?</a:t>
            </a: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① Định luật Pascal   ② Định luật Charles-Boyle</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③ Định luật Charles </a:t>
            </a:r>
            <a:r>
              <a:rPr lang="en-US" altLang="ko-KR" sz="900">
                <a:latin typeface="Times New Roman" pitchFamily="18" charset="0"/>
                <a:ea typeface="돋움" pitchFamily="50" charset="-127"/>
                <a:cs typeface="Times New Roman" pitchFamily="18" charset="0"/>
              </a:rPr>
              <a:t>④ Định luật Boyle</a:t>
            </a:r>
          </a:p>
        </p:txBody>
      </p:sp>
      <p:sp>
        <p:nvSpPr>
          <p:cNvPr id="7182" name="직사각형 1"/>
          <p:cNvSpPr>
            <a:spLocks noChangeArrowheads="1"/>
          </p:cNvSpPr>
          <p:nvPr/>
        </p:nvSpPr>
        <p:spPr bwMode="auto">
          <a:xfrm>
            <a:off x="3476625" y="5556250"/>
            <a:ext cx="3048000" cy="4762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pic>
        <p:nvPicPr>
          <p:cNvPr id="718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238" y="7727950"/>
            <a:ext cx="1570037"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4" name="자유형 37"/>
          <p:cNvSpPr>
            <a:spLocks/>
          </p:cNvSpPr>
          <p:nvPr/>
        </p:nvSpPr>
        <p:spPr bwMode="auto">
          <a:xfrm>
            <a:off x="4344988" y="8058150"/>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pic>
        <p:nvPicPr>
          <p:cNvPr id="7185"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8362950"/>
            <a:ext cx="2366963"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6" name="자유형 39"/>
          <p:cNvSpPr>
            <a:spLocks/>
          </p:cNvSpPr>
          <p:nvPr/>
        </p:nvSpPr>
        <p:spPr bwMode="auto">
          <a:xfrm>
            <a:off x="4179888" y="8843963"/>
            <a:ext cx="77787" cy="111125"/>
          </a:xfrm>
          <a:custGeom>
            <a:avLst/>
            <a:gdLst>
              <a:gd name="T0" fmla="*/ 0 w 85725"/>
              <a:gd name="T1" fmla="*/ 0 h 133350"/>
              <a:gd name="T2" fmla="*/ 77932 w 85725"/>
              <a:gd name="T3" fmla="*/ 47231 h 133350"/>
              <a:gd name="T4" fmla="*/ 8659 w 85725"/>
              <a:gd name="T5" fmla="*/ 110206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7187" name="자유형 40"/>
          <p:cNvSpPr>
            <a:spLocks/>
          </p:cNvSpPr>
          <p:nvPr/>
        </p:nvSpPr>
        <p:spPr bwMode="auto">
          <a:xfrm rot="10800000">
            <a:off x="4714875" y="8597900"/>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pic>
        <p:nvPicPr>
          <p:cNvPr id="7188"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813" y="8985250"/>
            <a:ext cx="7048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9"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925" y="6969125"/>
            <a:ext cx="17383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90" name="직선 연결선 43"/>
          <p:cNvCxnSpPr>
            <a:cxnSpLocks noChangeShapeType="1"/>
          </p:cNvCxnSpPr>
          <p:nvPr/>
        </p:nvCxnSpPr>
        <p:spPr bwMode="auto">
          <a:xfrm>
            <a:off x="5187950" y="9039225"/>
            <a:ext cx="0" cy="1190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191" name="직선 연결선 44"/>
          <p:cNvCxnSpPr>
            <a:cxnSpLocks noChangeShapeType="1"/>
          </p:cNvCxnSpPr>
          <p:nvPr/>
        </p:nvCxnSpPr>
        <p:spPr bwMode="auto">
          <a:xfrm>
            <a:off x="5187950" y="9537700"/>
            <a:ext cx="0" cy="873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7192"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5575" y="9094788"/>
            <a:ext cx="8953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93" name="자유형 46"/>
          <p:cNvSpPr>
            <a:spLocks/>
          </p:cNvSpPr>
          <p:nvPr/>
        </p:nvSpPr>
        <p:spPr bwMode="auto">
          <a:xfrm rot="10800000">
            <a:off x="4119563" y="7199313"/>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pic>
        <p:nvPicPr>
          <p:cNvPr id="7194"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297363"/>
            <a:ext cx="6572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5"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2813" y="4667250"/>
            <a:ext cx="657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6"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775" y="4738688"/>
            <a:ext cx="5730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7"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9775" y="4335463"/>
            <a:ext cx="590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98" name="Rectangle 110"/>
          <p:cNvSpPr>
            <a:spLocks noChangeArrowheads="1"/>
          </p:cNvSpPr>
          <p:nvPr/>
        </p:nvSpPr>
        <p:spPr bwMode="auto">
          <a:xfrm>
            <a:off x="3429000" y="863600"/>
            <a:ext cx="31877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buFontTx/>
              <a:buNone/>
            </a:pPr>
            <a:r>
              <a:rPr lang="vi-VN" altLang="ko-KR" sz="900">
                <a:latin typeface="Times New Roman" pitchFamily="18" charset="0"/>
                <a:ea typeface="돋움" pitchFamily="50" charset="-127"/>
                <a:cs typeface="Times New Roman" pitchFamily="18" charset="0"/>
              </a:rPr>
              <a:t>5</a:t>
            </a:r>
            <a:r>
              <a:rPr lang="en-US" altLang="ko-KR" sz="900">
                <a:latin typeface="Times New Roman" pitchFamily="18" charset="0"/>
                <a:ea typeface="돋움" pitchFamily="50" charset="-127"/>
                <a:cs typeface="Times New Roman" pitchFamily="18" charset="0"/>
              </a:rPr>
              <a:t>8</a:t>
            </a:r>
            <a:r>
              <a:rPr lang="vi-VN" altLang="ko-KR" sz="900">
                <a:latin typeface="Times New Roman" pitchFamily="18" charset="0"/>
                <a:ea typeface="돋움" pitchFamily="50" charset="-127"/>
                <a:cs typeface="Times New Roman" pitchFamily="18" charset="0"/>
              </a:rPr>
              <a:t>. C</a:t>
            </a:r>
            <a:r>
              <a:rPr lang="en-US" altLang="ko-KR" sz="900">
                <a:latin typeface="Times New Roman" pitchFamily="18" charset="0"/>
                <a:ea typeface="돋움" pitchFamily="50" charset="-127"/>
                <a:cs typeface="Times New Roman" pitchFamily="18" charset="0"/>
              </a:rPr>
              <a:t>họn đáp án có c</a:t>
            </a:r>
            <a:r>
              <a:rPr lang="vi-VN" altLang="ko-KR" sz="900">
                <a:latin typeface="Times New Roman" pitchFamily="18" charset="0"/>
                <a:ea typeface="돋움" pitchFamily="50" charset="-127"/>
                <a:cs typeface="Times New Roman" pitchFamily="18" charset="0"/>
              </a:rPr>
              <a:t>ấu trúc bên trong của van điều khiển hướng </a:t>
            </a:r>
            <a:r>
              <a:rPr lang="en-US" altLang="ko-KR" sz="900">
                <a:latin typeface="Times New Roman" pitchFamily="18" charset="0"/>
                <a:ea typeface="돋움" pitchFamily="50" charset="-127"/>
                <a:cs typeface="Times New Roman" pitchFamily="18" charset="0"/>
              </a:rPr>
              <a:t>so với</a:t>
            </a:r>
            <a:r>
              <a:rPr lang="vi-VN" altLang="ko-KR" sz="900">
                <a:latin typeface="Times New Roman" pitchFamily="18" charset="0"/>
                <a:ea typeface="돋움" pitchFamily="50" charset="-127"/>
                <a:cs typeface="Times New Roman" pitchFamily="18" charset="0"/>
              </a:rPr>
              <a:t> ký hiệu và </a:t>
            </a:r>
            <a:r>
              <a:rPr lang="en-US" altLang="ko-KR" sz="900">
                <a:latin typeface="Times New Roman" pitchFamily="18" charset="0"/>
                <a:ea typeface="돋움" pitchFamily="50" charset="-127"/>
                <a:cs typeface="Times New Roman" pitchFamily="18" charset="0"/>
              </a:rPr>
              <a:t>vị trí </a:t>
            </a:r>
            <a:r>
              <a:rPr lang="vi-VN" altLang="ko-KR" sz="900">
                <a:latin typeface="Times New Roman" pitchFamily="18" charset="0"/>
                <a:ea typeface="돋움" pitchFamily="50" charset="-127"/>
                <a:cs typeface="Times New Roman" pitchFamily="18" charset="0"/>
              </a:rPr>
              <a:t>cổng không khớp.</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②</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③</a:t>
            </a:r>
            <a:r>
              <a:rPr lang="en-US" altLang="ko-KR" sz="900">
                <a:latin typeface="Times New Roman" pitchFamily="18" charset="0"/>
                <a:ea typeface="돋움" pitchFamily="50" charset="-127"/>
                <a:cs typeface="Times New Roman" pitchFamily="18" charset="0"/>
              </a:rPr>
              <a:t>                                       ④</a:t>
            </a:r>
          </a:p>
        </p:txBody>
      </p:sp>
      <p:sp>
        <p:nvSpPr>
          <p:cNvPr id="7199" name="TextBox 55"/>
          <p:cNvSpPr txBox="1">
            <a:spLocks noChangeArrowheads="1"/>
          </p:cNvSpPr>
          <p:nvPr/>
        </p:nvSpPr>
        <p:spPr bwMode="auto">
          <a:xfrm>
            <a:off x="3630613" y="1858963"/>
            <a:ext cx="2524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A</a:t>
            </a:r>
            <a:endParaRPr lang="ko-KR" altLang="en-US" sz="800">
              <a:latin typeface="돋움" pitchFamily="50" charset="-127"/>
              <a:ea typeface="돋움" pitchFamily="50" charset="-127"/>
            </a:endParaRPr>
          </a:p>
        </p:txBody>
      </p:sp>
      <p:sp>
        <p:nvSpPr>
          <p:cNvPr id="7200" name="직사각형 58"/>
          <p:cNvSpPr>
            <a:spLocks noChangeArrowheads="1"/>
          </p:cNvSpPr>
          <p:nvPr/>
        </p:nvSpPr>
        <p:spPr bwMode="auto">
          <a:xfrm>
            <a:off x="3697288" y="2525713"/>
            <a:ext cx="217487" cy="11271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7201" name="TextBox 69"/>
          <p:cNvSpPr txBox="1">
            <a:spLocks noChangeArrowheads="1"/>
          </p:cNvSpPr>
          <p:nvPr/>
        </p:nvSpPr>
        <p:spPr bwMode="auto">
          <a:xfrm>
            <a:off x="6272213" y="1992313"/>
            <a:ext cx="2524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R</a:t>
            </a:r>
            <a:endParaRPr lang="ko-KR" altLang="en-US" sz="800">
              <a:latin typeface="돋움" pitchFamily="50" charset="-127"/>
              <a:ea typeface="돋움" pitchFamily="50" charset="-127"/>
            </a:endParaRPr>
          </a:p>
        </p:txBody>
      </p:sp>
      <p:sp>
        <p:nvSpPr>
          <p:cNvPr id="7202" name="TextBox 87"/>
          <p:cNvSpPr txBox="1">
            <a:spLocks noChangeArrowheads="1"/>
          </p:cNvSpPr>
          <p:nvPr/>
        </p:nvSpPr>
        <p:spPr bwMode="auto">
          <a:xfrm>
            <a:off x="3657600" y="3038475"/>
            <a:ext cx="24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Z</a:t>
            </a:r>
            <a:endParaRPr lang="ko-KR" altLang="en-US" sz="800">
              <a:latin typeface="돋움" pitchFamily="50" charset="-127"/>
              <a:ea typeface="돋움" pitchFamily="50" charset="-127"/>
            </a:endParaRPr>
          </a:p>
        </p:txBody>
      </p:sp>
      <p:grpSp>
        <p:nvGrpSpPr>
          <p:cNvPr id="7203" name="Group 1"/>
          <p:cNvGrpSpPr>
            <a:grpSpLocks/>
          </p:cNvGrpSpPr>
          <p:nvPr/>
        </p:nvGrpSpPr>
        <p:grpSpPr bwMode="auto">
          <a:xfrm>
            <a:off x="3744913" y="1323975"/>
            <a:ext cx="2665412" cy="3516313"/>
            <a:chOff x="3733800" y="1182688"/>
            <a:chExt cx="2736850" cy="3705225"/>
          </a:xfrm>
        </p:grpSpPr>
        <p:pic>
          <p:nvPicPr>
            <p:cNvPr id="7210" name="Picture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5238" y="1236663"/>
              <a:ext cx="944562"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11" name="TextBox 53"/>
            <p:cNvSpPr txBox="1">
              <a:spLocks noChangeArrowheads="1"/>
            </p:cNvSpPr>
            <p:nvPr/>
          </p:nvSpPr>
          <p:spPr bwMode="auto">
            <a:xfrm>
              <a:off x="4667250" y="2036763"/>
              <a:ext cx="250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P</a:t>
              </a:r>
              <a:endParaRPr lang="ko-KR" altLang="en-US" sz="800">
                <a:latin typeface="돋움" pitchFamily="50" charset="-127"/>
                <a:ea typeface="돋움" pitchFamily="50" charset="-127"/>
              </a:endParaRPr>
            </a:p>
          </p:txBody>
        </p:sp>
        <p:sp>
          <p:nvSpPr>
            <p:cNvPr id="7212" name="TextBox 54"/>
            <p:cNvSpPr txBox="1">
              <a:spLocks noChangeArrowheads="1"/>
            </p:cNvSpPr>
            <p:nvPr/>
          </p:nvSpPr>
          <p:spPr bwMode="auto">
            <a:xfrm>
              <a:off x="4667250" y="1649413"/>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R</a:t>
              </a:r>
              <a:endParaRPr lang="ko-KR" altLang="en-US" sz="800">
                <a:latin typeface="돋움" pitchFamily="50" charset="-127"/>
                <a:ea typeface="돋움" pitchFamily="50" charset="-127"/>
              </a:endParaRPr>
            </a:p>
          </p:txBody>
        </p:sp>
        <p:sp>
          <p:nvSpPr>
            <p:cNvPr id="7213" name="TextBox 56"/>
            <p:cNvSpPr txBox="1">
              <a:spLocks noChangeArrowheads="1"/>
            </p:cNvSpPr>
            <p:nvPr/>
          </p:nvSpPr>
          <p:spPr bwMode="auto">
            <a:xfrm>
              <a:off x="4667250" y="1285875"/>
              <a:ext cx="24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Z</a:t>
              </a:r>
              <a:endParaRPr lang="ko-KR" altLang="en-US" sz="800">
                <a:latin typeface="돋움" pitchFamily="50" charset="-127"/>
                <a:ea typeface="돋움" pitchFamily="50" charset="-127"/>
              </a:endParaRPr>
            </a:p>
          </p:txBody>
        </p:sp>
        <p:pic>
          <p:nvPicPr>
            <p:cNvPr id="7214" name="Picture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2555875"/>
              <a:ext cx="10636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15" name="TextBox 59"/>
            <p:cNvSpPr txBox="1">
              <a:spLocks noChangeArrowheads="1"/>
            </p:cNvSpPr>
            <p:nvPr/>
          </p:nvSpPr>
          <p:spPr bwMode="auto">
            <a:xfrm>
              <a:off x="4287838" y="2406650"/>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sp>
          <p:nvSpPr>
            <p:cNvPr id="7216" name="TextBox 60"/>
            <p:cNvSpPr txBox="1">
              <a:spLocks noChangeArrowheads="1"/>
            </p:cNvSpPr>
            <p:nvPr/>
          </p:nvSpPr>
          <p:spPr bwMode="auto">
            <a:xfrm>
              <a:off x="4241800" y="277336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7217" name="TextBox 61"/>
            <p:cNvSpPr txBox="1">
              <a:spLocks noChangeArrowheads="1"/>
            </p:cNvSpPr>
            <p:nvPr/>
          </p:nvSpPr>
          <p:spPr bwMode="auto">
            <a:xfrm>
              <a:off x="4365625" y="277336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pic>
          <p:nvPicPr>
            <p:cNvPr id="7218" name="Picture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8925" y="1182688"/>
              <a:ext cx="998538"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19" name="Picture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13375" y="2552700"/>
              <a:ext cx="89535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20" name="TextBox 65"/>
            <p:cNvSpPr txBox="1">
              <a:spLocks noChangeArrowheads="1"/>
            </p:cNvSpPr>
            <p:nvPr/>
          </p:nvSpPr>
          <p:spPr bwMode="auto">
            <a:xfrm>
              <a:off x="5743575" y="2397125"/>
              <a:ext cx="242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sp>
          <p:nvSpPr>
            <p:cNvPr id="7221" name="TextBox 66"/>
            <p:cNvSpPr txBox="1">
              <a:spLocks noChangeArrowheads="1"/>
            </p:cNvSpPr>
            <p:nvPr/>
          </p:nvSpPr>
          <p:spPr bwMode="auto">
            <a:xfrm>
              <a:off x="5281613" y="2482850"/>
              <a:ext cx="303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12</a:t>
              </a:r>
              <a:endParaRPr lang="ko-KR" altLang="en-US" sz="800">
                <a:latin typeface="돋움" pitchFamily="50" charset="-127"/>
                <a:ea typeface="돋움" pitchFamily="50" charset="-127"/>
              </a:endParaRPr>
            </a:p>
          </p:txBody>
        </p:sp>
        <p:sp>
          <p:nvSpPr>
            <p:cNvPr id="7222" name="TextBox 67"/>
            <p:cNvSpPr txBox="1">
              <a:spLocks noChangeArrowheads="1"/>
            </p:cNvSpPr>
            <p:nvPr/>
          </p:nvSpPr>
          <p:spPr bwMode="auto">
            <a:xfrm>
              <a:off x="5219700" y="2146300"/>
              <a:ext cx="250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P</a:t>
              </a:r>
              <a:endParaRPr lang="ko-KR" altLang="en-US" sz="800">
                <a:latin typeface="돋움" pitchFamily="50" charset="-127"/>
                <a:ea typeface="돋움" pitchFamily="50" charset="-127"/>
              </a:endParaRPr>
            </a:p>
          </p:txBody>
        </p:sp>
        <p:sp>
          <p:nvSpPr>
            <p:cNvPr id="7223" name="TextBox 68"/>
            <p:cNvSpPr txBox="1">
              <a:spLocks noChangeArrowheads="1"/>
            </p:cNvSpPr>
            <p:nvPr/>
          </p:nvSpPr>
          <p:spPr bwMode="auto">
            <a:xfrm>
              <a:off x="5210175" y="1731963"/>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A</a:t>
              </a:r>
              <a:endParaRPr lang="ko-KR" altLang="en-US" sz="800">
                <a:latin typeface="돋움" pitchFamily="50" charset="-127"/>
                <a:ea typeface="돋움" pitchFamily="50" charset="-127"/>
              </a:endParaRPr>
            </a:p>
          </p:txBody>
        </p:sp>
        <p:pic>
          <p:nvPicPr>
            <p:cNvPr id="7224" name="Picture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0" y="4437063"/>
              <a:ext cx="108426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5" name="Picture 8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4288" y="2989263"/>
              <a:ext cx="912812"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26" name="TextBox 72"/>
            <p:cNvSpPr txBox="1">
              <a:spLocks noChangeArrowheads="1"/>
            </p:cNvSpPr>
            <p:nvPr/>
          </p:nvSpPr>
          <p:spPr bwMode="auto">
            <a:xfrm>
              <a:off x="3735388" y="4348163"/>
              <a:ext cx="303212"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12</a:t>
              </a:r>
              <a:endParaRPr lang="ko-KR" altLang="en-US" sz="800">
                <a:latin typeface="돋움" pitchFamily="50" charset="-127"/>
                <a:ea typeface="돋움" pitchFamily="50" charset="-127"/>
              </a:endParaRPr>
            </a:p>
          </p:txBody>
        </p:sp>
        <p:sp>
          <p:nvSpPr>
            <p:cNvPr id="7227" name="TextBox 73"/>
            <p:cNvSpPr txBox="1">
              <a:spLocks noChangeArrowheads="1"/>
            </p:cNvSpPr>
            <p:nvPr/>
          </p:nvSpPr>
          <p:spPr bwMode="auto">
            <a:xfrm>
              <a:off x="4381500" y="4286250"/>
              <a:ext cx="2428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sp>
          <p:nvSpPr>
            <p:cNvPr id="7228" name="TextBox 74"/>
            <p:cNvSpPr txBox="1">
              <a:spLocks noChangeArrowheads="1"/>
            </p:cNvSpPr>
            <p:nvPr/>
          </p:nvSpPr>
          <p:spPr bwMode="auto">
            <a:xfrm>
              <a:off x="4313238" y="4672013"/>
              <a:ext cx="2428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7229" name="TextBox 75"/>
            <p:cNvSpPr txBox="1">
              <a:spLocks noChangeArrowheads="1"/>
            </p:cNvSpPr>
            <p:nvPr/>
          </p:nvSpPr>
          <p:spPr bwMode="auto">
            <a:xfrm>
              <a:off x="4452938" y="4672013"/>
              <a:ext cx="2428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pic>
          <p:nvPicPr>
            <p:cNvPr id="7230" name="Picture 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57813" y="2935288"/>
              <a:ext cx="950912"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31" name="TextBox 77"/>
            <p:cNvSpPr txBox="1">
              <a:spLocks noChangeArrowheads="1"/>
            </p:cNvSpPr>
            <p:nvPr/>
          </p:nvSpPr>
          <p:spPr bwMode="auto">
            <a:xfrm>
              <a:off x="6021388" y="2947988"/>
              <a:ext cx="254000"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R</a:t>
              </a:r>
              <a:endParaRPr lang="ko-KR" altLang="en-US" sz="800">
                <a:latin typeface="돋움" pitchFamily="50" charset="-127"/>
                <a:ea typeface="돋움" pitchFamily="50" charset="-127"/>
              </a:endParaRPr>
            </a:p>
          </p:txBody>
        </p:sp>
        <p:pic>
          <p:nvPicPr>
            <p:cNvPr id="7232" name="Picture 8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14950" y="4392613"/>
              <a:ext cx="10382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33" name="TextBox 79"/>
            <p:cNvSpPr txBox="1">
              <a:spLocks noChangeArrowheads="1"/>
            </p:cNvSpPr>
            <p:nvPr/>
          </p:nvSpPr>
          <p:spPr bwMode="auto">
            <a:xfrm>
              <a:off x="5765800" y="277336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7234" name="TextBox 80"/>
            <p:cNvSpPr txBox="1">
              <a:spLocks noChangeArrowheads="1"/>
            </p:cNvSpPr>
            <p:nvPr/>
          </p:nvSpPr>
          <p:spPr bwMode="auto">
            <a:xfrm>
              <a:off x="5889625" y="277336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sp>
          <p:nvSpPr>
            <p:cNvPr id="7235" name="TextBox 81"/>
            <p:cNvSpPr txBox="1">
              <a:spLocks noChangeArrowheads="1"/>
            </p:cNvSpPr>
            <p:nvPr/>
          </p:nvSpPr>
          <p:spPr bwMode="auto">
            <a:xfrm>
              <a:off x="5791200" y="4257675"/>
              <a:ext cx="242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sp>
          <p:nvSpPr>
            <p:cNvPr id="7236" name="TextBox 82"/>
            <p:cNvSpPr txBox="1">
              <a:spLocks noChangeArrowheads="1"/>
            </p:cNvSpPr>
            <p:nvPr/>
          </p:nvSpPr>
          <p:spPr bwMode="auto">
            <a:xfrm>
              <a:off x="5737225" y="4662488"/>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7237" name="TextBox 83"/>
            <p:cNvSpPr txBox="1">
              <a:spLocks noChangeArrowheads="1"/>
            </p:cNvSpPr>
            <p:nvPr/>
          </p:nvSpPr>
          <p:spPr bwMode="auto">
            <a:xfrm>
              <a:off x="5899150" y="467201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sp>
          <p:nvSpPr>
            <p:cNvPr id="7238" name="TextBox 84"/>
            <p:cNvSpPr txBox="1">
              <a:spLocks noChangeArrowheads="1"/>
            </p:cNvSpPr>
            <p:nvPr/>
          </p:nvSpPr>
          <p:spPr bwMode="auto">
            <a:xfrm>
              <a:off x="5224463" y="4344988"/>
              <a:ext cx="303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12</a:t>
              </a:r>
              <a:endParaRPr lang="ko-KR" altLang="en-US" sz="800">
                <a:latin typeface="돋움" pitchFamily="50" charset="-127"/>
                <a:ea typeface="돋움" pitchFamily="50" charset="-127"/>
              </a:endParaRPr>
            </a:p>
          </p:txBody>
        </p:sp>
        <p:sp>
          <p:nvSpPr>
            <p:cNvPr id="7239" name="TextBox 85"/>
            <p:cNvSpPr txBox="1">
              <a:spLocks noChangeArrowheads="1"/>
            </p:cNvSpPr>
            <p:nvPr/>
          </p:nvSpPr>
          <p:spPr bwMode="auto">
            <a:xfrm>
              <a:off x="6219825" y="3841750"/>
              <a:ext cx="250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P</a:t>
              </a:r>
              <a:endParaRPr lang="ko-KR" altLang="en-US" sz="800">
                <a:latin typeface="돋움" pitchFamily="50" charset="-127"/>
                <a:ea typeface="돋움" pitchFamily="50" charset="-127"/>
              </a:endParaRPr>
            </a:p>
          </p:txBody>
        </p:sp>
        <p:sp>
          <p:nvSpPr>
            <p:cNvPr id="7240" name="TextBox 86"/>
            <p:cNvSpPr txBox="1">
              <a:spLocks noChangeArrowheads="1"/>
            </p:cNvSpPr>
            <p:nvPr/>
          </p:nvSpPr>
          <p:spPr bwMode="auto">
            <a:xfrm>
              <a:off x="6210300" y="3360738"/>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A</a:t>
              </a:r>
              <a:endParaRPr lang="ko-KR" altLang="en-US" sz="800">
                <a:latin typeface="돋움" pitchFamily="50" charset="-127"/>
                <a:ea typeface="돋움" pitchFamily="50" charset="-127"/>
              </a:endParaRPr>
            </a:p>
          </p:txBody>
        </p:sp>
        <p:sp>
          <p:nvSpPr>
            <p:cNvPr id="7241" name="TextBox 88"/>
            <p:cNvSpPr txBox="1">
              <a:spLocks noChangeArrowheads="1"/>
            </p:cNvSpPr>
            <p:nvPr/>
          </p:nvSpPr>
          <p:spPr bwMode="auto">
            <a:xfrm>
              <a:off x="4638675" y="3465513"/>
              <a:ext cx="250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P</a:t>
              </a:r>
              <a:endParaRPr lang="ko-KR" altLang="en-US" sz="800">
                <a:latin typeface="돋움" pitchFamily="50" charset="-127"/>
                <a:ea typeface="돋움" pitchFamily="50" charset="-127"/>
              </a:endParaRPr>
            </a:p>
          </p:txBody>
        </p:sp>
        <p:sp>
          <p:nvSpPr>
            <p:cNvPr id="7242" name="TextBox 89"/>
            <p:cNvSpPr txBox="1">
              <a:spLocks noChangeArrowheads="1"/>
            </p:cNvSpPr>
            <p:nvPr/>
          </p:nvSpPr>
          <p:spPr bwMode="auto">
            <a:xfrm>
              <a:off x="4638675" y="3887788"/>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R</a:t>
              </a:r>
              <a:endParaRPr lang="ko-KR" altLang="en-US" sz="800">
                <a:latin typeface="돋움" pitchFamily="50" charset="-127"/>
                <a:ea typeface="돋움" pitchFamily="50" charset="-127"/>
              </a:endParaRPr>
            </a:p>
          </p:txBody>
        </p:sp>
      </p:grpSp>
      <p:sp>
        <p:nvSpPr>
          <p:cNvPr id="7204" name="TextBox 90"/>
          <p:cNvSpPr txBox="1">
            <a:spLocks noChangeArrowheads="1"/>
          </p:cNvSpPr>
          <p:nvPr/>
        </p:nvSpPr>
        <p:spPr bwMode="auto">
          <a:xfrm>
            <a:off x="3638550" y="3675063"/>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A</a:t>
            </a:r>
            <a:endParaRPr lang="ko-KR" altLang="en-US" sz="800">
              <a:latin typeface="돋움" pitchFamily="50" charset="-127"/>
              <a:ea typeface="돋움" pitchFamily="50" charset="-127"/>
            </a:endParaRPr>
          </a:p>
        </p:txBody>
      </p:sp>
      <p:pic>
        <p:nvPicPr>
          <p:cNvPr id="7205" name="Picture 8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28850" y="8408988"/>
            <a:ext cx="9429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6" name="Picture 8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1188" y="8337550"/>
            <a:ext cx="11049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7" name="Picture 9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6750" y="8929688"/>
            <a:ext cx="10350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8" name="Picture 9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85988" y="8905875"/>
            <a:ext cx="10731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09" name="TextBox 62"/>
          <p:cNvSpPr txBox="1">
            <a:spLocks noChangeArrowheads="1"/>
          </p:cNvSpPr>
          <p:nvPr/>
        </p:nvSpPr>
        <p:spPr bwMode="auto">
          <a:xfrm>
            <a:off x="3659188" y="2541588"/>
            <a:ext cx="303212" cy="176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돋움" pitchFamily="50" charset="-127"/>
                <a:ea typeface="돋움" pitchFamily="50" charset="-127"/>
              </a:rPr>
              <a:t>12</a:t>
            </a:r>
            <a:endParaRPr lang="ko-KR" altLang="en-US" sz="800">
              <a:latin typeface="돋움" pitchFamily="50" charset="-127"/>
              <a:ea typeface="돋움" pitchFamily="50" charset="-127"/>
            </a:endParaRPr>
          </a:p>
        </p:txBody>
      </p:sp>
      <p:pic>
        <p:nvPicPr>
          <p:cNvPr id="4098" name="Picture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10400" y="-542843"/>
            <a:ext cx="153352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06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8182" name="Text Box 6"/>
          <p:cNvSpPr txBox="1">
            <a:spLocks noChangeArrowheads="1"/>
          </p:cNvSpPr>
          <p:nvPr/>
        </p:nvSpPr>
        <p:spPr bwMode="auto">
          <a:xfrm>
            <a:off x="123825" y="228600"/>
            <a:ext cx="1001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Máy</a:t>
            </a:r>
            <a:r>
              <a:rPr lang="ko-KR" altLang="en-US"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a:t>
            </a:r>
            <a:endParaRPr lang="en-US" altLang="ko-KR" sz="1600" b="1"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
        <p:nvSpPr>
          <p:cNvPr id="8196" name="Rectangle 4"/>
          <p:cNvSpPr>
            <a:spLocks noChangeArrowheads="1"/>
          </p:cNvSpPr>
          <p:nvPr/>
        </p:nvSpPr>
        <p:spPr bwMode="auto">
          <a:xfrm>
            <a:off x="2603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r>
              <a:rPr lang="en-US" altLang="ko-KR" sz="900">
                <a:latin typeface="돋움" pitchFamily="50" charset="-127"/>
                <a:ea typeface="돋움" pitchFamily="50" charset="-127"/>
              </a:rPr>
              <a:t>    </a:t>
            </a: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r>
              <a:rPr lang="en-US" altLang="ko-KR" sz="900">
                <a:latin typeface="돋움" pitchFamily="50" charset="-127"/>
                <a:ea typeface="돋움" pitchFamily="50" charset="-127"/>
              </a:rPr>
              <a:t>   </a:t>
            </a:r>
          </a:p>
          <a:p>
            <a:pPr eaLnBrk="1" hangingPunct="1">
              <a:spcBef>
                <a:spcPct val="0"/>
              </a:spcBef>
              <a:buFontTx/>
              <a:buNone/>
            </a:pPr>
            <a:endParaRPr lang="en-US" altLang="ko-KR" sz="900">
              <a:latin typeface="돋움" pitchFamily="50" charset="-127"/>
              <a:ea typeface="돋움" pitchFamily="50" charset="-127"/>
            </a:endParaRPr>
          </a:p>
        </p:txBody>
      </p:sp>
      <p:sp>
        <p:nvSpPr>
          <p:cNvPr id="8197" name="Text Box 6"/>
          <p:cNvSpPr txBox="1">
            <a:spLocks noChangeArrowheads="1"/>
          </p:cNvSpPr>
          <p:nvPr/>
        </p:nvSpPr>
        <p:spPr bwMode="auto">
          <a:xfrm>
            <a:off x="292100" y="817563"/>
            <a:ext cx="15160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b="1">
                <a:latin typeface="Times New Roman" pitchFamily="18" charset="0"/>
                <a:ea typeface="돋움" pitchFamily="50" charset="-127"/>
                <a:cs typeface="Times New Roman" pitchFamily="18" charset="0"/>
              </a:rPr>
              <a:t>※ Đề máy</a:t>
            </a:r>
            <a:r>
              <a:rPr lang="ko-KR" altLang="en-US" sz="1000" b="1">
                <a:latin typeface="Times New Roman" pitchFamily="18" charset="0"/>
                <a:ea typeface="돋움" pitchFamily="50" charset="-127"/>
                <a:cs typeface="Times New Roman" pitchFamily="18" charset="0"/>
              </a:rPr>
              <a:t> </a:t>
            </a:r>
            <a:r>
              <a:rPr lang="en-US" altLang="ko-KR" sz="1000" b="1">
                <a:latin typeface="Times New Roman" pitchFamily="18" charset="0"/>
                <a:ea typeface="돋움" pitchFamily="50" charset="-127"/>
                <a:cs typeface="Times New Roman" pitchFamily="18" charset="0"/>
              </a:rPr>
              <a:t>: Câu 61</a:t>
            </a:r>
            <a:r>
              <a:rPr lang="ko-KR" altLang="en-US" sz="1000" b="1">
                <a:latin typeface="Times New Roman" pitchFamily="18" charset="0"/>
                <a:ea typeface="돋움" pitchFamily="50" charset="-127"/>
                <a:cs typeface="Times New Roman" pitchFamily="18" charset="0"/>
              </a:rPr>
              <a:t> </a:t>
            </a:r>
            <a:r>
              <a:rPr lang="en-US" altLang="ko-KR" sz="1000" b="1">
                <a:latin typeface="Times New Roman" pitchFamily="18" charset="0"/>
                <a:ea typeface="돋움" pitchFamily="50" charset="-127"/>
                <a:cs typeface="Times New Roman" pitchFamily="18" charset="0"/>
              </a:rPr>
              <a:t>~ 80</a:t>
            </a:r>
            <a:endParaRPr lang="ko-KR" altLang="en-US" sz="1000" b="1">
              <a:latin typeface="Times New Roman" pitchFamily="18" charset="0"/>
              <a:ea typeface="돋움" pitchFamily="50" charset="-127"/>
              <a:cs typeface="Times New Roman" pitchFamily="18" charset="0"/>
            </a:endParaRPr>
          </a:p>
        </p:txBody>
      </p:sp>
      <p:sp>
        <p:nvSpPr>
          <p:cNvPr id="6" name="직사각형 1"/>
          <p:cNvSpPr>
            <a:spLocks noChangeArrowheads="1"/>
          </p:cNvSpPr>
          <p:nvPr/>
        </p:nvSpPr>
        <p:spPr bwMode="auto">
          <a:xfrm>
            <a:off x="225425" y="1065213"/>
            <a:ext cx="3165475" cy="735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marL="0" indent="0">
              <a:buFontTx/>
              <a:buNone/>
              <a:defRPr/>
            </a:pPr>
            <a:r>
              <a:rPr lang="en-US" sz="900">
                <a:latin typeface="Times New Roman" panose="02020603050405020304" pitchFamily="18" charset="0"/>
                <a:cs typeface="Times New Roman" panose="02020603050405020304" pitchFamily="18" charset="0"/>
              </a:rPr>
              <a:t>61. Điều gì sai với mô tả kỹ thuật của máy?</a:t>
            </a: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smtClean="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① </a:t>
            </a:r>
            <a:r>
              <a:rPr lang="en-US" sz="900" smtClean="0">
                <a:latin typeface="Times New Roman" panose="02020603050405020304" pitchFamily="18" charset="0"/>
                <a:cs typeface="Times New Roman" panose="02020603050405020304" pitchFamily="18" charset="0"/>
              </a:rPr>
              <a:t>Máy</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được </a:t>
            </a:r>
            <a:r>
              <a:rPr lang="en-US" sz="900" smtClean="0">
                <a:latin typeface="Times New Roman" panose="02020603050405020304" pitchFamily="18" charset="0"/>
                <a:cs typeface="Times New Roman" panose="02020603050405020304" pitchFamily="18" charset="0"/>
              </a:rPr>
              <a:t>cấu thành</a:t>
            </a:r>
            <a:r>
              <a:rPr lang="vi-VN" sz="900" smtClean="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bởi</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tổng hợp các </a:t>
            </a:r>
            <a:r>
              <a:rPr lang="en-US" sz="900" smtClean="0">
                <a:latin typeface="Times New Roman" panose="02020603050405020304" pitchFamily="18" charset="0"/>
                <a:cs typeface="Times New Roman" panose="02020603050405020304" pitchFamily="18" charset="0"/>
              </a:rPr>
              <a:t>linh kiện</a:t>
            </a:r>
            <a:endParaRPr lang="vi-VN"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② </a:t>
            </a:r>
            <a:r>
              <a:rPr lang="en-US" sz="900" smtClean="0">
                <a:latin typeface="Times New Roman" panose="02020603050405020304" pitchFamily="18" charset="0"/>
                <a:cs typeface="Times New Roman" panose="02020603050405020304" pitchFamily="18" charset="0"/>
              </a:rPr>
              <a:t>Chuyển đổi cung cấp năng lượng hữu hạn</a:t>
            </a:r>
            <a:endParaRPr lang="vi-VN" sz="900" smtClean="0">
              <a:latin typeface="Times New Roman" panose="02020603050405020304" pitchFamily="18" charset="0"/>
              <a:cs typeface="Times New Roman" panose="02020603050405020304" pitchFamily="18" charset="0"/>
            </a:endParaRPr>
          </a:p>
          <a:p>
            <a:pPr marL="0" indent="0">
              <a:buFontTx/>
              <a:buNone/>
              <a:defRPr/>
            </a:pPr>
            <a:r>
              <a:rPr lang="vi-VN" sz="900" smtClean="0">
                <a:latin typeface="Times New Roman" panose="02020603050405020304" pitchFamily="18" charset="0"/>
                <a:cs typeface="Times New Roman" panose="02020603050405020304" pitchFamily="18" charset="0"/>
              </a:rPr>
              <a:t>  </a:t>
            </a:r>
            <a:r>
              <a:rPr lang="vi-VN" sz="900" smtClean="0">
                <a:solidFill>
                  <a:srgbClr val="FF0000"/>
                </a:solidFill>
                <a:latin typeface="Times New Roman" panose="02020603050405020304" pitchFamily="18" charset="0"/>
                <a:cs typeface="Times New Roman" panose="02020603050405020304" pitchFamily="18" charset="0"/>
              </a:rPr>
              <a:t>③ </a:t>
            </a:r>
            <a:r>
              <a:rPr lang="en-US" sz="900" smtClean="0">
                <a:solidFill>
                  <a:srgbClr val="FF0000"/>
                </a:solidFill>
                <a:latin typeface="Times New Roman" panose="02020603050405020304" pitchFamily="18" charset="0"/>
                <a:cs typeface="Times New Roman" panose="02020603050405020304" pitchFamily="18" charset="0"/>
              </a:rPr>
              <a:t>Có n</a:t>
            </a:r>
            <a:r>
              <a:rPr lang="vi-VN" altLang="ko-KR" sz="900" smtClean="0">
                <a:solidFill>
                  <a:srgbClr val="FF0000"/>
                </a:solidFill>
                <a:latin typeface="Times New Roman" panose="02020603050405020304" pitchFamily="18" charset="0"/>
                <a:cs typeface="Times New Roman" panose="02020603050405020304" pitchFamily="18" charset="0"/>
              </a:rPr>
              <a:t>hững </a:t>
            </a:r>
            <a:r>
              <a:rPr lang="vi-VN" altLang="ko-KR" sz="900">
                <a:solidFill>
                  <a:srgbClr val="FF0000"/>
                </a:solidFill>
                <a:latin typeface="Times New Roman" panose="02020603050405020304" pitchFamily="18" charset="0"/>
                <a:cs typeface="Times New Roman" panose="02020603050405020304" pitchFamily="18" charset="0"/>
              </a:rPr>
              <a:t>chuyển động phù hợp với mục đích của </a:t>
            </a:r>
            <a:r>
              <a:rPr lang="en-US" altLang="ko-KR" sz="900" smtClean="0">
                <a:solidFill>
                  <a:srgbClr val="FF0000"/>
                </a:solidFill>
                <a:latin typeface="Times New Roman" panose="02020603050405020304" pitchFamily="18" charset="0"/>
                <a:cs typeface="Times New Roman" panose="02020603050405020304" pitchFamily="18" charset="0"/>
              </a:rPr>
              <a:t>con người</a:t>
            </a:r>
            <a:endParaRPr lang="en-US" altLang="ko-KR" sz="900">
              <a:solidFill>
                <a:srgbClr val="FF0000"/>
              </a:solidFill>
              <a:latin typeface="Times New Roman" panose="02020603050405020304" pitchFamily="18" charset="0"/>
              <a:cs typeface="Times New Roman" panose="02020603050405020304" pitchFamily="18" charset="0"/>
            </a:endParaRPr>
          </a:p>
          <a:p>
            <a:pPr marL="0" indent="0">
              <a:buFontTx/>
              <a:buNone/>
              <a:defRPr/>
            </a:pP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④ </a:t>
            </a:r>
            <a:r>
              <a:rPr lang="en-US" sz="900" smtClean="0">
                <a:latin typeface="Times New Roman" panose="02020603050405020304" pitchFamily="18" charset="0"/>
                <a:cs typeface="Times New Roman" panose="02020603050405020304" pitchFamily="18" charset="0"/>
              </a:rPr>
              <a:t>Cần cung cấp năng lượng để làm việc</a:t>
            </a:r>
            <a:endParaRPr lang="vi-VN"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62. </a:t>
            </a:r>
            <a:r>
              <a:rPr lang="en-US" sz="900" smtClean="0">
                <a:latin typeface="Times New Roman" panose="02020603050405020304" pitchFamily="18" charset="0"/>
                <a:cs typeface="Times New Roman" panose="02020603050405020304" pitchFamily="18" charset="0"/>
              </a:rPr>
              <a:t>Phân loại TRỤC (Shaft) nào sau đây là sai?</a:t>
            </a: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a:t>
            </a:r>
            <a:r>
              <a:rPr lang="en-US" sz="900">
                <a:solidFill>
                  <a:srgbClr val="FF0000"/>
                </a:solidFill>
                <a:latin typeface="Times New Roman" panose="02020603050405020304" pitchFamily="18" charset="0"/>
                <a:cs typeface="Times New Roman" panose="02020603050405020304" pitchFamily="18" charset="0"/>
              </a:rPr>
              <a:t>① Phân loại theo chất liệu vật liệu</a:t>
            </a:r>
          </a:p>
          <a:p>
            <a:pPr marL="0" indent="0">
              <a:buFontTx/>
              <a:buNone/>
              <a:defRPr/>
            </a:pPr>
            <a:r>
              <a:rPr lang="vi-VN" sz="900">
                <a:latin typeface="Times New Roman" panose="02020603050405020304" pitchFamily="18" charset="0"/>
                <a:cs typeface="Times New Roman" panose="02020603050405020304" pitchFamily="18" charset="0"/>
              </a:rPr>
              <a:t>  ② Phân loại theo mục đích sử dụng</a:t>
            </a:r>
          </a:p>
          <a:p>
            <a:pPr marL="0" indent="0">
              <a:buFontTx/>
              <a:buNone/>
              <a:defRPr/>
            </a:pPr>
            <a:r>
              <a:rPr lang="en-US" sz="900">
                <a:latin typeface="Times New Roman" panose="02020603050405020304" pitchFamily="18" charset="0"/>
                <a:cs typeface="Times New Roman" panose="02020603050405020304" pitchFamily="18" charset="0"/>
              </a:rPr>
              <a:t>  ③ Phân loại theo hình dạng</a:t>
            </a:r>
          </a:p>
          <a:p>
            <a:pPr marL="0" indent="0">
              <a:buFontTx/>
              <a:buNone/>
              <a:defRPr/>
            </a:pPr>
            <a:r>
              <a:rPr lang="en-US" sz="900">
                <a:latin typeface="Times New Roman" panose="02020603050405020304" pitchFamily="18" charset="0"/>
                <a:cs typeface="Times New Roman" panose="02020603050405020304" pitchFamily="18" charset="0"/>
              </a:rPr>
              <a:t>  ④ Phân loại theo </a:t>
            </a:r>
            <a:r>
              <a:rPr lang="en-US" sz="900" smtClean="0">
                <a:latin typeface="Times New Roman" panose="02020603050405020304" pitchFamily="18" charset="0"/>
                <a:cs typeface="Times New Roman" panose="02020603050405020304" pitchFamily="18" charset="0"/>
              </a:rPr>
              <a:t>cấu trúc </a:t>
            </a:r>
            <a:r>
              <a:rPr lang="en-US" sz="900">
                <a:latin typeface="Times New Roman" panose="02020603050405020304" pitchFamily="18" charset="0"/>
                <a:cs typeface="Times New Roman" panose="02020603050405020304" pitchFamily="18" charset="0"/>
              </a:rPr>
              <a:t>mặt cắt</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63. </a:t>
            </a:r>
            <a:r>
              <a:rPr lang="en-US" sz="900" smtClean="0">
                <a:latin typeface="Times New Roman" panose="02020603050405020304" pitchFamily="18" charset="0"/>
                <a:cs typeface="Times New Roman" panose="02020603050405020304" pitchFamily="18" charset="0"/>
              </a:rPr>
              <a:t>Khớp nối</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nào sau đây được sử dụng </a:t>
            </a:r>
            <a:r>
              <a:rPr lang="en-US" sz="900" smtClean="0">
                <a:latin typeface="Times New Roman" panose="02020603050405020304" pitchFamily="18" charset="0"/>
                <a:cs typeface="Times New Roman" panose="02020603050405020304" pitchFamily="18" charset="0"/>
              </a:rPr>
              <a:t>để nối</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các trục </a:t>
            </a:r>
            <a:endParaRPr lang="en-US" sz="900" smtClean="0">
              <a:latin typeface="Times New Roman" panose="02020603050405020304" pitchFamily="18" charset="0"/>
              <a:cs typeface="Times New Roman" panose="02020603050405020304" pitchFamily="18" charset="0"/>
            </a:endParaRPr>
          </a:p>
          <a:p>
            <a:pPr marL="0" indent="0">
              <a:buFontTx/>
              <a:buNone/>
              <a:defRPr/>
            </a:pPr>
            <a:r>
              <a:rPr lang="vi-VN" sz="900" smtClean="0">
                <a:latin typeface="Times New Roman" panose="02020603050405020304" pitchFamily="18" charset="0"/>
                <a:cs typeface="Times New Roman" panose="02020603050405020304" pitchFamily="18" charset="0"/>
              </a:rPr>
              <a:t>cắt n</a:t>
            </a:r>
            <a:r>
              <a:rPr lang="en-US" sz="900" smtClean="0">
                <a:latin typeface="Times New Roman" panose="02020603050405020304" pitchFamily="18" charset="0"/>
                <a:cs typeface="Times New Roman" panose="02020603050405020304" pitchFamily="18" charset="0"/>
              </a:rPr>
              <a:t>hau?</a:t>
            </a: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a:t>
            </a:r>
            <a:r>
              <a:rPr lang="vi-VN" sz="900">
                <a:solidFill>
                  <a:srgbClr val="FF0000"/>
                </a:solidFill>
                <a:latin typeface="Times New Roman" panose="02020603050405020304" pitchFamily="18" charset="0"/>
                <a:cs typeface="Times New Roman" panose="02020603050405020304" pitchFamily="18" charset="0"/>
              </a:rPr>
              <a:t>① </a:t>
            </a:r>
            <a:r>
              <a:rPr lang="en-US" altLang="ko-KR" sz="900">
                <a:solidFill>
                  <a:srgbClr val="FF0000"/>
                </a:solidFill>
                <a:latin typeface="Times New Roman" panose="02020603050405020304" pitchFamily="18" charset="0"/>
                <a:cs typeface="Times New Roman" panose="02020603050405020304" pitchFamily="18" charset="0"/>
              </a:rPr>
              <a:t>Universal C</a:t>
            </a:r>
            <a:r>
              <a:rPr lang="en-US" altLang="ko-KR" sz="900" smtClean="0">
                <a:solidFill>
                  <a:srgbClr val="FF0000"/>
                </a:solidFill>
                <a:latin typeface="Times New Roman" panose="02020603050405020304" pitchFamily="18" charset="0"/>
                <a:cs typeface="Times New Roman" panose="02020603050405020304" pitchFamily="18" charset="0"/>
              </a:rPr>
              <a:t>oupling</a:t>
            </a:r>
            <a:r>
              <a:rPr lang="ko-KR" altLang="en-US" sz="900" smtClean="0">
                <a:solidFill>
                  <a:srgbClr val="FF0000"/>
                </a:solidFill>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② Oldham</a:t>
            </a:r>
            <a:r>
              <a:rPr lang="en-US" sz="900" smtClean="0">
                <a:latin typeface="Times New Roman" panose="02020603050405020304" pitchFamily="18" charset="0"/>
                <a:cs typeface="Times New Roman" panose="02020603050405020304" pitchFamily="18" charset="0"/>
              </a:rPr>
              <a:t> Coupling</a:t>
            </a:r>
            <a:endParaRPr lang="vi-VN"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③ </a:t>
            </a:r>
            <a:r>
              <a:rPr lang="en-US" altLang="ko-KR" sz="900">
                <a:latin typeface="Times New Roman" panose="02020603050405020304" pitchFamily="18" charset="0"/>
                <a:cs typeface="Times New Roman" panose="02020603050405020304" pitchFamily="18" charset="0"/>
              </a:rPr>
              <a:t>Flange C</a:t>
            </a:r>
            <a:r>
              <a:rPr lang="en-US" altLang="ko-KR" sz="900" smtClean="0">
                <a:latin typeface="Times New Roman" panose="02020603050405020304" pitchFamily="18" charset="0"/>
                <a:cs typeface="Times New Roman" panose="02020603050405020304" pitchFamily="18" charset="0"/>
              </a:rPr>
              <a:t>oupling</a:t>
            </a:r>
            <a:r>
              <a:rPr lang="ko-KR" altLang="en-US" sz="900" smtClean="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④ </a:t>
            </a:r>
            <a:r>
              <a:rPr lang="en-US" altLang="ko-KR" sz="900">
                <a:latin typeface="Times New Roman" panose="02020603050405020304" pitchFamily="18" charset="0"/>
                <a:cs typeface="Times New Roman" panose="02020603050405020304" pitchFamily="18" charset="0"/>
              </a:rPr>
              <a:t>Flexible </a:t>
            </a:r>
            <a:r>
              <a:rPr lang="en-US" altLang="ko-KR" sz="900" smtClean="0">
                <a:latin typeface="Times New Roman" panose="02020603050405020304" pitchFamily="18" charset="0"/>
                <a:cs typeface="Times New Roman" panose="02020603050405020304" pitchFamily="18" charset="0"/>
              </a:rPr>
              <a:t>coupling</a:t>
            </a: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64. </a:t>
            </a:r>
            <a:r>
              <a:rPr lang="en-US" sz="900" smtClean="0">
                <a:latin typeface="Times New Roman" panose="02020603050405020304" pitchFamily="18" charset="0"/>
                <a:cs typeface="Times New Roman" panose="02020603050405020304" pitchFamily="18" charset="0"/>
              </a:rPr>
              <a:t>Hình dưới đây là loại vòng bi nào</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① </a:t>
            </a:r>
            <a:r>
              <a:rPr lang="en-US" altLang="ko-KR" sz="900">
                <a:solidFill>
                  <a:srgbClr val="000000"/>
                </a:solidFill>
                <a:latin typeface="Times New Roman" panose="02020603050405020304" pitchFamily="18" charset="0"/>
                <a:cs typeface="Times New Roman" panose="02020603050405020304" pitchFamily="18" charset="0"/>
              </a:rPr>
              <a:t>Single row deep groove ball </a:t>
            </a:r>
            <a:r>
              <a:rPr lang="en-US" altLang="ko-KR" sz="900" smtClean="0">
                <a:solidFill>
                  <a:srgbClr val="000000"/>
                </a:solidFill>
                <a:latin typeface="Times New Roman" panose="02020603050405020304" pitchFamily="18" charset="0"/>
                <a:cs typeface="Times New Roman" panose="02020603050405020304" pitchFamily="18" charset="0"/>
              </a:rPr>
              <a:t>bearing</a:t>
            </a:r>
          </a:p>
          <a:p>
            <a:pPr marL="0" indent="0">
              <a:buFontTx/>
              <a:buNone/>
              <a:defRPr/>
            </a:pPr>
            <a:r>
              <a:rPr lang="en-US" sz="900" smtClean="0">
                <a:latin typeface="Times New Roman" panose="02020603050405020304" pitchFamily="18" charset="0"/>
                <a:cs typeface="Times New Roman" panose="02020603050405020304" pitchFamily="18" charset="0"/>
              </a:rPr>
              <a:t>  </a:t>
            </a:r>
            <a:r>
              <a:rPr lang="en-US" sz="900">
                <a:latin typeface="Times New Roman" panose="02020603050405020304" pitchFamily="18" charset="0"/>
                <a:cs typeface="Times New Roman" panose="02020603050405020304" pitchFamily="18" charset="0"/>
              </a:rPr>
              <a:t>② </a:t>
            </a:r>
            <a:r>
              <a:rPr lang="en-US" sz="900" smtClean="0">
                <a:latin typeface="Times New Roman" panose="02020603050405020304" pitchFamily="18" charset="0"/>
                <a:cs typeface="Times New Roman" panose="02020603050405020304" pitchFamily="18" charset="0"/>
              </a:rPr>
              <a:t>Magneto ball Bearing</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a:t>
            </a:r>
            <a:r>
              <a:rPr lang="en-US" sz="900">
                <a:solidFill>
                  <a:srgbClr val="FF0000"/>
                </a:solidFill>
                <a:latin typeface="Times New Roman" panose="02020603050405020304" pitchFamily="18" charset="0"/>
                <a:cs typeface="Times New Roman" panose="02020603050405020304" pitchFamily="18" charset="0"/>
              </a:rPr>
              <a:t>③ </a:t>
            </a:r>
            <a:r>
              <a:rPr lang="en-US" altLang="ko-KR" sz="900">
                <a:solidFill>
                  <a:srgbClr val="FF0000"/>
                </a:solidFill>
                <a:latin typeface="Times New Roman" panose="02020603050405020304" pitchFamily="18" charset="0"/>
                <a:cs typeface="Times New Roman" panose="02020603050405020304" pitchFamily="18" charset="0"/>
              </a:rPr>
              <a:t>Angular ball </a:t>
            </a:r>
            <a:r>
              <a:rPr lang="en-US" altLang="ko-KR" sz="900" smtClean="0">
                <a:solidFill>
                  <a:srgbClr val="FF0000"/>
                </a:solidFill>
                <a:latin typeface="Times New Roman" panose="02020603050405020304" pitchFamily="18" charset="0"/>
                <a:cs typeface="Times New Roman" panose="02020603050405020304" pitchFamily="18" charset="0"/>
              </a:rPr>
              <a:t>bearing</a:t>
            </a:r>
          </a:p>
          <a:p>
            <a:pPr marL="0" indent="0">
              <a:buFontTx/>
              <a:buNone/>
              <a:defRPr/>
            </a:pPr>
            <a:r>
              <a:rPr lang="en-US" sz="900" smtClean="0">
                <a:latin typeface="Times New Roman" panose="02020603050405020304" pitchFamily="18" charset="0"/>
                <a:cs typeface="Times New Roman" panose="02020603050405020304" pitchFamily="18" charset="0"/>
              </a:rPr>
              <a:t>  </a:t>
            </a:r>
            <a:r>
              <a:rPr lang="en-US" sz="900">
                <a:latin typeface="Times New Roman" panose="02020603050405020304" pitchFamily="18" charset="0"/>
                <a:cs typeface="Times New Roman" panose="02020603050405020304" pitchFamily="18" charset="0"/>
              </a:rPr>
              <a:t>④ </a:t>
            </a:r>
            <a:r>
              <a:rPr lang="en-US" altLang="ko-KR" sz="900">
                <a:solidFill>
                  <a:srgbClr val="000000"/>
                </a:solidFill>
                <a:latin typeface="Times New Roman" panose="02020603050405020304" pitchFamily="18" charset="0"/>
                <a:cs typeface="Times New Roman" panose="02020603050405020304" pitchFamily="18" charset="0"/>
              </a:rPr>
              <a:t>Self-aligning ball bearing </a:t>
            </a:r>
            <a:endParaRPr lang="en-US" altLang="ko-KR" sz="900" smtClean="0">
              <a:solidFill>
                <a:srgbClr val="000000"/>
              </a:solidFill>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65. V</a:t>
            </a:r>
            <a:r>
              <a:rPr lang="en-US" sz="900" smtClean="0">
                <a:latin typeface="Times New Roman" panose="02020603050405020304" pitchFamily="18" charset="0"/>
                <a:cs typeface="Times New Roman" panose="02020603050405020304" pitchFamily="18" charset="0"/>
              </a:rPr>
              <a:t>òng bi có chỉ số như sau </a:t>
            </a:r>
            <a:r>
              <a:rPr lang="en-US" sz="900">
                <a:latin typeface="Times New Roman" panose="02020603050405020304" pitchFamily="18" charset="0"/>
                <a:cs typeface="Times New Roman" panose="02020603050405020304" pitchFamily="18" charset="0"/>
              </a:rPr>
              <a:t>62 08 C2 P6</a:t>
            </a:r>
          </a:p>
          <a:p>
            <a:pPr marL="0" indent="0">
              <a:buFontTx/>
              <a:buNone/>
              <a:defRPr/>
            </a:pP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Đáp án nào sai?</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a:t>
            </a:r>
            <a:r>
              <a:rPr lang="en-US" sz="900">
                <a:solidFill>
                  <a:srgbClr val="FF0000"/>
                </a:solidFill>
                <a:latin typeface="Times New Roman" panose="02020603050405020304" pitchFamily="18" charset="0"/>
                <a:cs typeface="Times New Roman" panose="02020603050405020304" pitchFamily="18" charset="0"/>
              </a:rPr>
              <a:t>① </a:t>
            </a:r>
            <a:r>
              <a:rPr lang="en-US" sz="900" smtClean="0">
                <a:solidFill>
                  <a:srgbClr val="FF0000"/>
                </a:solidFill>
                <a:latin typeface="Times New Roman" panose="02020603050405020304" pitchFamily="18" charset="0"/>
                <a:cs typeface="Times New Roman" panose="02020603050405020304" pitchFamily="18" charset="0"/>
              </a:rPr>
              <a:t>Là </a:t>
            </a:r>
            <a:r>
              <a:rPr lang="en-US" altLang="ko-KR" sz="900" smtClean="0">
                <a:solidFill>
                  <a:srgbClr val="FF0000"/>
                </a:solidFill>
                <a:latin typeface="Times New Roman" panose="02020603050405020304" pitchFamily="18" charset="0"/>
                <a:cs typeface="Times New Roman" panose="02020603050405020304" pitchFamily="18" charset="0"/>
              </a:rPr>
              <a:t>Self-aligning </a:t>
            </a:r>
            <a:r>
              <a:rPr lang="en-US" altLang="ko-KR" sz="900">
                <a:solidFill>
                  <a:srgbClr val="FF0000"/>
                </a:solidFill>
                <a:latin typeface="Times New Roman" panose="02020603050405020304" pitchFamily="18" charset="0"/>
                <a:cs typeface="Times New Roman" panose="02020603050405020304" pitchFamily="18" charset="0"/>
              </a:rPr>
              <a:t>ball bearing </a:t>
            </a:r>
            <a:r>
              <a:rPr lang="en-US" sz="900" smtClean="0">
                <a:solidFill>
                  <a:srgbClr val="FF0000"/>
                </a:solidFill>
                <a:latin typeface="Times New Roman" panose="02020603050405020304" pitchFamily="18" charset="0"/>
                <a:cs typeface="Times New Roman" panose="02020603050405020304" pitchFamily="18" charset="0"/>
              </a:rPr>
              <a:t>.</a:t>
            </a:r>
            <a:endParaRPr lang="en-US" sz="900">
              <a:solidFill>
                <a:srgbClr val="FF0000"/>
              </a:solidFill>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② Đường kính trong là 40mm.</a:t>
            </a:r>
          </a:p>
          <a:p>
            <a:pPr marL="0" indent="0">
              <a:buFontTx/>
              <a:buNone/>
              <a:defRPr/>
            </a:pPr>
            <a:r>
              <a:rPr lang="en-US" sz="900">
                <a:latin typeface="Times New Roman" panose="02020603050405020304" pitchFamily="18" charset="0"/>
                <a:cs typeface="Times New Roman" panose="02020603050405020304" pitchFamily="18" charset="0"/>
              </a:rPr>
              <a:t>  ③ C2 là ký hiệu </a:t>
            </a:r>
            <a:r>
              <a:rPr lang="en-US" altLang="ko-KR" sz="900" smtClean="0">
                <a:solidFill>
                  <a:srgbClr val="000000"/>
                </a:solidFill>
                <a:latin typeface="Times New Roman" panose="02020603050405020304" pitchFamily="18" charset="0"/>
                <a:cs typeface="Times New Roman" panose="02020603050405020304" pitchFamily="18" charset="0"/>
              </a:rPr>
              <a:t>Clearance</a:t>
            </a:r>
            <a:r>
              <a:rPr lang="en-US"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④ Độ chính </a:t>
            </a:r>
            <a:r>
              <a:rPr lang="en-US" sz="900" smtClean="0">
                <a:latin typeface="Times New Roman" panose="02020603050405020304" pitchFamily="18" charset="0"/>
                <a:cs typeface="Times New Roman" panose="02020603050405020304" pitchFamily="18" charset="0"/>
              </a:rPr>
              <a:t>xác là </a:t>
            </a:r>
            <a:r>
              <a:rPr lang="en-US" sz="900">
                <a:latin typeface="Times New Roman" panose="02020603050405020304" pitchFamily="18" charset="0"/>
                <a:cs typeface="Times New Roman" panose="02020603050405020304" pitchFamily="18" charset="0"/>
              </a:rPr>
              <a:t>cấp 6</a:t>
            </a:r>
            <a:r>
              <a:rPr lang="en-US"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66. Loại </a:t>
            </a:r>
            <a:r>
              <a:rPr lang="en-US" sz="900" smtClean="0">
                <a:latin typeface="Times New Roman" panose="02020603050405020304" pitchFamily="18" charset="0"/>
                <a:cs typeface="Times New Roman" panose="02020603050405020304" pitchFamily="18" charset="0"/>
              </a:rPr>
              <a:t>đinh ốc</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nào sau đây dùng để </a:t>
            </a:r>
            <a:r>
              <a:rPr lang="en-US" sz="900" smtClean="0">
                <a:latin typeface="Times New Roman" panose="02020603050405020304" pitchFamily="18" charset="0"/>
                <a:cs typeface="Times New Roman" panose="02020603050405020304" pitchFamily="18" charset="0"/>
              </a:rPr>
              <a:t>nối</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a:defRPr/>
            </a:pPr>
            <a:endParaRPr lang="en-US" sz="900" smtClean="0">
              <a:latin typeface="Times New Roman" panose="02020603050405020304" pitchFamily="18" charset="0"/>
              <a:cs typeface="Times New Roman" panose="02020603050405020304" pitchFamily="18" charset="0"/>
            </a:endParaRPr>
          </a:p>
          <a:p>
            <a:pPr marL="0" indent="0">
              <a:buFontTx/>
              <a:buNone/>
              <a:defRPr/>
            </a:pPr>
            <a:r>
              <a:rPr lang="vi-VN" sz="900" smtClean="0">
                <a:latin typeface="Times New Roman" panose="02020603050405020304" pitchFamily="18" charset="0"/>
                <a:cs typeface="Times New Roman" panose="02020603050405020304" pitchFamily="18" charset="0"/>
              </a:rPr>
              <a:t>  ① </a:t>
            </a:r>
            <a:r>
              <a:rPr lang="en-US" sz="900" smtClean="0">
                <a:latin typeface="Times New Roman" panose="02020603050405020304" pitchFamily="18" charset="0"/>
                <a:cs typeface="Times New Roman" panose="02020603050405020304" pitchFamily="18" charset="0"/>
              </a:rPr>
              <a:t>Đinh ốc</a:t>
            </a:r>
            <a:r>
              <a:rPr lang="vi-VN" sz="900" smtClean="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Square</a:t>
            </a:r>
            <a:r>
              <a:rPr lang="vi-VN" sz="900" smtClean="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② </a:t>
            </a:r>
            <a:r>
              <a:rPr lang="en-US" sz="900" smtClean="0">
                <a:latin typeface="Times New Roman" panose="02020603050405020304" pitchFamily="18" charset="0"/>
                <a:cs typeface="Times New Roman" panose="02020603050405020304" pitchFamily="18" charset="0"/>
              </a:rPr>
              <a:t>Đinh ốc</a:t>
            </a:r>
            <a:r>
              <a:rPr lang="vi-VN" sz="900" smtClean="0">
                <a:latin typeface="Times New Roman" panose="02020603050405020304" pitchFamily="18" charset="0"/>
                <a:cs typeface="Times New Roman" panose="02020603050405020304" pitchFamily="18" charset="0"/>
              </a:rPr>
              <a:t> </a:t>
            </a:r>
            <a:r>
              <a:rPr lang="en-US" altLang="ko-KR" sz="900">
                <a:latin typeface="Times New Roman" panose="02020603050405020304" pitchFamily="18" charset="0"/>
                <a:cs typeface="Times New Roman" panose="02020603050405020304" pitchFamily="18" charset="0"/>
              </a:rPr>
              <a:t>buttress </a:t>
            </a:r>
            <a:r>
              <a:rPr lang="en-US" altLang="ko-KR" sz="900" smtClean="0">
                <a:latin typeface="Times New Roman" panose="02020603050405020304" pitchFamily="18" charset="0"/>
                <a:cs typeface="Times New Roman" panose="02020603050405020304" pitchFamily="18" charset="0"/>
              </a:rPr>
              <a:t>screw</a:t>
            </a:r>
          </a:p>
          <a:p>
            <a:pPr marL="0" indent="0">
              <a:buFontTx/>
              <a:buNone/>
              <a:defRPr/>
            </a:pPr>
            <a:r>
              <a:rPr lang="en-US" sz="900" smtClean="0">
                <a:latin typeface="Times New Roman" panose="02020603050405020304" pitchFamily="18" charset="0"/>
                <a:cs typeface="Times New Roman" panose="02020603050405020304" pitchFamily="18" charset="0"/>
              </a:rPr>
              <a:t>  </a:t>
            </a:r>
            <a:r>
              <a:rPr lang="en-US" sz="900">
                <a:latin typeface="Times New Roman" panose="02020603050405020304" pitchFamily="18" charset="0"/>
                <a:cs typeface="Times New Roman" panose="02020603050405020304" pitchFamily="18" charset="0"/>
              </a:rPr>
              <a:t>③ </a:t>
            </a:r>
            <a:r>
              <a:rPr lang="en-US" sz="900" smtClean="0">
                <a:latin typeface="Times New Roman" panose="02020603050405020304" pitchFamily="18" charset="0"/>
                <a:cs typeface="Times New Roman" panose="02020603050405020304" pitchFamily="18" charset="0"/>
              </a:rPr>
              <a:t>Đinh ốc </a:t>
            </a:r>
            <a:r>
              <a:rPr lang="en-US" altLang="ko-KR" sz="900" smtClean="0">
                <a:latin typeface="Times New Roman" panose="02020603050405020304" pitchFamily="18" charset="0"/>
                <a:cs typeface="Times New Roman" panose="02020603050405020304" pitchFamily="18" charset="0"/>
              </a:rPr>
              <a:t>knuckle</a:t>
            </a:r>
            <a:r>
              <a:rPr lang="en-US" sz="900" smtClean="0">
                <a:latin typeface="Times New Roman" panose="02020603050405020304" pitchFamily="18" charset="0"/>
                <a:cs typeface="Times New Roman" panose="02020603050405020304" pitchFamily="18" charset="0"/>
              </a:rPr>
              <a:t>            </a:t>
            </a:r>
            <a:r>
              <a:rPr lang="en-US" sz="900" smtClean="0">
                <a:solidFill>
                  <a:srgbClr val="FF0000"/>
                </a:solidFill>
                <a:latin typeface="Times New Roman" panose="02020603050405020304" pitchFamily="18" charset="0"/>
                <a:cs typeface="Times New Roman" panose="02020603050405020304" pitchFamily="18" charset="0"/>
              </a:rPr>
              <a:t>④ Đinh ốc </a:t>
            </a:r>
            <a:r>
              <a:rPr lang="en-US" altLang="ko-KR" sz="900">
                <a:solidFill>
                  <a:srgbClr val="FF0000"/>
                </a:solidFill>
                <a:latin typeface="Times New Roman" panose="02020603050405020304" pitchFamily="18" charset="0"/>
                <a:cs typeface="Times New Roman" panose="02020603050405020304" pitchFamily="18" charset="0"/>
              </a:rPr>
              <a:t>unified thread</a:t>
            </a:r>
            <a:endParaRPr lang="en-US" sz="900">
              <a:solidFill>
                <a:srgbClr val="FF0000"/>
              </a:solidFill>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67. </a:t>
            </a:r>
            <a:r>
              <a:rPr lang="en-US" sz="900" smtClean="0">
                <a:latin typeface="Times New Roman" panose="02020603050405020304" pitchFamily="18" charset="0"/>
                <a:cs typeface="Times New Roman" panose="02020603050405020304" pitchFamily="18" charset="0"/>
              </a:rPr>
              <a:t>Chốt Pin nào đ</a:t>
            </a:r>
            <a:r>
              <a:rPr lang="vi-VN" sz="900" smtClean="0">
                <a:latin typeface="Times New Roman" panose="02020603050405020304" pitchFamily="18" charset="0"/>
                <a:cs typeface="Times New Roman" panose="02020603050405020304" pitchFamily="18" charset="0"/>
              </a:rPr>
              <a:t>ược </a:t>
            </a:r>
            <a:r>
              <a:rPr lang="vi-VN" sz="900">
                <a:latin typeface="Times New Roman" panose="02020603050405020304" pitchFamily="18" charset="0"/>
                <a:cs typeface="Times New Roman" panose="02020603050405020304" pitchFamily="18" charset="0"/>
              </a:rPr>
              <a:t>sử dụng để ngăn chặn việc nới lỏng </a:t>
            </a:r>
            <a:r>
              <a:rPr lang="vi-VN" sz="900" smtClean="0">
                <a:latin typeface="Times New Roman" panose="02020603050405020304" pitchFamily="18" charset="0"/>
                <a:cs typeface="Times New Roman" panose="02020603050405020304" pitchFamily="18" charset="0"/>
              </a:rPr>
              <a:t>bu</a:t>
            </a: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lông và đai </a:t>
            </a:r>
            <a:r>
              <a:rPr lang="vi-VN" sz="900" smtClean="0">
                <a:latin typeface="Times New Roman" panose="02020603050405020304" pitchFamily="18" charset="0"/>
                <a:cs typeface="Times New Roman" panose="02020603050405020304" pitchFamily="18" charset="0"/>
              </a:rPr>
              <a:t>ốc</a:t>
            </a:r>
            <a:r>
              <a:rPr lang="en-US" sz="900" smtClean="0">
                <a:latin typeface="Times New Roman" panose="02020603050405020304" pitchFamily="18" charset="0"/>
                <a:cs typeface="Times New Roman" panose="02020603050405020304" pitchFamily="18" charset="0"/>
              </a:rPr>
              <a:t>,</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và để kết nối các bản </a:t>
            </a:r>
            <a:r>
              <a:rPr lang="vi-VN" sz="900" smtClean="0">
                <a:latin typeface="Times New Roman" panose="02020603050405020304" pitchFamily="18" charset="0"/>
                <a:cs typeface="Times New Roman" panose="02020603050405020304" pitchFamily="18" charset="0"/>
              </a:rPr>
              <a:t>lề</a:t>
            </a:r>
            <a:r>
              <a:rPr lang="en-US" sz="900" smtClean="0">
                <a:latin typeface="Times New Roman" panose="02020603050405020304" pitchFamily="18" charset="0"/>
                <a:cs typeface="Times New Roman" panose="02020603050405020304" pitchFamily="18" charset="0"/>
              </a:rPr>
              <a:t>?</a:t>
            </a:r>
          </a:p>
          <a:p>
            <a:pPr marL="0" indent="0">
              <a:buFontTx/>
              <a:buNone/>
              <a:defRPr/>
            </a:pPr>
            <a:r>
              <a:rPr lang="en-US" sz="900" smtClean="0">
                <a:latin typeface="Times New Roman" panose="02020603050405020304" pitchFamily="18" charset="0"/>
                <a:cs typeface="Times New Roman" panose="02020603050405020304" pitchFamily="18" charset="0"/>
              </a:rPr>
              <a:t>  </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① </a:t>
            </a:r>
            <a:r>
              <a:rPr lang="en-US" sz="900" smtClean="0">
                <a:latin typeface="Times New Roman" panose="02020603050405020304" pitchFamily="18" charset="0"/>
                <a:cs typeface="Times New Roman" panose="02020603050405020304" pitchFamily="18" charset="0"/>
              </a:rPr>
              <a:t>P</a:t>
            </a:r>
            <a:r>
              <a:rPr lang="en-US" altLang="ko-KR" sz="900" smtClean="0">
                <a:latin typeface="Times New Roman" panose="02020603050405020304" pitchFamily="18" charset="0"/>
                <a:cs typeface="Times New Roman" panose="02020603050405020304" pitchFamily="18" charset="0"/>
              </a:rPr>
              <a:t>arallel pin                 </a:t>
            </a:r>
            <a:r>
              <a:rPr lang="en-US" sz="900" smtClean="0">
                <a:latin typeface="Times New Roman" panose="02020603050405020304" pitchFamily="18" charset="0"/>
                <a:cs typeface="Times New Roman" panose="02020603050405020304" pitchFamily="18" charset="0"/>
              </a:rPr>
              <a:t>② T</a:t>
            </a:r>
            <a:r>
              <a:rPr lang="en-US" altLang="ko-KR" sz="900" smtClean="0">
                <a:latin typeface="Times New Roman" panose="02020603050405020304" pitchFamily="18" charset="0"/>
                <a:cs typeface="Times New Roman" panose="02020603050405020304" pitchFamily="18" charset="0"/>
              </a:rPr>
              <a:t>aper pin</a:t>
            </a:r>
          </a:p>
          <a:p>
            <a:pPr marL="0" indent="0">
              <a:buFontTx/>
              <a:buNone/>
              <a:defRPr/>
            </a:pPr>
            <a:r>
              <a:rPr lang="en-US" sz="900" smtClean="0">
                <a:latin typeface="Times New Roman" panose="02020603050405020304" pitchFamily="18" charset="0"/>
                <a:cs typeface="Times New Roman" panose="02020603050405020304" pitchFamily="18" charset="0"/>
              </a:rPr>
              <a:t>  </a:t>
            </a:r>
            <a:r>
              <a:rPr lang="en-US" sz="900">
                <a:latin typeface="Times New Roman" panose="02020603050405020304" pitchFamily="18" charset="0"/>
                <a:cs typeface="Times New Roman" panose="02020603050405020304" pitchFamily="18" charset="0"/>
              </a:rPr>
              <a:t>③ </a:t>
            </a:r>
            <a:r>
              <a:rPr lang="en-US" sz="900" smtClean="0">
                <a:latin typeface="Times New Roman" panose="02020603050405020304" pitchFamily="18" charset="0"/>
                <a:cs typeface="Times New Roman" panose="02020603050405020304" pitchFamily="18" charset="0"/>
              </a:rPr>
              <a:t>Split Pin                     </a:t>
            </a:r>
            <a:r>
              <a:rPr lang="en-US" sz="900" smtClean="0">
                <a:solidFill>
                  <a:srgbClr val="FF0000"/>
                </a:solidFill>
                <a:latin typeface="Times New Roman" panose="02020603050405020304" pitchFamily="18" charset="0"/>
                <a:cs typeface="Times New Roman" panose="02020603050405020304" pitchFamily="18" charset="0"/>
              </a:rPr>
              <a:t>④ </a:t>
            </a:r>
            <a:r>
              <a:rPr lang="en-US" altLang="ko-KR" sz="900">
                <a:solidFill>
                  <a:srgbClr val="FF0000"/>
                </a:solidFill>
                <a:latin typeface="Times New Roman" panose="02020603050405020304" pitchFamily="18" charset="0"/>
                <a:cs typeface="Times New Roman" panose="02020603050405020304" pitchFamily="18" charset="0"/>
              </a:rPr>
              <a:t>Spring pin </a:t>
            </a:r>
            <a:endParaRPr lang="en-US" sz="900">
              <a:solidFill>
                <a:srgbClr val="FF0000"/>
              </a:solidFill>
              <a:latin typeface="Times New Roman" panose="02020603050405020304" pitchFamily="18" charset="0"/>
              <a:cs typeface="Times New Roman" panose="02020603050405020304" pitchFamily="18" charset="0"/>
            </a:endParaRPr>
          </a:p>
        </p:txBody>
      </p:sp>
      <p:sp>
        <p:nvSpPr>
          <p:cNvPr id="8199" name="Rectangle 5"/>
          <p:cNvSpPr>
            <a:spLocks noChangeArrowheads="1"/>
          </p:cNvSpPr>
          <p:nvPr/>
        </p:nvSpPr>
        <p:spPr bwMode="auto">
          <a:xfrm>
            <a:off x="3384550" y="776288"/>
            <a:ext cx="3124200" cy="8853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a:latin typeface="Times New Roman" pitchFamily="18" charset="0"/>
                <a:ea typeface="돋움" pitchFamily="50" charset="-127"/>
                <a:cs typeface="Times New Roman" pitchFamily="18" charset="0"/>
              </a:rPr>
              <a:t>68. Điều gì là chính xác từ lời giải thích của Woodruff key?</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Thường được sử dụng cho các trục lớn</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Độ bền của trục </a:t>
            </a:r>
            <a:r>
              <a:rPr lang="en-US" altLang="ko-KR" sz="900">
                <a:latin typeface="Times New Roman" pitchFamily="18" charset="0"/>
                <a:ea typeface="돋움" pitchFamily="50" charset="-127"/>
                <a:cs typeface="Times New Roman" pitchFamily="18" charset="0"/>
              </a:rPr>
              <a:t>vượt trội</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③ Thích hợp cho trục côn của ô tô và máy công cụ</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Rất khó để xử lý và điều chỉnh.</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69. </a:t>
            </a:r>
            <a:r>
              <a:rPr lang="en-US" altLang="ko-KR" sz="900">
                <a:latin typeface="Times New Roman" pitchFamily="18" charset="0"/>
                <a:ea typeface="돋움" pitchFamily="50" charset="-127"/>
                <a:cs typeface="Times New Roman" pitchFamily="18" charset="0"/>
              </a:rPr>
              <a:t>B</a:t>
            </a:r>
            <a:r>
              <a:rPr lang="vi-VN" altLang="ko-KR" sz="900">
                <a:latin typeface="Times New Roman" pitchFamily="18" charset="0"/>
                <a:ea typeface="돋움" pitchFamily="50" charset="-127"/>
                <a:cs typeface="Times New Roman" pitchFamily="18" charset="0"/>
              </a:rPr>
              <a:t>ánh răng nào sau đây không thuộc trục song song?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① </a:t>
            </a:r>
            <a:r>
              <a:rPr lang="en-US" altLang="ko-KR" sz="900">
                <a:solidFill>
                  <a:srgbClr val="FF0000"/>
                </a:solidFill>
                <a:latin typeface="Times New Roman" pitchFamily="18" charset="0"/>
                <a:ea typeface="돋움" pitchFamily="50" charset="-127"/>
                <a:cs typeface="Times New Roman" pitchFamily="18" charset="0"/>
              </a:rPr>
              <a:t>Worm Gear</a:t>
            </a:r>
            <a:endParaRPr lang="vi-VN" altLang="ko-KR" sz="900">
              <a:solidFill>
                <a:srgbClr val="FF0000"/>
              </a:solidFill>
              <a:latin typeface="Times New Roman" pitchFamily="18" charset="0"/>
              <a:ea typeface="돋움" pitchFamily="50" charset="-127"/>
            </a:endParaRPr>
          </a:p>
          <a:p>
            <a:pPr eaLnBrk="1" hangingPunct="1">
              <a:spcBef>
                <a:spcPct val="0"/>
              </a:spcBef>
              <a:buFontTx/>
              <a:buNone/>
            </a:pPr>
            <a:r>
              <a:rPr lang="en-US" altLang="ko-KR" sz="900">
                <a:latin typeface="Times New Roman" pitchFamily="18" charset="0"/>
                <a:ea typeface="돋움" pitchFamily="50" charset="-127"/>
              </a:rPr>
              <a:t>  ② </a:t>
            </a:r>
            <a:r>
              <a:rPr lang="en-US" altLang="ko-KR" sz="900">
                <a:latin typeface="Times New Roman" pitchFamily="18" charset="0"/>
                <a:cs typeface="Times New Roman" pitchFamily="18" charset="0"/>
              </a:rPr>
              <a:t>Internal</a:t>
            </a:r>
            <a:r>
              <a:rPr lang="en-US" altLang="ko-KR" sz="900">
                <a:latin typeface="Times New Roman" pitchFamily="18" charset="0"/>
                <a:ea typeface="돋움" pitchFamily="50" charset="-127"/>
              </a:rPr>
              <a:t> Gear</a:t>
            </a:r>
          </a:p>
          <a:p>
            <a:pPr eaLnBrk="1" hangingPunct="1">
              <a:spcBef>
                <a:spcPct val="0"/>
              </a:spcBef>
              <a:buFontTx/>
              <a:buNone/>
            </a:pPr>
            <a:r>
              <a:rPr lang="vi-VN" altLang="ko-KR" sz="900">
                <a:latin typeface="Times New Roman" pitchFamily="18" charset="0"/>
                <a:ea typeface="돋움" pitchFamily="50" charset="-127"/>
              </a:rPr>
              <a:t>  ③ </a:t>
            </a:r>
            <a:r>
              <a:rPr lang="en-US" altLang="ko-KR" sz="900">
                <a:latin typeface="Times New Roman" pitchFamily="18" charset="0"/>
                <a:cs typeface="Times New Roman" pitchFamily="18" charset="0"/>
              </a:rPr>
              <a:t>Helical Gear</a:t>
            </a:r>
          </a:p>
          <a:p>
            <a:pPr eaLnBrk="1" hangingPunct="1">
              <a:spcBef>
                <a:spcPct val="0"/>
              </a:spcBef>
              <a:buFontTx/>
              <a:buNone/>
            </a:pPr>
            <a:r>
              <a:rPr lang="vi-VN" altLang="ko-KR" sz="900">
                <a:latin typeface="Times New Roman" pitchFamily="18" charset="0"/>
                <a:ea typeface="돋움" pitchFamily="50" charset="-127"/>
              </a:rPr>
              <a:t>  ④ </a:t>
            </a:r>
            <a:r>
              <a:rPr lang="en-US" altLang="ko-KR" sz="900">
                <a:latin typeface="Times New Roman" pitchFamily="18" charset="0"/>
                <a:ea typeface="돋움" pitchFamily="50" charset="-127"/>
              </a:rPr>
              <a:t>Rack Gear</a:t>
            </a:r>
            <a:endParaRPr lang="vi-VN" altLang="ko-KR" sz="900">
              <a:latin typeface="Times New Roman" pitchFamily="18" charset="0"/>
              <a:ea typeface="돋움" pitchFamily="50" charset="-127"/>
            </a:endParaRP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70. Có răng trên mặt nón</a:t>
            </a:r>
            <a:r>
              <a:rPr lang="en-US" altLang="ko-KR" sz="900">
                <a:latin typeface="Times New Roman" pitchFamily="18" charset="0"/>
                <a:ea typeface="돋움" pitchFamily="50" charset="-127"/>
              </a:rPr>
              <a:t>, </a:t>
            </a:r>
            <a:r>
              <a:rPr lang="en-US" altLang="ko-KR" sz="900">
                <a:latin typeface="Times New Roman" pitchFamily="18" charset="0"/>
                <a:cs typeface="Times New Roman" pitchFamily="18" charset="0"/>
              </a:rPr>
              <a:t>bánh răng có đường răng đồng nhất trên mặt trụ tròn</a:t>
            </a:r>
            <a:r>
              <a:rPr lang="vi-VN" altLang="ko-KR" sz="900">
                <a:latin typeface="Times New Roman" pitchFamily="18" charset="0"/>
                <a:ea typeface="돋움" pitchFamily="50" charset="-127"/>
              </a:rPr>
              <a:t>. Bánh răng nào </a:t>
            </a:r>
            <a:r>
              <a:rPr lang="en-US" altLang="ko-KR" sz="900">
                <a:latin typeface="Times New Roman" pitchFamily="18" charset="0"/>
                <a:ea typeface="돋움" pitchFamily="50" charset="-127"/>
              </a:rPr>
              <a:t>đang được nhắc tới</a:t>
            </a:r>
            <a:r>
              <a:rPr lang="vi-VN" altLang="ko-KR" sz="900">
                <a:latin typeface="Times New Roman" pitchFamily="18" charset="0"/>
                <a:ea typeface="돋움" pitchFamily="50" charset="-127"/>
              </a:rPr>
              <a:t>?</a:t>
            </a: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① Bánh răng </a:t>
            </a:r>
            <a:r>
              <a:rPr lang="en-US" altLang="ko-KR" sz="900">
                <a:latin typeface="Times New Roman" pitchFamily="18" charset="0"/>
                <a:ea typeface="돋움" pitchFamily="50" charset="-127"/>
              </a:rPr>
              <a:t>vít Hypoid</a:t>
            </a:r>
            <a:endParaRPr lang="vi-VN"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② Bánh răng </a:t>
            </a:r>
            <a:r>
              <a:rPr lang="en-US" altLang="ko-KR" sz="900">
                <a:latin typeface="Times New Roman" pitchFamily="18" charset="0"/>
                <a:ea typeface="돋움" pitchFamily="50" charset="-127"/>
              </a:rPr>
              <a:t>Helicon</a:t>
            </a:r>
            <a:endParaRPr lang="vi-VN"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③ Bánh răng xoắn ốc</a:t>
            </a:r>
          </a:p>
          <a:p>
            <a:pPr eaLnBrk="1" hangingPunct="1">
              <a:spcBef>
                <a:spcPct val="0"/>
              </a:spcBef>
              <a:buFontTx/>
              <a:buNone/>
            </a:pPr>
            <a:r>
              <a:rPr lang="vi-VN" altLang="ko-KR" sz="900">
                <a:latin typeface="Times New Roman" pitchFamily="18" charset="0"/>
                <a:ea typeface="돋움" pitchFamily="50" charset="-127"/>
              </a:rPr>
              <a:t>  </a:t>
            </a:r>
            <a:r>
              <a:rPr lang="vi-VN" altLang="ko-KR" sz="900">
                <a:solidFill>
                  <a:srgbClr val="FF0000"/>
                </a:solidFill>
                <a:latin typeface="Times New Roman" pitchFamily="18" charset="0"/>
                <a:ea typeface="돋움" pitchFamily="50" charset="-127"/>
              </a:rPr>
              <a:t>④ Bánh răng côn thẳng</a:t>
            </a: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71. Nêu tính năng của hộp giảm tốc </a:t>
            </a:r>
            <a:r>
              <a:rPr lang="en-US" altLang="ko-KR" sz="900">
                <a:latin typeface="Times New Roman" pitchFamily="18" charset="0"/>
                <a:ea typeface="돋움" pitchFamily="50" charset="-127"/>
              </a:rPr>
              <a:t>đa hệ</a:t>
            </a:r>
            <a:r>
              <a:rPr lang="vi-VN" altLang="ko-KR" sz="900">
                <a:latin typeface="Times New Roman" pitchFamily="18" charset="0"/>
                <a:ea typeface="돋움" pitchFamily="50" charset="-127"/>
              </a:rPr>
              <a:t>?</a:t>
            </a: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① </a:t>
            </a:r>
            <a:r>
              <a:rPr lang="en-US" altLang="ko-KR" sz="900">
                <a:solidFill>
                  <a:srgbClr val="000000"/>
                </a:solidFill>
                <a:latin typeface="Times New Roman" pitchFamily="18" charset="0"/>
                <a:cs typeface="Times New Roman" pitchFamily="18" charset="0"/>
              </a:rPr>
              <a:t>Ít được sử dụng</a:t>
            </a:r>
            <a:endParaRPr lang="vi-VN"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a:t>
            </a:r>
            <a:r>
              <a:rPr lang="vi-VN" altLang="ko-KR" sz="900">
                <a:solidFill>
                  <a:srgbClr val="FF0000"/>
                </a:solidFill>
                <a:latin typeface="Times New Roman" pitchFamily="18" charset="0"/>
                <a:ea typeface="돋움" pitchFamily="50" charset="-127"/>
              </a:rPr>
              <a:t>② </a:t>
            </a:r>
            <a:r>
              <a:rPr lang="en-US" altLang="ko-KR" sz="900">
                <a:solidFill>
                  <a:srgbClr val="FF0000"/>
                </a:solidFill>
                <a:latin typeface="Times New Roman" pitchFamily="18" charset="0"/>
                <a:ea typeface="돋움" pitchFamily="50" charset="-127"/>
              </a:rPr>
              <a:t>Được sử dụng</a:t>
            </a:r>
            <a:r>
              <a:rPr lang="vi-VN" altLang="ko-KR" sz="900">
                <a:solidFill>
                  <a:srgbClr val="FF0000"/>
                </a:solidFill>
                <a:latin typeface="Times New Roman" pitchFamily="18" charset="0"/>
                <a:ea typeface="돋움" pitchFamily="50" charset="-127"/>
              </a:rPr>
              <a:t> cho tải trọng </a:t>
            </a:r>
            <a:r>
              <a:rPr lang="en-US" altLang="ko-KR" sz="900">
                <a:solidFill>
                  <a:srgbClr val="FF0000"/>
                </a:solidFill>
                <a:latin typeface="Times New Roman" pitchFamily="18" charset="0"/>
                <a:ea typeface="돋움" pitchFamily="50" charset="-127"/>
              </a:rPr>
              <a:t>không cố định</a:t>
            </a:r>
            <a:endParaRPr lang="vi-VN" altLang="ko-KR" sz="900">
              <a:solidFill>
                <a:srgbClr val="FF0000"/>
              </a:solidFill>
              <a:latin typeface="Times New Roman" pitchFamily="18" charset="0"/>
              <a:ea typeface="돋움" pitchFamily="50" charset="-127"/>
            </a:endParaRPr>
          </a:p>
          <a:p>
            <a:pPr eaLnBrk="1" hangingPunct="1">
              <a:spcBef>
                <a:spcPct val="0"/>
              </a:spcBef>
              <a:buFontTx/>
              <a:buNone/>
            </a:pPr>
            <a:r>
              <a:rPr lang="en-US" altLang="ko-KR" sz="900">
                <a:latin typeface="Times New Roman" pitchFamily="18" charset="0"/>
                <a:ea typeface="돋움" pitchFamily="50" charset="-127"/>
              </a:rPr>
              <a:t>  ③ Khi sử dụng góc xiên, nó sẽ trở thành trục chéo</a:t>
            </a:r>
          </a:p>
          <a:p>
            <a:pPr eaLnBrk="1" hangingPunct="1">
              <a:spcBef>
                <a:spcPct val="0"/>
              </a:spcBef>
              <a:buFontTx/>
              <a:buNone/>
            </a:pPr>
            <a:r>
              <a:rPr lang="vi-VN" altLang="ko-KR" sz="900">
                <a:latin typeface="Times New Roman" pitchFamily="18" charset="0"/>
                <a:ea typeface="돋움" pitchFamily="50" charset="-127"/>
              </a:rPr>
              <a:t>  ④ </a:t>
            </a:r>
            <a:r>
              <a:rPr lang="en-US" altLang="ko-KR" sz="900">
                <a:latin typeface="Times New Roman" pitchFamily="18" charset="0"/>
                <a:ea typeface="돋움" pitchFamily="50" charset="-127"/>
              </a:rPr>
              <a:t>Có thể sử dụng ở tốc độ quay cao, tiếng ồn thấp</a:t>
            </a:r>
            <a:endParaRPr lang="vi-VN" altLang="ko-KR" sz="900">
              <a:latin typeface="Times New Roman" pitchFamily="18" charset="0"/>
              <a:ea typeface="돋움" pitchFamily="50" charset="-127"/>
            </a:endParaRP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72. Điều nào không đúng với đặc điểm của </a:t>
            </a:r>
            <a:r>
              <a:rPr lang="en-US" altLang="ko-KR" sz="900">
                <a:latin typeface="Times New Roman" pitchFamily="18" charset="0"/>
                <a:ea typeface="돋움" pitchFamily="50" charset="-127"/>
              </a:rPr>
              <a:t>Timing Belt</a:t>
            </a:r>
            <a:r>
              <a:rPr lang="vi-VN" altLang="ko-KR" sz="900">
                <a:latin typeface="Times New Roman" pitchFamily="18" charset="0"/>
                <a:ea typeface="돋움" pitchFamily="50" charset="-127"/>
              </a:rPr>
              <a:t>?</a:t>
            </a: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① </a:t>
            </a:r>
            <a:r>
              <a:rPr lang="en-US" altLang="ko-KR" sz="900">
                <a:latin typeface="Times New Roman" pitchFamily="18" charset="0"/>
                <a:ea typeface="돋움" pitchFamily="50" charset="-127"/>
              </a:rPr>
              <a:t>Hoạt động chính xác, </a:t>
            </a:r>
            <a:r>
              <a:rPr lang="vi-VN" altLang="ko-KR" sz="900">
                <a:latin typeface="Times New Roman" pitchFamily="18" charset="0"/>
                <a:ea typeface="돋움" pitchFamily="50" charset="-127"/>
              </a:rPr>
              <a:t>không bị </a:t>
            </a:r>
            <a:r>
              <a:rPr lang="en-US" altLang="ko-KR" sz="900">
                <a:latin typeface="Times New Roman" pitchFamily="18" charset="0"/>
                <a:ea typeface="돋움" pitchFamily="50" charset="-127"/>
              </a:rPr>
              <a:t>trơn </a:t>
            </a:r>
            <a:r>
              <a:rPr lang="vi-VN" altLang="ko-KR" sz="900">
                <a:latin typeface="Times New Roman" pitchFamily="18" charset="0"/>
                <a:ea typeface="돋움" pitchFamily="50" charset="-127"/>
              </a:rPr>
              <a:t>trượt</a:t>
            </a:r>
          </a:p>
          <a:p>
            <a:pPr eaLnBrk="1" hangingPunct="1">
              <a:spcBef>
                <a:spcPct val="0"/>
              </a:spcBef>
              <a:buFontTx/>
              <a:buNone/>
            </a:pPr>
            <a:r>
              <a:rPr lang="vi-VN" altLang="ko-KR" sz="900">
                <a:latin typeface="Times New Roman" pitchFamily="18" charset="0"/>
                <a:ea typeface="돋움" pitchFamily="50" charset="-127"/>
              </a:rPr>
              <a:t>  </a:t>
            </a:r>
            <a:r>
              <a:rPr lang="vi-VN" altLang="ko-KR" sz="900">
                <a:solidFill>
                  <a:srgbClr val="FF0000"/>
                </a:solidFill>
                <a:latin typeface="Times New Roman" pitchFamily="18" charset="0"/>
                <a:ea typeface="돋움" pitchFamily="50" charset="-127"/>
              </a:rPr>
              <a:t>② </a:t>
            </a:r>
            <a:r>
              <a:rPr lang="en-US" altLang="ko-KR" sz="900">
                <a:solidFill>
                  <a:srgbClr val="FF0000"/>
                </a:solidFill>
                <a:latin typeface="Times New Roman" pitchFamily="18" charset="0"/>
                <a:ea typeface="돋움" pitchFamily="50" charset="-127"/>
              </a:rPr>
              <a:t>Lực căng</a:t>
            </a:r>
            <a:r>
              <a:rPr lang="vi-VN" altLang="ko-KR" sz="900">
                <a:solidFill>
                  <a:srgbClr val="FF0000"/>
                </a:solidFill>
                <a:latin typeface="Times New Roman" pitchFamily="18" charset="0"/>
                <a:ea typeface="돋움" pitchFamily="50" charset="-127"/>
              </a:rPr>
              <a:t> căng ban đầu cao</a:t>
            </a:r>
          </a:p>
          <a:p>
            <a:pPr eaLnBrk="1" hangingPunct="1">
              <a:spcBef>
                <a:spcPct val="0"/>
              </a:spcBef>
              <a:buFontTx/>
              <a:buNone/>
            </a:pPr>
            <a:r>
              <a:rPr lang="vi-VN" altLang="ko-KR" sz="900">
                <a:latin typeface="Times New Roman" pitchFamily="18" charset="0"/>
                <a:ea typeface="돋움" pitchFamily="50" charset="-127"/>
              </a:rPr>
              <a:t>  ③ </a:t>
            </a:r>
            <a:r>
              <a:rPr lang="en-US" altLang="ko-KR" sz="900">
                <a:latin typeface="Times New Roman" pitchFamily="18" charset="0"/>
                <a:ea typeface="돋움" pitchFamily="50" charset="-127"/>
              </a:rPr>
              <a:t>Chịu tải trọng tốt</a:t>
            </a:r>
            <a:endParaRPr lang="vi-VN" altLang="ko-KR" sz="900">
              <a:latin typeface="Times New Roman" pitchFamily="18" charset="0"/>
              <a:ea typeface="돋움" pitchFamily="50" charset="-127"/>
            </a:endParaRPr>
          </a:p>
          <a:p>
            <a:pPr eaLnBrk="1" hangingPunct="1">
              <a:spcBef>
                <a:spcPct val="0"/>
              </a:spcBef>
              <a:buFontTx/>
              <a:buNone/>
            </a:pPr>
            <a:r>
              <a:rPr lang="en-US" altLang="ko-KR" sz="900">
                <a:latin typeface="Times New Roman" pitchFamily="18" charset="0"/>
                <a:ea typeface="돋움" pitchFamily="50" charset="-127"/>
              </a:rPr>
              <a:t>  ④ Tiếng ồn thấp</a:t>
            </a: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73. Điều nào không đúng với đặc điểm của </a:t>
            </a:r>
            <a:r>
              <a:rPr lang="en-US" altLang="ko-KR" sz="900">
                <a:latin typeface="Times New Roman" pitchFamily="18" charset="0"/>
                <a:ea typeface="돋움" pitchFamily="50" charset="-127"/>
              </a:rPr>
              <a:t>Ball Screw</a:t>
            </a:r>
            <a:r>
              <a:rPr lang="vi-VN" altLang="ko-KR" sz="900">
                <a:latin typeface="Times New Roman" pitchFamily="18" charset="0"/>
                <a:ea typeface="돋움" pitchFamily="50" charset="-127"/>
              </a:rPr>
              <a:t>?</a:t>
            </a: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① Hiệu quả cao vì được truyền bằng ma sát lăn</a:t>
            </a:r>
          </a:p>
          <a:p>
            <a:pPr eaLnBrk="1" hangingPunct="1">
              <a:spcBef>
                <a:spcPct val="0"/>
              </a:spcBef>
              <a:buFontTx/>
              <a:buNone/>
            </a:pPr>
            <a:r>
              <a:rPr lang="en-US" altLang="ko-KR" sz="900">
                <a:latin typeface="Times New Roman" pitchFamily="18" charset="0"/>
                <a:ea typeface="돋움" pitchFamily="50" charset="-127"/>
              </a:rPr>
              <a:t>  ② Có thể giảm thiểu Backlash</a:t>
            </a:r>
          </a:p>
          <a:p>
            <a:pPr eaLnBrk="1" hangingPunct="1">
              <a:spcBef>
                <a:spcPct val="0"/>
              </a:spcBef>
              <a:buFontTx/>
              <a:buNone/>
            </a:pPr>
            <a:r>
              <a:rPr lang="vi-VN" altLang="ko-KR" sz="900">
                <a:latin typeface="Times New Roman" pitchFamily="18" charset="0"/>
                <a:ea typeface="돋움" pitchFamily="50" charset="-127"/>
              </a:rPr>
              <a:t>  </a:t>
            </a:r>
            <a:r>
              <a:rPr lang="vi-VN" altLang="ko-KR" sz="900">
                <a:solidFill>
                  <a:srgbClr val="FF0000"/>
                </a:solidFill>
                <a:latin typeface="Times New Roman" pitchFamily="18" charset="0"/>
                <a:ea typeface="돋움" pitchFamily="50" charset="-127"/>
              </a:rPr>
              <a:t>③ Lực </a:t>
            </a:r>
            <a:r>
              <a:rPr lang="en-US" altLang="ko-KR" sz="900">
                <a:solidFill>
                  <a:srgbClr val="FF0000"/>
                </a:solidFill>
                <a:latin typeface="Times New Roman" pitchFamily="18" charset="0"/>
                <a:ea typeface="돋움" pitchFamily="50" charset="-127"/>
              </a:rPr>
              <a:t>kháng</a:t>
            </a:r>
            <a:r>
              <a:rPr lang="vi-VN" altLang="ko-KR" sz="900">
                <a:solidFill>
                  <a:srgbClr val="FF0000"/>
                </a:solidFill>
                <a:latin typeface="Times New Roman" pitchFamily="18" charset="0"/>
                <a:ea typeface="돋움" pitchFamily="50" charset="-127"/>
              </a:rPr>
              <a:t> lăn lớn.</a:t>
            </a:r>
          </a:p>
          <a:p>
            <a:pPr eaLnBrk="1" hangingPunct="1">
              <a:spcBef>
                <a:spcPct val="0"/>
              </a:spcBef>
              <a:buFontTx/>
              <a:buNone/>
            </a:pPr>
            <a:r>
              <a:rPr lang="vi-VN" altLang="ko-KR" sz="900">
                <a:latin typeface="Times New Roman" pitchFamily="18" charset="0"/>
                <a:ea typeface="돋움" pitchFamily="50" charset="-127"/>
              </a:rPr>
              <a:t>  ④ Tuổi thọ cao hơn </a:t>
            </a:r>
            <a:r>
              <a:rPr lang="en-US" altLang="ko-KR" sz="900">
                <a:latin typeface="Times New Roman" pitchFamily="18" charset="0"/>
                <a:ea typeface="돋움" pitchFamily="50" charset="-127"/>
              </a:rPr>
              <a:t>so với thiết bị sử dụng ma sát trượt</a:t>
            </a:r>
            <a:endParaRPr lang="vi-VN" altLang="ko-KR" sz="900">
              <a:latin typeface="Times New Roman" pitchFamily="18" charset="0"/>
              <a:ea typeface="돋움" pitchFamily="50" charset="-127"/>
            </a:endParaRP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74. Điều gì không đúng với các đặc điểm của Thanh dẫn LM?</a:t>
            </a: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a:t>
            </a:r>
            <a:r>
              <a:rPr lang="en-US" altLang="ko-KR" sz="900">
                <a:latin typeface="Times New Roman" pitchFamily="18" charset="0"/>
                <a:ea typeface="돋움" pitchFamily="50" charset="-127"/>
              </a:rPr>
              <a:t> </a:t>
            </a:r>
            <a:r>
              <a:rPr lang="vi-VN" altLang="ko-KR" sz="900">
                <a:solidFill>
                  <a:srgbClr val="FF0000"/>
                </a:solidFill>
                <a:latin typeface="Times New Roman" pitchFamily="18" charset="0"/>
                <a:ea typeface="돋움" pitchFamily="50" charset="-127"/>
              </a:rPr>
              <a:t>① Xảy ra </a:t>
            </a:r>
            <a:r>
              <a:rPr lang="en-US" altLang="ko-KR" sz="900">
                <a:solidFill>
                  <a:srgbClr val="FF0000"/>
                </a:solidFill>
                <a:latin typeface="Times New Roman" pitchFamily="18" charset="0"/>
                <a:ea typeface="돋움" pitchFamily="50" charset="-127"/>
              </a:rPr>
              <a:t>trơn </a:t>
            </a:r>
            <a:r>
              <a:rPr lang="vi-VN" altLang="ko-KR" sz="900">
                <a:solidFill>
                  <a:srgbClr val="FF0000"/>
                </a:solidFill>
                <a:latin typeface="Times New Roman" pitchFamily="18" charset="0"/>
                <a:ea typeface="돋움" pitchFamily="50" charset="-127"/>
              </a:rPr>
              <a:t>trượt và không bị mất chuyển động.</a:t>
            </a:r>
          </a:p>
          <a:p>
            <a:pPr eaLnBrk="1" hangingPunct="1">
              <a:lnSpc>
                <a:spcPct val="130000"/>
              </a:lnSpc>
              <a:buFontTx/>
              <a:buNone/>
            </a:pPr>
            <a:r>
              <a:rPr lang="en-US" altLang="ko-KR" sz="900">
                <a:latin typeface="Times New Roman" pitchFamily="18" charset="0"/>
                <a:ea typeface="돋움" pitchFamily="50" charset="-127"/>
              </a:rPr>
              <a:t>   </a:t>
            </a:r>
            <a:r>
              <a:rPr lang="vi-VN" altLang="ko-KR" sz="900">
                <a:latin typeface="Times New Roman" pitchFamily="18" charset="0"/>
                <a:ea typeface="돋움" pitchFamily="50" charset="-127"/>
              </a:rPr>
              <a:t>② </a:t>
            </a:r>
            <a:r>
              <a:rPr lang="en-US" altLang="ko-KR" sz="900">
                <a:latin typeface="Times New Roman" pitchFamily="18" charset="0"/>
                <a:cs typeface="Times New Roman" pitchFamily="18" charset="0"/>
              </a:rPr>
              <a:t> Cho tải trọng ban đầu phù hợp nên có thể tạo nên độ bền cao.</a:t>
            </a:r>
          </a:p>
          <a:p>
            <a:pPr eaLnBrk="1" hangingPunct="1">
              <a:lnSpc>
                <a:spcPct val="130000"/>
              </a:lnSpc>
              <a:buFontTx/>
              <a:buNone/>
            </a:pPr>
            <a:r>
              <a:rPr lang="vi-VN" altLang="ko-KR" sz="900">
                <a:latin typeface="Times New Roman" pitchFamily="18" charset="0"/>
                <a:ea typeface="돋움" pitchFamily="50" charset="-127"/>
              </a:rPr>
              <a:t>  ③ </a:t>
            </a:r>
            <a:r>
              <a:rPr lang="en-US" altLang="ko-KR" sz="900">
                <a:latin typeface="Times New Roman" pitchFamily="18" charset="0"/>
                <a:cs typeface="Times New Roman" pitchFamily="18" charset="0"/>
              </a:rPr>
              <a:t>Có thể duy trì mức độ trong thời gian dài</a:t>
            </a:r>
            <a:endParaRPr lang="vi-VN" altLang="ko-KR" sz="900">
              <a:latin typeface="Times New Roman" pitchFamily="18" charset="0"/>
              <a:ea typeface="돋움" pitchFamily="50" charset="-127"/>
            </a:endParaRPr>
          </a:p>
          <a:p>
            <a:pPr eaLnBrk="1" hangingPunct="1">
              <a:spcBef>
                <a:spcPct val="0"/>
              </a:spcBef>
              <a:buFontTx/>
              <a:buNone/>
            </a:pPr>
            <a:r>
              <a:rPr lang="en-US" altLang="ko-KR" sz="900">
                <a:latin typeface="Times New Roman" pitchFamily="18" charset="0"/>
                <a:ea typeface="돋움" pitchFamily="50" charset="-127"/>
              </a:rPr>
              <a:t>  ④ Hệ số ma sát thấp nên hiệu suất chuyển động cao</a:t>
            </a:r>
          </a:p>
        </p:txBody>
      </p:sp>
      <p:pic>
        <p:nvPicPr>
          <p:cNvPr id="8200"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4437063"/>
            <a:ext cx="7207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4432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9219" name="Rectangle 4"/>
          <p:cNvSpPr>
            <a:spLocks noChangeArrowheads="1"/>
          </p:cNvSpPr>
          <p:nvPr/>
        </p:nvSpPr>
        <p:spPr bwMode="auto">
          <a:xfrm>
            <a:off x="304800" y="809625"/>
            <a:ext cx="3124200" cy="886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75. Tính năng đặc trưng của </a:t>
            </a:r>
            <a:r>
              <a:rPr lang="en-US" altLang="ko-KR" sz="900">
                <a:latin typeface="Times New Roman" pitchFamily="18" charset="0"/>
                <a:ea typeface="돋움" pitchFamily="50" charset="-127"/>
                <a:cs typeface="Times New Roman" pitchFamily="18" charset="0"/>
              </a:rPr>
              <a:t>Ball Spline</a:t>
            </a:r>
            <a:r>
              <a:rPr lang="vi-VN" altLang="ko-KR" sz="900">
                <a:latin typeface="Times New Roman" pitchFamily="18" charset="0"/>
                <a:ea typeface="돋움" pitchFamily="50" charset="-127"/>
                <a:cs typeface="Times New Roman" pitchFamily="18" charset="0"/>
              </a:rPr>
              <a:t> là gì?</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  ① </a:t>
            </a:r>
            <a:r>
              <a:rPr lang="en-US" altLang="ko-KR" sz="900">
                <a:solidFill>
                  <a:srgbClr val="FF0000"/>
                </a:solidFill>
                <a:latin typeface="Times New Roman" pitchFamily="18" charset="0"/>
                <a:ea typeface="돋움" pitchFamily="50" charset="-127"/>
                <a:cs typeface="Times New Roman" pitchFamily="18" charset="0"/>
              </a:rPr>
              <a:t>C</a:t>
            </a:r>
            <a:r>
              <a:rPr lang="vi-VN" altLang="ko-KR" sz="900">
                <a:solidFill>
                  <a:srgbClr val="FF0000"/>
                </a:solidFill>
                <a:latin typeface="Times New Roman" pitchFamily="18" charset="0"/>
                <a:ea typeface="돋움" pitchFamily="50" charset="-127"/>
                <a:cs typeface="Times New Roman" pitchFamily="18" charset="0"/>
              </a:rPr>
              <a:t>ó thể</a:t>
            </a:r>
            <a:r>
              <a:rPr lang="en-US" altLang="ko-KR" sz="900">
                <a:solidFill>
                  <a:srgbClr val="FF0000"/>
                </a:solidFill>
                <a:latin typeface="Times New Roman" pitchFamily="18" charset="0"/>
                <a:ea typeface="돋움" pitchFamily="50" charset="-127"/>
                <a:cs typeface="Times New Roman" pitchFamily="18" charset="0"/>
              </a:rPr>
              <a:t> cho</a:t>
            </a:r>
            <a:r>
              <a:rPr lang="vi-VN" altLang="ko-KR" sz="900">
                <a:solidFill>
                  <a:srgbClr val="FF0000"/>
                </a:solidFill>
                <a:latin typeface="Times New Roman" pitchFamily="18" charset="0"/>
                <a:ea typeface="돋움" pitchFamily="50" charset="-127"/>
                <a:cs typeface="Times New Roman" pitchFamily="18" charset="0"/>
              </a:rPr>
              <a:t> tải </a:t>
            </a:r>
            <a:r>
              <a:rPr lang="en-US" altLang="ko-KR" sz="900">
                <a:solidFill>
                  <a:srgbClr val="FF0000"/>
                </a:solidFill>
                <a:latin typeface="Times New Roman" pitchFamily="18" charset="0"/>
                <a:ea typeface="돋움" pitchFamily="50" charset="-127"/>
                <a:cs typeface="Times New Roman" pitchFamily="18" charset="0"/>
              </a:rPr>
              <a:t>trọng ban đầu</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Không thể truyền mô-men xoắn</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a:latin typeface="Times New Roman" pitchFamily="18" charset="0"/>
                <a:ea typeface="돋움" pitchFamily="50" charset="-127"/>
                <a:cs typeface="Times New Roman" pitchFamily="18" charset="0"/>
              </a:rPr>
              <a:t>Không</a:t>
            </a:r>
            <a:r>
              <a:rPr lang="vi-VN" altLang="ko-KR" sz="900">
                <a:latin typeface="Times New Roman" pitchFamily="18" charset="0"/>
                <a:ea typeface="돋움" pitchFamily="50" charset="-127"/>
                <a:cs typeface="Times New Roman" pitchFamily="18" charset="0"/>
              </a:rPr>
              <a:t> được </a:t>
            </a:r>
            <a:r>
              <a:rPr lang="en-US" altLang="ko-KR" sz="900">
                <a:latin typeface="Times New Roman" pitchFamily="18" charset="0"/>
                <a:ea typeface="돋움" pitchFamily="50" charset="-127"/>
                <a:cs typeface="Times New Roman" pitchFamily="18" charset="0"/>
              </a:rPr>
              <a:t>dùng cho</a:t>
            </a:r>
            <a:r>
              <a:rPr lang="vi-VN" altLang="ko-KR" sz="900">
                <a:latin typeface="Times New Roman" pitchFamily="18" charset="0"/>
                <a:ea typeface="돋움" pitchFamily="50" charset="-127"/>
                <a:cs typeface="Times New Roman" pitchFamily="18" charset="0"/>
              </a:rPr>
              <a:t> có tải trọng quá mức.</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a:t>
            </a:r>
            <a:r>
              <a:rPr lang="en-US" altLang="ko-KR" sz="900">
                <a:latin typeface="Times New Roman" pitchFamily="18" charset="0"/>
                <a:ea typeface="돋움" pitchFamily="50" charset="-127"/>
                <a:cs typeface="Times New Roman" pitchFamily="18" charset="0"/>
              </a:rPr>
              <a:t>Không có Stick slip và Lost motion.</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76. </a:t>
            </a:r>
            <a:r>
              <a:rPr lang="en-US" altLang="ko-KR" sz="900">
                <a:latin typeface="Times New Roman" pitchFamily="18" charset="0"/>
                <a:ea typeface="돋움" pitchFamily="50" charset="-127"/>
                <a:cs typeface="Times New Roman" pitchFamily="18" charset="0"/>
              </a:rPr>
              <a:t>Thay đổi Home Pitch của Nut rồi cung cấp Preload.</a:t>
            </a:r>
            <a:endParaRPr lang="ko-KR" altLang="en-US" sz="900">
              <a:latin typeface="Times New Roman" pitchFamily="18" charset="0"/>
              <a:ea typeface="돋움" pitchFamily="50" charset="-127"/>
              <a:cs typeface="Times New Roman" pitchFamily="18" charset="0"/>
            </a:endParaRPr>
          </a:p>
          <a:p>
            <a:pPr eaLnBrk="1" hangingPunct="1">
              <a:spcBef>
                <a:spcPct val="0"/>
              </a:spcBef>
              <a:buFontTx/>
              <a:buNone/>
            </a:pPr>
            <a:r>
              <a:rPr lang="fr-FR" altLang="ko-KR" sz="900">
                <a:latin typeface="Times New Roman" pitchFamily="18" charset="0"/>
                <a:ea typeface="돋움" pitchFamily="50" charset="-127"/>
              </a:rPr>
              <a:t>Phương pháp Ball Screw nào đang được nhắc đến?</a:t>
            </a:r>
          </a:p>
          <a:p>
            <a:pPr eaLnBrk="1" hangingPunct="1">
              <a:spcBef>
                <a:spcPct val="0"/>
              </a:spcBef>
              <a:buFontTx/>
              <a:buNone/>
            </a:pPr>
            <a:endParaRPr lang="en-US" altLang="ko-KR" sz="900">
              <a:latin typeface="Times New Roman" pitchFamily="18" charset="0"/>
              <a:ea typeface="돋움" pitchFamily="50" charset="-127"/>
            </a:endParaRPr>
          </a:p>
          <a:p>
            <a:pPr eaLnBrk="1" hangingPunct="1">
              <a:buFontTx/>
              <a:buNone/>
            </a:pPr>
            <a:r>
              <a:rPr lang="en-US" altLang="ko-KR" sz="900">
                <a:latin typeface="Times New Roman" pitchFamily="18" charset="0"/>
                <a:ea typeface="돋움" pitchFamily="50" charset="-127"/>
              </a:rPr>
              <a:t>  </a:t>
            </a:r>
            <a:r>
              <a:rPr lang="vi-VN" altLang="ko-KR" sz="900">
                <a:latin typeface="Times New Roman" pitchFamily="18" charset="0"/>
                <a:ea typeface="돋움" pitchFamily="50" charset="-127"/>
              </a:rPr>
              <a:t>① </a:t>
            </a:r>
            <a:r>
              <a:rPr lang="en-US" altLang="ko-KR" sz="900">
                <a:latin typeface="Times New Roman" pitchFamily="18" charset="0"/>
                <a:cs typeface="Times New Roman" pitchFamily="18" charset="0"/>
              </a:rPr>
              <a:t>Double Nut Type</a:t>
            </a:r>
            <a:endParaRPr lang="ko-KR" altLang="en-US" sz="900">
              <a:latin typeface="Times New Roman" pitchFamily="18" charset="0"/>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rPr>
              <a:t>  ② </a:t>
            </a:r>
            <a:r>
              <a:rPr lang="en-US" altLang="ko-KR" sz="900">
                <a:latin typeface="Times New Roman" pitchFamily="18" charset="0"/>
                <a:cs typeface="Times New Roman" pitchFamily="18" charset="0"/>
              </a:rPr>
              <a:t>Precison(Grinding) Ball Screw</a:t>
            </a:r>
            <a:endParaRPr lang="vi-VN"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a:t>
            </a:r>
            <a:r>
              <a:rPr lang="vi-VN" altLang="ko-KR" sz="900">
                <a:solidFill>
                  <a:srgbClr val="FF0000"/>
                </a:solidFill>
                <a:latin typeface="Times New Roman" pitchFamily="18" charset="0"/>
                <a:ea typeface="돋움" pitchFamily="50" charset="-127"/>
              </a:rPr>
              <a:t>③ </a:t>
            </a:r>
            <a:r>
              <a:rPr lang="en-US" altLang="ko-KR" sz="900">
                <a:solidFill>
                  <a:srgbClr val="FF0000"/>
                </a:solidFill>
                <a:latin typeface="Times New Roman" pitchFamily="18" charset="0"/>
                <a:cs typeface="Times New Roman" pitchFamily="18" charset="0"/>
              </a:rPr>
              <a:t>Offset Preload Type</a:t>
            </a:r>
          </a:p>
          <a:p>
            <a:pPr eaLnBrk="1" hangingPunct="1">
              <a:spcBef>
                <a:spcPct val="0"/>
              </a:spcBef>
              <a:buFontTx/>
              <a:buNone/>
            </a:pPr>
            <a:r>
              <a:rPr lang="vi-VN" altLang="ko-KR" sz="900">
                <a:latin typeface="Times New Roman" pitchFamily="18" charset="0"/>
                <a:ea typeface="돋움" pitchFamily="50" charset="-127"/>
              </a:rPr>
              <a:t>  ④ </a:t>
            </a:r>
            <a:r>
              <a:rPr lang="en-US" altLang="ko-KR" sz="900">
                <a:latin typeface="Times New Roman" pitchFamily="18" charset="0"/>
                <a:cs typeface="Times New Roman" pitchFamily="18" charset="0"/>
              </a:rPr>
              <a:t>Static Pressure Preload Type</a:t>
            </a:r>
            <a:endParaRPr lang="vi-VN" altLang="ko-KR" sz="900">
              <a:latin typeface="Times New Roman" pitchFamily="18" charset="0"/>
              <a:ea typeface="돋움" pitchFamily="50" charset="-127"/>
            </a:endParaRP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77. Điều gì không đúng với mô tả về chất bôi trơn?</a:t>
            </a: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① Hầu hết các chất bôi trơn đều có nguồn gốc từ </a:t>
            </a: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dầu khoáng</a:t>
            </a:r>
          </a:p>
          <a:p>
            <a:pPr eaLnBrk="1" hangingPunct="1">
              <a:spcBef>
                <a:spcPct val="0"/>
              </a:spcBef>
              <a:buFontTx/>
              <a:buNone/>
            </a:pPr>
            <a:r>
              <a:rPr lang="vi-VN" altLang="ko-KR" sz="900">
                <a:latin typeface="Times New Roman" pitchFamily="18" charset="0"/>
                <a:ea typeface="돋움" pitchFamily="50" charset="-127"/>
              </a:rPr>
              <a:t>  ② Cần có đủ độ </a:t>
            </a:r>
            <a:r>
              <a:rPr lang="en-US" altLang="ko-KR" sz="900">
                <a:latin typeface="Times New Roman" pitchFamily="18" charset="0"/>
                <a:ea typeface="돋움" pitchFamily="50" charset="-127"/>
              </a:rPr>
              <a:t>dính (nhớt)</a:t>
            </a:r>
            <a:endParaRPr lang="vi-VN"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a:t>
            </a:r>
            <a:r>
              <a:rPr lang="vi-VN" altLang="ko-KR" sz="900">
                <a:solidFill>
                  <a:srgbClr val="FF0000"/>
                </a:solidFill>
                <a:latin typeface="Times New Roman" pitchFamily="18" charset="0"/>
                <a:ea typeface="돋움" pitchFamily="50" charset="-127"/>
              </a:rPr>
              <a:t>③</a:t>
            </a:r>
            <a:r>
              <a:rPr lang="en-US" altLang="ko-KR" sz="900">
                <a:solidFill>
                  <a:srgbClr val="FF0000"/>
                </a:solidFill>
                <a:latin typeface="Times New Roman" pitchFamily="18" charset="0"/>
                <a:ea typeface="돋움" pitchFamily="50" charset="-127"/>
              </a:rPr>
              <a:t> Tính</a:t>
            </a:r>
            <a:r>
              <a:rPr lang="en-US" altLang="ko-KR" sz="900">
                <a:solidFill>
                  <a:srgbClr val="FF0000"/>
                </a:solidFill>
                <a:latin typeface="Times New Roman" pitchFamily="18" charset="0"/>
                <a:cs typeface="Times New Roman" pitchFamily="18" charset="0"/>
              </a:rPr>
              <a:t> nhớt có thể chịu được ở trạng thái bôi trơn có giới hạn</a:t>
            </a:r>
          </a:p>
          <a:p>
            <a:pPr eaLnBrk="1" hangingPunct="1">
              <a:spcBef>
                <a:spcPct val="0"/>
              </a:spcBef>
              <a:buFontTx/>
              <a:buNone/>
            </a:pPr>
            <a:r>
              <a:rPr lang="vi-VN" altLang="ko-KR" sz="900">
                <a:latin typeface="Times New Roman" pitchFamily="18" charset="0"/>
                <a:ea typeface="돋움" pitchFamily="50" charset="-127"/>
              </a:rPr>
              <a:t>  ④ </a:t>
            </a:r>
            <a:r>
              <a:rPr lang="en-US" altLang="ko-KR" sz="900">
                <a:latin typeface="Times New Roman" pitchFamily="18" charset="0"/>
                <a:ea typeface="돋움" pitchFamily="50" charset="-127"/>
              </a:rPr>
              <a:t>P</a:t>
            </a:r>
            <a:r>
              <a:rPr lang="vi-VN" altLang="ko-KR" sz="900">
                <a:latin typeface="Times New Roman" pitchFamily="18" charset="0"/>
                <a:ea typeface="돋움" pitchFamily="50" charset="-127"/>
              </a:rPr>
              <a:t>hải có độ ổn định cao chống lại quá trình oxy hóa hoặc nhiệt</a:t>
            </a: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en-US" altLang="ko-KR" sz="900">
                <a:latin typeface="Times New Roman" pitchFamily="18" charset="0"/>
                <a:ea typeface="돋움" pitchFamily="50" charset="-127"/>
              </a:rPr>
              <a:t>78. Đâu không phải là một trong ba yếu tố chính của thành phần bôi trơn?</a:t>
            </a: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  ① </a:t>
            </a:r>
            <a:r>
              <a:rPr lang="en-US" altLang="ko-KR" sz="900">
                <a:latin typeface="Times New Roman" pitchFamily="18" charset="0"/>
                <a:ea typeface="돋움" pitchFamily="50" charset="-127"/>
              </a:rPr>
              <a:t>Chất làm cô đặc</a:t>
            </a:r>
            <a:endParaRPr lang="vi-VN" altLang="ko-KR" sz="900">
              <a:latin typeface="Times New Roman" pitchFamily="18" charset="0"/>
              <a:ea typeface="돋움" pitchFamily="50" charset="-127"/>
            </a:endParaRPr>
          </a:p>
          <a:p>
            <a:pPr eaLnBrk="1" hangingPunct="1">
              <a:spcBef>
                <a:spcPct val="0"/>
              </a:spcBef>
              <a:buFontTx/>
              <a:buNone/>
            </a:pPr>
            <a:r>
              <a:rPr lang="en-US" altLang="ko-KR" sz="900">
                <a:latin typeface="Times New Roman" pitchFamily="18" charset="0"/>
                <a:ea typeface="돋움" pitchFamily="50" charset="-127"/>
              </a:rPr>
              <a:t>  </a:t>
            </a:r>
            <a:r>
              <a:rPr lang="en-US" altLang="ko-KR" sz="900">
                <a:solidFill>
                  <a:srgbClr val="FF0000"/>
                </a:solidFill>
                <a:latin typeface="Times New Roman" pitchFamily="18" charset="0"/>
                <a:ea typeface="돋움" pitchFamily="50" charset="-127"/>
              </a:rPr>
              <a:t>② Chất ức chế gỉ</a:t>
            </a:r>
          </a:p>
          <a:p>
            <a:pPr eaLnBrk="1" hangingPunct="1">
              <a:spcBef>
                <a:spcPct val="0"/>
              </a:spcBef>
              <a:buFontTx/>
              <a:buNone/>
            </a:pPr>
            <a:r>
              <a:rPr lang="en-US" altLang="ko-KR" sz="900">
                <a:latin typeface="Times New Roman" pitchFamily="18" charset="0"/>
                <a:ea typeface="돋움" pitchFamily="50" charset="-127"/>
              </a:rPr>
              <a:t>  ③ Chất phụ gia</a:t>
            </a:r>
          </a:p>
          <a:p>
            <a:pPr eaLnBrk="1" hangingPunct="1">
              <a:spcBef>
                <a:spcPct val="0"/>
              </a:spcBef>
              <a:buFontTx/>
              <a:buNone/>
            </a:pPr>
            <a:r>
              <a:rPr lang="vi-VN" altLang="ko-KR" sz="900">
                <a:latin typeface="Times New Roman" pitchFamily="18" charset="0"/>
                <a:ea typeface="돋움" pitchFamily="50" charset="-127"/>
              </a:rPr>
              <a:t>  ④ Dầu cơ bản</a:t>
            </a: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79. Trong </a:t>
            </a:r>
            <a:r>
              <a:rPr lang="en-US" altLang="ko-KR" sz="900">
                <a:latin typeface="Times New Roman" pitchFamily="18" charset="0"/>
                <a:ea typeface="돋움" pitchFamily="50" charset="-127"/>
              </a:rPr>
              <a:t>vẽ kỹ thuật</a:t>
            </a:r>
            <a:r>
              <a:rPr lang="vi-VN" altLang="ko-KR" sz="900">
                <a:latin typeface="Times New Roman" pitchFamily="18" charset="0"/>
                <a:ea typeface="돋움" pitchFamily="50" charset="-127"/>
              </a:rPr>
              <a:t>, </a:t>
            </a:r>
            <a:r>
              <a:rPr lang="en-US" altLang="ko-KR" sz="900">
                <a:latin typeface="Times New Roman" pitchFamily="18" charset="0"/>
                <a:cs typeface="Times New Roman" pitchFamily="18" charset="0"/>
              </a:rPr>
              <a:t>Đường vẽ nào được sử dụng ở đường quỹ đạo bước răng ghi trên răng của xích</a:t>
            </a:r>
            <a:r>
              <a:rPr lang="vi-VN" altLang="ko-KR" sz="900">
                <a:latin typeface="Times New Roman" pitchFamily="18" charset="0"/>
                <a:ea typeface="돋움" pitchFamily="50" charset="-127"/>
              </a:rPr>
              <a:t> v.v?</a:t>
            </a:r>
          </a:p>
          <a:p>
            <a:pPr eaLnBrk="1" hangingPunct="1">
              <a:spcBef>
                <a:spcPct val="0"/>
              </a:spcBef>
              <a:buFontTx/>
              <a:buNone/>
            </a:pPr>
            <a:r>
              <a:rPr lang="en-US" altLang="ko-KR" sz="900">
                <a:latin typeface="Times New Roman" pitchFamily="18" charset="0"/>
                <a:ea typeface="돋움" pitchFamily="50" charset="-127"/>
              </a:rPr>
              <a:t>   </a:t>
            </a:r>
          </a:p>
          <a:p>
            <a:pPr eaLnBrk="1" hangingPunct="1">
              <a:spcBef>
                <a:spcPct val="0"/>
              </a:spcBef>
              <a:buFontTx/>
              <a:buNone/>
            </a:pPr>
            <a:r>
              <a:rPr lang="en-US" altLang="ko-KR" sz="900">
                <a:latin typeface="Times New Roman" pitchFamily="18" charset="0"/>
                <a:ea typeface="돋움" pitchFamily="50" charset="-127"/>
              </a:rPr>
              <a:t>  ① Leader line         </a:t>
            </a:r>
            <a:r>
              <a:rPr lang="en-US" altLang="ko-KR" sz="900">
                <a:solidFill>
                  <a:srgbClr val="FF0000"/>
                </a:solidFill>
                <a:latin typeface="Times New Roman" pitchFamily="18" charset="0"/>
                <a:ea typeface="돋움" pitchFamily="50" charset="-127"/>
              </a:rPr>
              <a:t>② Pitch Line</a:t>
            </a:r>
          </a:p>
          <a:p>
            <a:pPr eaLnBrk="1" hangingPunct="1">
              <a:spcBef>
                <a:spcPct val="0"/>
              </a:spcBef>
              <a:buFontTx/>
              <a:buNone/>
            </a:pPr>
            <a:r>
              <a:rPr lang="vi-VN" altLang="ko-KR" sz="900">
                <a:latin typeface="Times New Roman" pitchFamily="18" charset="0"/>
                <a:ea typeface="돋움" pitchFamily="50" charset="-127"/>
              </a:rPr>
              <a:t>  ③ </a:t>
            </a:r>
            <a:r>
              <a:rPr lang="en-US" altLang="ko-KR" sz="900">
                <a:latin typeface="Times New Roman" pitchFamily="18" charset="0"/>
                <a:cs typeface="Times New Roman" pitchFamily="18" charset="0"/>
              </a:rPr>
              <a:t>Imaginary line  </a:t>
            </a:r>
            <a:r>
              <a:rPr lang="en-US" altLang="ko-KR" sz="900" b="1">
                <a:latin typeface="Times New Roman" pitchFamily="18" charset="0"/>
                <a:cs typeface="Times New Roman" pitchFamily="18" charset="0"/>
              </a:rPr>
              <a:t>  </a:t>
            </a:r>
            <a:r>
              <a:rPr lang="vi-VN" altLang="ko-KR" sz="900">
                <a:latin typeface="Times New Roman" pitchFamily="18" charset="0"/>
                <a:ea typeface="돋움" pitchFamily="50" charset="-127"/>
              </a:rPr>
              <a:t>④ </a:t>
            </a:r>
            <a:r>
              <a:rPr lang="en-US" altLang="ko-KR" sz="900">
                <a:latin typeface="Times New Roman" pitchFamily="18" charset="0"/>
                <a:ea typeface="돋움" pitchFamily="50" charset="-127"/>
              </a:rPr>
              <a:t>Cutting Plane Line</a:t>
            </a:r>
            <a:endParaRPr lang="vi-VN" altLang="ko-KR" sz="900">
              <a:latin typeface="Times New Roman" pitchFamily="18" charset="0"/>
              <a:ea typeface="돋움" pitchFamily="50" charset="-127"/>
            </a:endParaRP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endParaRPr lang="en-US" altLang="ko-KR" sz="900">
              <a:latin typeface="Times New Roman" pitchFamily="18" charset="0"/>
              <a:ea typeface="돋움" pitchFamily="50" charset="-127"/>
            </a:endParaRPr>
          </a:p>
          <a:p>
            <a:pPr eaLnBrk="1" hangingPunct="1">
              <a:spcBef>
                <a:spcPct val="0"/>
              </a:spcBef>
              <a:buFontTx/>
              <a:buNone/>
            </a:pPr>
            <a:r>
              <a:rPr lang="vi-VN" altLang="ko-KR" sz="900">
                <a:latin typeface="Times New Roman" pitchFamily="18" charset="0"/>
                <a:ea typeface="돋움" pitchFamily="50" charset="-127"/>
              </a:rPr>
              <a:t>80. Khi chia 1 </a:t>
            </a:r>
            <a:r>
              <a:rPr lang="en-US" altLang="ko-KR" sz="900">
                <a:latin typeface="Times New Roman" pitchFamily="18" charset="0"/>
                <a:ea typeface="돋움" pitchFamily="50" charset="-127"/>
              </a:rPr>
              <a:t>vạch lớn </a:t>
            </a:r>
            <a:r>
              <a:rPr lang="vi-VN" altLang="ko-KR" sz="900">
                <a:latin typeface="Times New Roman" pitchFamily="18" charset="0"/>
                <a:ea typeface="돋움" pitchFamily="50" charset="-127"/>
              </a:rPr>
              <a:t>thước cặp </a:t>
            </a:r>
            <a:r>
              <a:rPr lang="en-US" altLang="ko-KR" sz="900">
                <a:latin typeface="Times New Roman" pitchFamily="18" charset="0"/>
                <a:ea typeface="돋움" pitchFamily="50" charset="-127"/>
              </a:rPr>
              <a:t>V</a:t>
            </a:r>
            <a:r>
              <a:rPr lang="vi-VN" altLang="ko-KR" sz="900">
                <a:latin typeface="Times New Roman" pitchFamily="18" charset="0"/>
                <a:ea typeface="돋움" pitchFamily="50" charset="-127"/>
              </a:rPr>
              <a:t>ernier </a:t>
            </a:r>
            <a:r>
              <a:rPr lang="en-US" altLang="ko-KR" sz="900">
                <a:latin typeface="Times New Roman" pitchFamily="18" charset="0"/>
                <a:ea typeface="돋움" pitchFamily="50" charset="-127"/>
              </a:rPr>
              <a:t>Calipers</a:t>
            </a:r>
            <a:r>
              <a:rPr lang="vi-VN" altLang="ko-KR" sz="900">
                <a:latin typeface="Times New Roman" pitchFamily="18" charset="0"/>
                <a:ea typeface="돋움" pitchFamily="50" charset="-127"/>
              </a:rPr>
              <a:t> thành 20 phần bằng nhau.</a:t>
            </a:r>
            <a:r>
              <a:rPr lang="en-US" altLang="ko-KR" sz="900">
                <a:latin typeface="Times New Roman" pitchFamily="18" charset="0"/>
                <a:ea typeface="돋움" pitchFamily="50" charset="-127"/>
              </a:rPr>
              <a:t> </a:t>
            </a:r>
            <a:r>
              <a:rPr lang="vi-VN" altLang="ko-KR" sz="900">
                <a:latin typeface="Times New Roman" pitchFamily="18" charset="0"/>
                <a:ea typeface="돋움" pitchFamily="50" charset="-127"/>
              </a:rPr>
              <a:t>Giá trị đo tối thiểu</a:t>
            </a:r>
            <a:r>
              <a:rPr lang="en-US" altLang="ko-KR" sz="900">
                <a:latin typeface="Times New Roman" pitchFamily="18" charset="0"/>
                <a:ea typeface="돋움" pitchFamily="50" charset="-127"/>
              </a:rPr>
              <a:t> 1 vạch</a:t>
            </a:r>
            <a:r>
              <a:rPr lang="vi-VN" altLang="ko-KR" sz="900">
                <a:latin typeface="Times New Roman" pitchFamily="18" charset="0"/>
                <a:ea typeface="돋움" pitchFamily="50" charset="-127"/>
              </a:rPr>
              <a:t> </a:t>
            </a:r>
            <a:r>
              <a:rPr lang="en-US" altLang="ko-KR" sz="900">
                <a:latin typeface="Times New Roman" pitchFamily="18" charset="0"/>
                <a:ea typeface="돋움" pitchFamily="50" charset="-127"/>
              </a:rPr>
              <a:t>nhỏ </a:t>
            </a:r>
            <a:r>
              <a:rPr lang="vi-VN" altLang="ko-KR" sz="900">
                <a:latin typeface="Times New Roman" pitchFamily="18" charset="0"/>
                <a:ea typeface="돋움" pitchFamily="50" charset="-127"/>
              </a:rPr>
              <a:t>là bao nhiêu?</a:t>
            </a:r>
          </a:p>
          <a:p>
            <a:pPr eaLnBrk="1" hangingPunct="1">
              <a:spcBef>
                <a:spcPct val="0"/>
              </a:spcBef>
              <a:buFontTx/>
              <a:buNone/>
            </a:pPr>
            <a:r>
              <a:rPr lang="en-US" altLang="ko-KR" sz="900">
                <a:latin typeface="Times New Roman" pitchFamily="18" charset="0"/>
                <a:ea typeface="돋움" pitchFamily="50" charset="-127"/>
              </a:rPr>
              <a:t> </a:t>
            </a:r>
          </a:p>
          <a:p>
            <a:pPr eaLnBrk="1" hangingPunct="1">
              <a:spcBef>
                <a:spcPct val="0"/>
              </a:spcBef>
              <a:buFontTx/>
              <a:buNone/>
            </a:pPr>
            <a:r>
              <a:rPr lang="en-US" altLang="ko-KR" sz="900">
                <a:latin typeface="Times New Roman" pitchFamily="18" charset="0"/>
                <a:ea typeface="돋움" pitchFamily="50" charset="-127"/>
              </a:rPr>
              <a:t>  ① 0,01 ㎜</a:t>
            </a:r>
          </a:p>
          <a:p>
            <a:pPr eaLnBrk="1" hangingPunct="1">
              <a:spcBef>
                <a:spcPct val="0"/>
              </a:spcBef>
              <a:buFontTx/>
              <a:buNone/>
            </a:pPr>
            <a:r>
              <a:rPr lang="en-US" altLang="ko-KR" sz="900">
                <a:latin typeface="Times New Roman" pitchFamily="18" charset="0"/>
                <a:ea typeface="돋움" pitchFamily="50" charset="-127"/>
              </a:rPr>
              <a:t>  ② 0,02 ㎜</a:t>
            </a:r>
          </a:p>
          <a:p>
            <a:pPr eaLnBrk="1" hangingPunct="1">
              <a:spcBef>
                <a:spcPct val="0"/>
              </a:spcBef>
              <a:buFontTx/>
              <a:buNone/>
            </a:pPr>
            <a:r>
              <a:rPr lang="en-US" altLang="ko-KR" sz="900">
                <a:latin typeface="Times New Roman" pitchFamily="18" charset="0"/>
                <a:ea typeface="돋움" pitchFamily="50" charset="-127"/>
              </a:rPr>
              <a:t>  ③ 0,04 ㎜</a:t>
            </a:r>
          </a:p>
          <a:p>
            <a:pPr eaLnBrk="1" hangingPunct="1">
              <a:spcBef>
                <a:spcPct val="0"/>
              </a:spcBef>
              <a:buFontTx/>
              <a:buNone/>
            </a:pPr>
            <a:r>
              <a:rPr lang="en-US" altLang="ko-KR" sz="900">
                <a:solidFill>
                  <a:srgbClr val="FF0000"/>
                </a:solidFill>
                <a:latin typeface="Times New Roman" pitchFamily="18" charset="0"/>
                <a:ea typeface="돋움" pitchFamily="50" charset="-127"/>
              </a:rPr>
              <a:t>  ④ 0,05 ㎜</a:t>
            </a:r>
          </a:p>
        </p:txBody>
      </p:sp>
      <p:sp>
        <p:nvSpPr>
          <p:cNvPr id="9220" name="Rectangle 5"/>
          <p:cNvSpPr>
            <a:spLocks noChangeArrowheads="1"/>
          </p:cNvSpPr>
          <p:nvPr/>
        </p:nvSpPr>
        <p:spPr bwMode="auto">
          <a:xfrm>
            <a:off x="3459163" y="812800"/>
            <a:ext cx="3124200" cy="886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6" name="Text Box 6"/>
          <p:cNvSpPr txBox="1">
            <a:spLocks noChangeArrowheads="1"/>
          </p:cNvSpPr>
          <p:nvPr/>
        </p:nvSpPr>
        <p:spPr bwMode="auto">
          <a:xfrm>
            <a:off x="123825" y="228600"/>
            <a:ext cx="1001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Máy</a:t>
            </a:r>
            <a:r>
              <a:rPr lang="ko-KR" altLang="en-US"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a:t>
            </a:r>
            <a:endParaRPr lang="en-US" altLang="ko-KR" sz="1600" b="1"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Tree>
    <p:extLst>
      <p:ext uri="{BB962C8B-B14F-4D97-AF65-F5344CB8AC3E}">
        <p14:creationId xmlns:p14="http://schemas.microsoft.com/office/powerpoint/2010/main" val="1925576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0243" name="Rectangle 4"/>
          <p:cNvSpPr>
            <a:spLocks noChangeArrowheads="1"/>
          </p:cNvSpPr>
          <p:nvPr/>
        </p:nvSpPr>
        <p:spPr bwMode="auto">
          <a:xfrm>
            <a:off x="304800" y="809625"/>
            <a:ext cx="6278563" cy="886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p:txBody>
      </p:sp>
      <p:sp>
        <p:nvSpPr>
          <p:cNvPr id="10244" name="Rectangle 5"/>
          <p:cNvSpPr>
            <a:spLocks noChangeArrowheads="1"/>
          </p:cNvSpPr>
          <p:nvPr/>
        </p:nvSpPr>
        <p:spPr bwMode="auto">
          <a:xfrm>
            <a:off x="304800" y="812800"/>
            <a:ext cx="6278563" cy="886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6" name="Text Box 6"/>
          <p:cNvSpPr txBox="1">
            <a:spLocks noChangeArrowheads="1"/>
          </p:cNvSpPr>
          <p:nvPr/>
        </p:nvSpPr>
        <p:spPr bwMode="auto">
          <a:xfrm>
            <a:off x="123825" y="228600"/>
            <a:ext cx="1001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Đáp án</a:t>
            </a:r>
            <a:r>
              <a:rPr lang="ko-KR" altLang="en-US"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a:t>
            </a:r>
            <a:endParaRPr lang="en-US" altLang="ko-KR" sz="1600" b="1"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graphicFrame>
        <p:nvGraphicFramePr>
          <p:cNvPr id="2" name="Table 1"/>
          <p:cNvGraphicFramePr>
            <a:graphicFrameLocks noGrp="1"/>
          </p:cNvGraphicFramePr>
          <p:nvPr/>
        </p:nvGraphicFramePr>
        <p:xfrm>
          <a:off x="549275" y="1236663"/>
          <a:ext cx="1150938" cy="4210050"/>
        </p:xfrm>
        <a:graphic>
          <a:graphicData uri="http://schemas.openxmlformats.org/drawingml/2006/table">
            <a:tbl>
              <a:tblPr/>
              <a:tblGrid>
                <a:gridCol w="359668">
                  <a:extLst>
                    <a:ext uri="{9D8B030D-6E8A-4147-A177-3AD203B41FA5}">
                      <a16:colId xmlns:a16="http://schemas.microsoft.com/office/drawing/2014/main" val="20000"/>
                    </a:ext>
                  </a:extLst>
                </a:gridCol>
                <a:gridCol w="791270">
                  <a:extLst>
                    <a:ext uri="{9D8B030D-6E8A-4147-A177-3AD203B41FA5}">
                      <a16:colId xmlns:a16="http://schemas.microsoft.com/office/drawing/2014/main" val="20001"/>
                    </a:ext>
                  </a:extLst>
                </a:gridCol>
              </a:tblGrid>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8</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9</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10</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11</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12</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13</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14</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15</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16</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17</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18</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19075">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19</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19075">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20</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p:graphicFrame>
        <p:nvGraphicFramePr>
          <p:cNvPr id="5" name="Table 4"/>
          <p:cNvGraphicFramePr>
            <a:graphicFrameLocks noGrp="1"/>
          </p:cNvGraphicFramePr>
          <p:nvPr/>
        </p:nvGraphicFramePr>
        <p:xfrm>
          <a:off x="2138363" y="1243013"/>
          <a:ext cx="1182687" cy="4200525"/>
        </p:xfrm>
        <a:graphic>
          <a:graphicData uri="http://schemas.openxmlformats.org/drawingml/2006/table">
            <a:tbl>
              <a:tblPr/>
              <a:tblGrid>
                <a:gridCol w="390980">
                  <a:extLst>
                    <a:ext uri="{9D8B030D-6E8A-4147-A177-3AD203B41FA5}">
                      <a16:colId xmlns:a16="http://schemas.microsoft.com/office/drawing/2014/main" val="20000"/>
                    </a:ext>
                  </a:extLst>
                </a:gridCol>
                <a:gridCol w="791707">
                  <a:extLst>
                    <a:ext uri="{9D8B030D-6E8A-4147-A177-3AD203B41FA5}">
                      <a16:colId xmlns:a16="http://schemas.microsoft.com/office/drawing/2014/main" val="20001"/>
                    </a:ext>
                  </a:extLst>
                </a:gridCol>
              </a:tblGrid>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21</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22</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23</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24</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25</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26</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27</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28</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29</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30</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31</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32</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33</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34</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35</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36</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37</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38</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39</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19075">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40</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20" marR="9520"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p:graphicFrame>
        <p:nvGraphicFramePr>
          <p:cNvPr id="7" name="Table 6"/>
          <p:cNvGraphicFramePr>
            <a:graphicFrameLocks noGrp="1"/>
          </p:cNvGraphicFramePr>
          <p:nvPr/>
        </p:nvGraphicFramePr>
        <p:xfrm>
          <a:off x="3732213" y="1257300"/>
          <a:ext cx="1136650" cy="4200525"/>
        </p:xfrm>
        <a:graphic>
          <a:graphicData uri="http://schemas.openxmlformats.org/drawingml/2006/table">
            <a:tbl>
              <a:tblPr/>
              <a:tblGrid>
                <a:gridCol w="417107">
                  <a:extLst>
                    <a:ext uri="{9D8B030D-6E8A-4147-A177-3AD203B41FA5}">
                      <a16:colId xmlns:a16="http://schemas.microsoft.com/office/drawing/2014/main" val="20000"/>
                    </a:ext>
                  </a:extLst>
                </a:gridCol>
                <a:gridCol w="719543">
                  <a:extLst>
                    <a:ext uri="{9D8B030D-6E8A-4147-A177-3AD203B41FA5}">
                      <a16:colId xmlns:a16="http://schemas.microsoft.com/office/drawing/2014/main" val="20001"/>
                    </a:ext>
                  </a:extLst>
                </a:gridCol>
              </a:tblGrid>
              <a:tr h="219075">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41</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42</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43</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44</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45</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46</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47</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48</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49</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50</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51</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52</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53</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54</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55</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56</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57</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58</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59</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60</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p:graphicFrame>
        <p:nvGraphicFramePr>
          <p:cNvPr id="8" name="Table 7"/>
          <p:cNvGraphicFramePr>
            <a:graphicFrameLocks noGrp="1"/>
          </p:cNvGraphicFramePr>
          <p:nvPr/>
        </p:nvGraphicFramePr>
        <p:xfrm>
          <a:off x="5214938" y="1241425"/>
          <a:ext cx="1166812" cy="4210050"/>
        </p:xfrm>
        <a:graphic>
          <a:graphicData uri="http://schemas.openxmlformats.org/drawingml/2006/table">
            <a:tbl>
              <a:tblPr/>
              <a:tblGrid>
                <a:gridCol w="373911">
                  <a:extLst>
                    <a:ext uri="{9D8B030D-6E8A-4147-A177-3AD203B41FA5}">
                      <a16:colId xmlns:a16="http://schemas.microsoft.com/office/drawing/2014/main" val="20000"/>
                    </a:ext>
                  </a:extLst>
                </a:gridCol>
                <a:gridCol w="792901">
                  <a:extLst>
                    <a:ext uri="{9D8B030D-6E8A-4147-A177-3AD203B41FA5}">
                      <a16:colId xmlns:a16="http://schemas.microsoft.com/office/drawing/2014/main" val="20001"/>
                    </a:ext>
                  </a:extLst>
                </a:gridCol>
              </a:tblGrid>
              <a:tr h="219075">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61</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19075">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62</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63</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64</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65</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66</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67</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68</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69</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70</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71</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72</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73</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74</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75</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76</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77</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78</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79</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09550">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80</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35" marR="953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p:graphicFrame>
        <p:nvGraphicFramePr>
          <p:cNvPr id="9" name="Table 8"/>
          <p:cNvGraphicFramePr>
            <a:graphicFrameLocks noGrp="1"/>
          </p:cNvGraphicFramePr>
          <p:nvPr/>
        </p:nvGraphicFramePr>
        <p:xfrm>
          <a:off x="550863" y="927100"/>
          <a:ext cx="1149350" cy="209550"/>
        </p:xfrm>
        <a:graphic>
          <a:graphicData uri="http://schemas.openxmlformats.org/drawingml/2006/table">
            <a:tbl>
              <a:tblPr/>
              <a:tblGrid>
                <a:gridCol w="357841">
                  <a:extLst>
                    <a:ext uri="{9D8B030D-6E8A-4147-A177-3AD203B41FA5}">
                      <a16:colId xmlns:a16="http://schemas.microsoft.com/office/drawing/2014/main" val="20000"/>
                    </a:ext>
                  </a:extLst>
                </a:gridCol>
                <a:gridCol w="791509">
                  <a:extLst>
                    <a:ext uri="{9D8B030D-6E8A-4147-A177-3AD203B41FA5}">
                      <a16:colId xmlns:a16="http://schemas.microsoft.com/office/drawing/2014/main" val="20001"/>
                    </a:ext>
                  </a:extLst>
                </a:gridCol>
              </a:tblGrid>
              <a:tr h="209550">
                <a:tc>
                  <a:txBody>
                    <a:bodyPr/>
                    <a:lstStyle/>
                    <a:p>
                      <a:pPr algn="ctr" fontAlgn="ctr"/>
                      <a:r>
                        <a:rPr lang="en-US" altLang="ko-KR" sz="900" b="0" i="0" u="none" strike="noStrike" smtClean="0">
                          <a:solidFill>
                            <a:srgbClr val="000000"/>
                          </a:solidFill>
                          <a:effectLst/>
                          <a:latin typeface="Times New Roman" panose="02020603050405020304" pitchFamily="18" charset="0"/>
                          <a:cs typeface="Times New Roman" panose="02020603050405020304" pitchFamily="18" charset="0"/>
                        </a:rPr>
                        <a:t>Câu</a:t>
                      </a:r>
                      <a:endParaRPr lang="en-US" altLang="ko-KR"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900" b="0"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en-US" altLang="ko-KR"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18" marR="9518"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2133600" y="920750"/>
          <a:ext cx="1187450" cy="209550"/>
        </p:xfrm>
        <a:graphic>
          <a:graphicData uri="http://schemas.openxmlformats.org/drawingml/2006/table">
            <a:tbl>
              <a:tblPr/>
              <a:tblGrid>
                <a:gridCol w="396197">
                  <a:extLst>
                    <a:ext uri="{9D8B030D-6E8A-4147-A177-3AD203B41FA5}">
                      <a16:colId xmlns:a16="http://schemas.microsoft.com/office/drawing/2014/main" val="20000"/>
                    </a:ext>
                  </a:extLst>
                </a:gridCol>
                <a:gridCol w="791253">
                  <a:extLst>
                    <a:ext uri="{9D8B030D-6E8A-4147-A177-3AD203B41FA5}">
                      <a16:colId xmlns:a16="http://schemas.microsoft.com/office/drawing/2014/main" val="20001"/>
                    </a:ext>
                  </a:extLst>
                </a:gridCol>
              </a:tblGrid>
              <a:tr h="209550">
                <a:tc>
                  <a:txBody>
                    <a:bodyPr/>
                    <a:lstStyle/>
                    <a:p>
                      <a:pPr algn="ctr" fontAlgn="ctr"/>
                      <a:r>
                        <a:rPr lang="en-US" altLang="ko-KR" sz="900" b="0" i="0" u="none" strike="noStrike" smtClean="0">
                          <a:solidFill>
                            <a:srgbClr val="000000"/>
                          </a:solidFill>
                          <a:effectLst/>
                          <a:latin typeface="Times New Roman" panose="02020603050405020304" pitchFamily="18" charset="0"/>
                          <a:cs typeface="Times New Roman" panose="02020603050405020304" pitchFamily="18" charset="0"/>
                        </a:rPr>
                        <a:t>Câu</a:t>
                      </a:r>
                      <a:endParaRPr lang="en-US" altLang="ko-KR"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900" b="0"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en-US" altLang="ko-KR"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15" marR="951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3730625" y="920750"/>
          <a:ext cx="1138238" cy="209550"/>
        </p:xfrm>
        <a:graphic>
          <a:graphicData uri="http://schemas.openxmlformats.org/drawingml/2006/table">
            <a:tbl>
              <a:tblPr/>
              <a:tblGrid>
                <a:gridCol w="418412">
                  <a:extLst>
                    <a:ext uri="{9D8B030D-6E8A-4147-A177-3AD203B41FA5}">
                      <a16:colId xmlns:a16="http://schemas.microsoft.com/office/drawing/2014/main" val="20000"/>
                    </a:ext>
                  </a:extLst>
                </a:gridCol>
                <a:gridCol w="719826">
                  <a:extLst>
                    <a:ext uri="{9D8B030D-6E8A-4147-A177-3AD203B41FA5}">
                      <a16:colId xmlns:a16="http://schemas.microsoft.com/office/drawing/2014/main" val="20001"/>
                    </a:ext>
                  </a:extLst>
                </a:gridCol>
              </a:tblGrid>
              <a:tr h="209550">
                <a:tc>
                  <a:txBody>
                    <a:bodyPr/>
                    <a:lstStyle/>
                    <a:p>
                      <a:pPr algn="ctr" fontAlgn="ctr"/>
                      <a:r>
                        <a:rPr lang="en-US" altLang="ko-KR" sz="900" b="0" i="0" u="none" strike="noStrike" smtClean="0">
                          <a:solidFill>
                            <a:srgbClr val="000000"/>
                          </a:solidFill>
                          <a:effectLst/>
                          <a:latin typeface="Times New Roman" panose="02020603050405020304" pitchFamily="18" charset="0"/>
                          <a:cs typeface="Times New Roman" panose="02020603050405020304" pitchFamily="18" charset="0"/>
                        </a:rPr>
                        <a:t>Câu</a:t>
                      </a:r>
                      <a:endParaRPr lang="en-US" altLang="ko-KR"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2" marR="952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900" b="0"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en-US" altLang="ko-KR"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2" marR="952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nvGraphicFramePr>
        <p:xfrm>
          <a:off x="5224463" y="920750"/>
          <a:ext cx="1157287" cy="209550"/>
        </p:xfrm>
        <a:graphic>
          <a:graphicData uri="http://schemas.openxmlformats.org/drawingml/2006/table">
            <a:tbl>
              <a:tblPr/>
              <a:tblGrid>
                <a:gridCol w="365349">
                  <a:extLst>
                    <a:ext uri="{9D8B030D-6E8A-4147-A177-3AD203B41FA5}">
                      <a16:colId xmlns:a16="http://schemas.microsoft.com/office/drawing/2014/main" val="20000"/>
                    </a:ext>
                  </a:extLst>
                </a:gridCol>
                <a:gridCol w="791938">
                  <a:extLst>
                    <a:ext uri="{9D8B030D-6E8A-4147-A177-3AD203B41FA5}">
                      <a16:colId xmlns:a16="http://schemas.microsoft.com/office/drawing/2014/main" val="20001"/>
                    </a:ext>
                  </a:extLst>
                </a:gridCol>
              </a:tblGrid>
              <a:tr h="209550">
                <a:tc>
                  <a:txBody>
                    <a:bodyPr/>
                    <a:lstStyle/>
                    <a:p>
                      <a:pPr algn="ctr" fontAlgn="ctr"/>
                      <a:r>
                        <a:rPr lang="en-US" altLang="ko-KR" sz="900" b="0" i="0" u="none" strike="noStrike" smtClean="0">
                          <a:solidFill>
                            <a:srgbClr val="000000"/>
                          </a:solidFill>
                          <a:effectLst/>
                          <a:latin typeface="Times New Roman" panose="02020603050405020304" pitchFamily="18" charset="0"/>
                          <a:cs typeface="Times New Roman" panose="02020603050405020304" pitchFamily="18" charset="0"/>
                        </a:rPr>
                        <a:t>Câu</a:t>
                      </a:r>
                      <a:endParaRPr lang="en-US" altLang="ko-KR"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900" b="0"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en-US" altLang="ko-KR"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07045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51" name="Rectangle 3"/>
          <p:cNvSpPr>
            <a:spLocks noChangeArrowheads="1"/>
          </p:cNvSpPr>
          <p:nvPr/>
        </p:nvSpPr>
        <p:spPr bwMode="auto">
          <a:xfrm>
            <a:off x="304800" y="776288"/>
            <a:ext cx="3124200" cy="9047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54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p:txBody>
      </p:sp>
      <p:sp>
        <p:nvSpPr>
          <p:cNvPr id="2052" name="Rectangle 4"/>
          <p:cNvSpPr>
            <a:spLocks noChangeArrowheads="1"/>
          </p:cNvSpPr>
          <p:nvPr/>
        </p:nvSpPr>
        <p:spPr bwMode="auto">
          <a:xfrm>
            <a:off x="3429000" y="776288"/>
            <a:ext cx="3124200" cy="9047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2053" name="Text Box 6"/>
          <p:cNvSpPr txBox="1">
            <a:spLocks noChangeArrowheads="1"/>
          </p:cNvSpPr>
          <p:nvPr/>
        </p:nvSpPr>
        <p:spPr bwMode="auto">
          <a:xfrm>
            <a:off x="292100" y="817563"/>
            <a:ext cx="1292225" cy="246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b="1">
                <a:latin typeface="Times New Roman" pitchFamily="18" charset="0"/>
                <a:ea typeface="돋움" pitchFamily="50" charset="-127"/>
                <a:cs typeface="Times New Roman" pitchFamily="18" charset="0"/>
              </a:rPr>
              <a:t>※ Điện</a:t>
            </a:r>
            <a:r>
              <a:rPr lang="ko-KR" altLang="en-US" sz="1000" b="1">
                <a:latin typeface="Times New Roman" pitchFamily="18" charset="0"/>
                <a:ea typeface="돋움" pitchFamily="50" charset="-127"/>
                <a:cs typeface="Times New Roman" pitchFamily="18" charset="0"/>
              </a:rPr>
              <a:t> </a:t>
            </a:r>
            <a:r>
              <a:rPr lang="en-US" altLang="ko-KR" sz="1000" b="1">
                <a:latin typeface="Times New Roman" pitchFamily="18" charset="0"/>
                <a:ea typeface="돋움" pitchFamily="50" charset="-127"/>
                <a:cs typeface="Times New Roman" pitchFamily="18" charset="0"/>
              </a:rPr>
              <a:t>: Câu 1</a:t>
            </a:r>
            <a:r>
              <a:rPr lang="ko-KR" altLang="en-US" sz="1000" b="1">
                <a:latin typeface="Times New Roman" pitchFamily="18" charset="0"/>
                <a:ea typeface="돋움" pitchFamily="50" charset="-127"/>
                <a:cs typeface="Times New Roman" pitchFamily="18" charset="0"/>
              </a:rPr>
              <a:t> </a:t>
            </a:r>
            <a:r>
              <a:rPr lang="en-US" altLang="ko-KR" sz="1000" b="1">
                <a:latin typeface="Times New Roman" pitchFamily="18" charset="0"/>
                <a:ea typeface="돋움" pitchFamily="50" charset="-127"/>
                <a:cs typeface="Times New Roman" pitchFamily="18" charset="0"/>
              </a:rPr>
              <a:t>~ 20</a:t>
            </a:r>
            <a:endParaRPr lang="ko-KR" altLang="en-US" sz="1000" b="1">
              <a:latin typeface="Times New Roman" pitchFamily="18" charset="0"/>
              <a:ea typeface="돋움" pitchFamily="50" charset="-127"/>
              <a:cs typeface="Times New Roman" pitchFamily="18" charset="0"/>
            </a:endParaRPr>
          </a:p>
        </p:txBody>
      </p:sp>
      <p:sp>
        <p:nvSpPr>
          <p:cNvPr id="50" name="Text Box 6"/>
          <p:cNvSpPr txBox="1">
            <a:spLocks noChangeArrowheads="1"/>
          </p:cNvSpPr>
          <p:nvPr/>
        </p:nvSpPr>
        <p:spPr bwMode="auto">
          <a:xfrm>
            <a:off x="123825" y="228600"/>
            <a:ext cx="1233488" cy="338138"/>
          </a:xfrm>
          <a:prstGeom prst="rect">
            <a:avLst/>
          </a:prstGeom>
          <a:noFill/>
          <a:ln w="9525">
            <a:noFill/>
            <a:miter lim="800000"/>
            <a:headEnd/>
            <a:tailEnd/>
          </a:ln>
          <a:effectLst/>
        </p:spPr>
        <p:txBody>
          <a:bodyPr wrap="none">
            <a:spAutoFit/>
          </a:bodyPr>
          <a:lstStyle/>
          <a:p>
            <a:pPr>
              <a:defRPr/>
            </a:pPr>
            <a:r>
              <a:rPr lang="en-US" altLang="ko-KR" sz="1600" b="1">
                <a:effectLst>
                  <a:outerShdw blurRad="38100" dist="38100" dir="2700000" algn="tl">
                    <a:srgbClr val="C0C0C0"/>
                  </a:outerShdw>
                </a:effectLst>
              </a:rPr>
              <a:t>WS TEST 2</a:t>
            </a:r>
            <a:endParaRPr lang="ko-KR" altLang="en-US" sz="1600" b="1" dirty="0">
              <a:effectLst>
                <a:outerShdw blurRad="38100" dist="38100" dir="2700000" algn="tl">
                  <a:srgbClr val="C0C0C0"/>
                </a:outerShdw>
              </a:effectLst>
            </a:endParaRPr>
          </a:p>
        </p:txBody>
      </p:sp>
      <p:sp>
        <p:nvSpPr>
          <p:cNvPr id="2055" name="Rectangle 7"/>
          <p:cNvSpPr>
            <a:spLocks noChangeArrowheads="1"/>
          </p:cNvSpPr>
          <p:nvPr/>
        </p:nvSpPr>
        <p:spPr bwMode="auto">
          <a:xfrm>
            <a:off x="255588" y="1004888"/>
            <a:ext cx="3186112" cy="798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 Ý nào không đúng khi giải thích về</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cấu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tạo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nguyên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tử</a:t>
            </a:r>
            <a:r>
              <a:rPr lang="en-US" altLang="ko-KR" sz="900" dirty="0">
                <a:latin typeface="Times New Roman" pitchFamily="18" charset="0"/>
                <a:ea typeface="돋움" pitchFamily="50" charset="-127"/>
                <a:cs typeface="Times New Roman" pitchFamily="18" charset="0"/>
              </a:rPr>
              <a: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vi-VN" altLang="ko-KR" sz="900" dirty="0">
                <a:latin typeface="Times New Roman" pitchFamily="18" charset="0"/>
                <a:ea typeface="돋움" pitchFamily="50" charset="-127"/>
                <a:cs typeface="Times New Roman" pitchFamily="18" charset="0"/>
              </a:rPr>
              <a:t>Hạt nhân nguyên tử: gồm proton và nơtron</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vi-VN" altLang="ko-KR" sz="900" dirty="0">
                <a:latin typeface="Times New Roman" pitchFamily="18" charset="0"/>
                <a:ea typeface="돋움" pitchFamily="50" charset="-127"/>
                <a:cs typeface="Times New Roman" pitchFamily="18" charset="0"/>
              </a:rPr>
              <a:t>Các proton và neutron có khối lượng gần như</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bằng nhau, và  các electron có hạt lớn hơn khoảng 1840 lần</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r>
              <a:rPr lang="ko-KR" altLang="en-US" sz="900" dirty="0">
                <a:solidFill>
                  <a:srgbClr val="FF0000"/>
                </a:solidFill>
                <a:latin typeface="Times New Roman" pitchFamily="18" charset="0"/>
                <a:ea typeface="돋움" pitchFamily="50" charset="-127"/>
                <a:cs typeface="Times New Roman" pitchFamily="18" charset="0"/>
              </a:rPr>
              <a:t>③ </a:t>
            </a:r>
            <a:r>
              <a:rPr lang="en-US" altLang="ko-KR" sz="900" dirty="0" err="1">
                <a:solidFill>
                  <a:srgbClr val="FF0000"/>
                </a:solidFill>
                <a:latin typeface="Times New Roman" pitchFamily="18" charset="0"/>
                <a:ea typeface="돋움" pitchFamily="50" charset="-127"/>
                <a:cs typeface="Times New Roman" pitchFamily="18" charset="0"/>
              </a:rPr>
              <a:t>Số</a:t>
            </a:r>
            <a:r>
              <a:rPr lang="ko-KR" altLang="en-US" sz="900" dirty="0">
                <a:solidFill>
                  <a:srgbClr val="FF0000"/>
                </a:solidFill>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proton Z = </a:t>
            </a:r>
            <a:r>
              <a:rPr lang="en-US" altLang="ko-KR" sz="900" dirty="0" err="1">
                <a:solidFill>
                  <a:srgbClr val="FF0000"/>
                </a:solidFill>
                <a:latin typeface="Times New Roman" pitchFamily="18" charset="0"/>
                <a:ea typeface="돋움" pitchFamily="50" charset="-127"/>
                <a:cs typeface="Times New Roman" pitchFamily="18" charset="0"/>
              </a:rPr>
              <a:t>số</a:t>
            </a:r>
            <a:r>
              <a:rPr lang="ko-KR" altLang="en-US" sz="900" dirty="0">
                <a:solidFill>
                  <a:srgbClr val="FF0000"/>
                </a:solidFill>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điện tích = số</a:t>
            </a:r>
            <a:r>
              <a:rPr lang="ko-KR" altLang="en-US"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hiệu</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nguyên</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tử</a:t>
            </a:r>
            <a:r>
              <a:rPr lang="ko-KR" altLang="en-US" sz="900" dirty="0">
                <a:solidFill>
                  <a:srgbClr val="FF0000"/>
                </a:solidFill>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=&gt; </a:t>
            </a:r>
            <a:r>
              <a:rPr lang="en-US" altLang="ko-KR" sz="900" dirty="0" err="1">
                <a:solidFill>
                  <a:srgbClr val="FF0000"/>
                </a:solidFill>
                <a:latin typeface="Times New Roman" pitchFamily="18" charset="0"/>
                <a:ea typeface="돋움" pitchFamily="50" charset="-127"/>
                <a:cs typeface="Times New Roman" pitchFamily="18" charset="0"/>
              </a:rPr>
              <a:t>giống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số</a:t>
            </a:r>
            <a:r>
              <a:rPr lang="ko-KR" altLang="en-US" sz="900" dirty="0">
                <a:solidFill>
                  <a:srgbClr val="FF0000"/>
                </a:solidFill>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electron</a:t>
            </a:r>
            <a:endParaRPr lang="ko-KR" altLang="en-US"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vi-VN" altLang="ko-KR" sz="900" dirty="0">
                <a:latin typeface="Times New Roman" pitchFamily="18" charset="0"/>
                <a:ea typeface="돋움" pitchFamily="50" charset="-127"/>
                <a:cs typeface="Times New Roman" pitchFamily="18" charset="0"/>
              </a:rPr>
              <a:t>Lượng hạt điện tích dương là chính xác nhưng lượng hạt trung tính có thể</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hơn kém vài đơn vị</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 Điện năng do các êlectron tự</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do di </a:t>
            </a:r>
            <a:r>
              <a:rPr lang="en-US" altLang="ko-KR" sz="900" dirty="0" err="1">
                <a:latin typeface="Times New Roman" pitchFamily="18" charset="0"/>
                <a:ea typeface="돋움" pitchFamily="50" charset="-127"/>
                <a:cs typeface="Times New Roman" pitchFamily="18" charset="0"/>
              </a:rPr>
              <a:t>chuyển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giữa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các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nguyên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tử</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tạo ra được gọi là?</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vi-VN" altLang="ko-KR" sz="900" dirty="0">
                <a:latin typeface="Times New Roman" pitchFamily="18" charset="0"/>
                <a:ea typeface="돋움" pitchFamily="50" charset="-127"/>
                <a:cs typeface="Times New Roman" pitchFamily="18" charset="0"/>
              </a:rPr>
              <a:t>Nhiễm điện</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a:latin typeface="Times New Roman" pitchFamily="18" charset="0"/>
                <a:ea typeface="돋움" pitchFamily="50" charset="-127"/>
                <a:cs typeface="Times New Roman" pitchFamily="18" charset="0"/>
              </a:rPr>
              <a:t>Ion </a:t>
            </a:r>
            <a:r>
              <a:rPr lang="en-US" altLang="ko-KR" sz="900" dirty="0" err="1">
                <a:latin typeface="Times New Roman" pitchFamily="18" charset="0"/>
                <a:ea typeface="돋움" pitchFamily="50" charset="-127"/>
                <a:cs typeface="Times New Roman" pitchFamily="18" charset="0"/>
              </a:rPr>
              <a:t>hóa</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r>
              <a:rPr lang="ko-KR" altLang="en-US" sz="900" dirty="0">
                <a:solidFill>
                  <a:srgbClr val="FF0000"/>
                </a:solidFill>
                <a:latin typeface="Times New Roman" pitchFamily="18" charset="0"/>
                <a:ea typeface="돋움" pitchFamily="50" charset="-127"/>
                <a:cs typeface="Times New Roman" pitchFamily="18" charset="0"/>
              </a:rPr>
              <a:t>③ </a:t>
            </a:r>
            <a:r>
              <a:rPr lang="en-US" altLang="ko-KR" sz="900" dirty="0" err="1">
                <a:solidFill>
                  <a:srgbClr val="FF0000"/>
                </a:solidFill>
                <a:latin typeface="Times New Roman" pitchFamily="18" charset="0"/>
                <a:ea typeface="돋움" pitchFamily="50" charset="-127"/>
                <a:cs typeface="Times New Roman" pitchFamily="18" charset="0"/>
              </a:rPr>
              <a:t>Điện</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tích</a:t>
            </a:r>
            <a:endParaRPr lang="ko-KR" altLang="en-US"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ly</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3. </a:t>
            </a:r>
            <a:r>
              <a:rPr lang="en-US" altLang="ko-KR" sz="900" dirty="0" err="1">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số</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nhiễu dao động điện áp, hiện tượng mất đi 1 phần pha của dòng điện xoay chiều thường gặp gọi là gì?</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vi-VN" altLang="ko-KR" sz="900" dirty="0">
                <a:latin typeface="Times New Roman" pitchFamily="18" charset="0"/>
                <a:ea typeface="돋움" pitchFamily="50" charset="-127"/>
                <a:cs typeface="Times New Roman" pitchFamily="18" charset="0"/>
              </a:rPr>
              <a:t>Mất điện tức thời</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vi-VN" altLang="ko-KR" sz="900" dirty="0">
                <a:latin typeface="Times New Roman" pitchFamily="18" charset="0"/>
                <a:ea typeface="돋움" pitchFamily="50" charset="-127"/>
                <a:cs typeface="Times New Roman" pitchFamily="18" charset="0"/>
              </a:rPr>
              <a:t>Giảm điện áp tức thời</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Sấm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sét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solidFill>
                  <a:srgbClr val="FF0000"/>
                </a:solidFill>
                <a:latin typeface="Times New Roman" pitchFamily="18" charset="0"/>
                <a:ea typeface="돋움" pitchFamily="50" charset="-127"/>
                <a:cs typeface="Times New Roman" pitchFamily="18" charset="0"/>
              </a:rPr>
              <a:t> ④ </a:t>
            </a:r>
            <a:r>
              <a:rPr lang="vi-VN" altLang="ko-KR" sz="900" dirty="0">
                <a:solidFill>
                  <a:srgbClr val="FF0000"/>
                </a:solidFill>
                <a:latin typeface="Times New Roman" pitchFamily="18" charset="0"/>
                <a:ea typeface="돋움" pitchFamily="50" charset="-127"/>
                <a:cs typeface="Times New Roman" pitchFamily="18" charset="0"/>
              </a:rPr>
              <a:t>Nháy điện</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4. </a:t>
            </a:r>
            <a:r>
              <a:rPr lang="en-US" altLang="ko-KR" sz="900" dirty="0" err="1">
                <a:latin typeface="Times New Roman" pitchFamily="18" charset="0"/>
                <a:ea typeface="돋움" pitchFamily="50" charset="-127"/>
                <a:cs typeface="Times New Roman" pitchFamily="18" charset="0"/>
              </a:rPr>
              <a:t>Dạng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sóng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đỉnh-đỉnh là</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20V. </a:t>
            </a:r>
            <a:r>
              <a:rPr lang="en-US" altLang="ko-KR" sz="900" dirty="0" err="1">
                <a:latin typeface="Times New Roman" pitchFamily="18" charset="0"/>
                <a:ea typeface="돋움" pitchFamily="50" charset="-127"/>
                <a:cs typeface="Times New Roman" pitchFamily="18" charset="0"/>
              </a:rPr>
              <a:t>Vậy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Vave</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bao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nhiêu</a:t>
            </a:r>
            <a:r>
              <a:rPr lang="en-US" altLang="ko-KR" sz="900" dirty="0">
                <a:latin typeface="Times New Roman" pitchFamily="18" charset="0"/>
                <a:ea typeface="돋움" pitchFamily="50" charset="-127"/>
                <a:cs typeface="Times New Roman" pitchFamily="18" charset="0"/>
              </a:rPr>
              <a: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solidFill>
                  <a:srgbClr val="FF0000"/>
                </a:solidFill>
                <a:latin typeface="Times New Roman" pitchFamily="18" charset="0"/>
                <a:ea typeface="돋움" pitchFamily="50" charset="-127"/>
                <a:cs typeface="Times New Roman" pitchFamily="18" charset="0"/>
              </a:rPr>
              <a:t> ① </a:t>
            </a:r>
            <a:r>
              <a:rPr lang="en-US" altLang="ko-KR" sz="900" dirty="0">
                <a:solidFill>
                  <a:srgbClr val="FF0000"/>
                </a:solidFill>
                <a:latin typeface="Times New Roman" pitchFamily="18" charset="0"/>
                <a:ea typeface="돋움" pitchFamily="50" charset="-127"/>
                <a:cs typeface="Times New Roman" pitchFamily="18" charset="0"/>
              </a:rPr>
              <a:t>6,37V</a:t>
            </a:r>
            <a:endParaRPr lang="ko-KR" altLang="en-US"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a:latin typeface="Times New Roman" pitchFamily="18" charset="0"/>
                <a:ea typeface="돋움" pitchFamily="50" charset="-127"/>
                <a:cs typeface="Times New Roman" pitchFamily="18" charset="0"/>
              </a:rPr>
              <a:t>7,07V</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a:latin typeface="Times New Roman" pitchFamily="18" charset="0"/>
                <a:ea typeface="돋움" pitchFamily="50" charset="-127"/>
                <a:cs typeface="Times New Roman" pitchFamily="18" charset="0"/>
              </a:rPr>
              <a:t>12,74V</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en-US" altLang="ko-KR" sz="900" dirty="0">
                <a:latin typeface="Times New Roman" pitchFamily="18" charset="0"/>
                <a:ea typeface="돋움" pitchFamily="50" charset="-127"/>
                <a:cs typeface="Times New Roman" pitchFamily="18" charset="0"/>
              </a:rPr>
              <a:t>14,14V</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fr-FR" altLang="ko-KR" sz="900" dirty="0">
                <a:latin typeface="Times New Roman" pitchFamily="18" charset="0"/>
                <a:ea typeface="돋움" pitchFamily="50" charset="-127"/>
                <a:cs typeface="Times New Roman" pitchFamily="18" charset="0"/>
              </a:rPr>
              <a:t>5. </a:t>
            </a:r>
            <a:r>
              <a:rPr lang="fr-FR" altLang="ko-KR" sz="900" dirty="0" err="1">
                <a:latin typeface="Times New Roman" pitchFamily="18" charset="0"/>
                <a:ea typeface="돋움" pitchFamily="50" charset="-127"/>
                <a:cs typeface="Times New Roman" pitchFamily="18" charset="0"/>
              </a:rPr>
              <a:t>Đâu</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không</a:t>
            </a:r>
            <a:r>
              <a:rPr lang="fr-FR" altLang="ko-KR" sz="900" dirty="0">
                <a:latin typeface="Times New Roman" pitchFamily="18" charset="0"/>
                <a:ea typeface="돋움" pitchFamily="50" charset="-127"/>
                <a:cs typeface="Times New Roman" pitchFamily="18" charset="0"/>
              </a:rPr>
              <a:t> </a:t>
            </a:r>
            <a:r>
              <a:rPr lang="fr-FR" altLang="ko-KR" sz="900" dirty="0" err="1">
                <a:latin typeface="Times New Roman" pitchFamily="18" charset="0"/>
                <a:ea typeface="돋움" pitchFamily="50" charset="-127"/>
                <a:cs typeface="Times New Roman" pitchFamily="18" charset="0"/>
              </a:rPr>
              <a:t>phải</a:t>
            </a:r>
            <a:r>
              <a:rPr lang="fr-FR" altLang="ko-KR" sz="900" dirty="0">
                <a:latin typeface="Times New Roman" pitchFamily="18" charset="0"/>
                <a:ea typeface="돋움" pitchFamily="50" charset="-127"/>
                <a:cs typeface="Times New Roman" pitchFamily="18" charset="0"/>
              </a:rPr>
              <a:t> là</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chế</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độ</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nhận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máy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sóng</a:t>
            </a:r>
            <a:r>
              <a:rPr lang="en-US" altLang="ko-KR" sz="900" dirty="0">
                <a:latin typeface="Times New Roman" pitchFamily="18" charset="0"/>
                <a:ea typeface="돋움" pitchFamily="50" charset="-127"/>
                <a:cs typeface="Times New Roman" pitchFamily="18" charset="0"/>
              </a:rPr>
              <a:t>?</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en-US" altLang="ko-KR" sz="900" dirty="0">
                <a:latin typeface="Times New Roman" pitchFamily="18" charset="0"/>
                <a:ea typeface="돋움" pitchFamily="50" charset="-127"/>
                <a:cs typeface="Times New Roman" pitchFamily="18" charset="0"/>
              </a:rPr>
              <a:t>Chu </a:t>
            </a:r>
            <a:r>
              <a:rPr lang="en-US" altLang="ko-KR" sz="900" dirty="0" err="1">
                <a:latin typeface="Times New Roman" pitchFamily="18" charset="0"/>
                <a:ea typeface="돋움" pitchFamily="50" charset="-127"/>
                <a:cs typeface="Times New Roman" pitchFamily="18" charset="0"/>
              </a:rPr>
              <a:t>kỳ</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Đỉnh</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Trung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bình</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solidFill>
                  <a:srgbClr val="FF0000"/>
                </a:solidFill>
                <a:latin typeface="Times New Roman" pitchFamily="18" charset="0"/>
                <a:ea typeface="돋움" pitchFamily="50" charset="-127"/>
                <a:cs typeface="Times New Roman" pitchFamily="18" charset="0"/>
              </a:rPr>
              <a:t> ④ </a:t>
            </a:r>
            <a:r>
              <a:rPr lang="en-US" altLang="ko-KR" sz="900" dirty="0" err="1">
                <a:solidFill>
                  <a:srgbClr val="FF0000"/>
                </a:solidFill>
                <a:latin typeface="Times New Roman" pitchFamily="18" charset="0"/>
                <a:ea typeface="돋움" pitchFamily="50" charset="-127"/>
                <a:cs typeface="Times New Roman" pitchFamily="18" charset="0"/>
              </a:rPr>
              <a:t>Xung</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6. Loại điện trở</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nào được mô</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tả</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dưới đây?</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a:t>
            </a:r>
            <a:r>
              <a:rPr lang="en-US" altLang="ko-KR" sz="900" dirty="0" err="1">
                <a:latin typeface="Times New Roman" pitchFamily="18" charset="0"/>
                <a:ea typeface="돋움" pitchFamily="50" charset="-127"/>
                <a:cs typeface="Times New Roman" pitchFamily="18" charset="0"/>
              </a:rPr>
              <a:t>Bởi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vì</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một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nhựa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cháy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bắt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lửa</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ngay</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cả</a:t>
            </a:r>
            <a:r>
              <a:rPr lang="ko-KR" altLang="en-US" sz="900" dirty="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ở</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nhiệt độ</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cao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Nó</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rất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dễ</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lắp đặt do đặc tính cách nhiệt phong phú]</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①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cố</a:t>
            </a:r>
            <a:r>
              <a:rPr lang="ko-KR" altLang="en-US"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định màng carbon nhỏ</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phim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kim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endParaRPr lang="ko-KR" altLang="en-US" sz="900" dirty="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a:t>
            </a:r>
            <a:r>
              <a:rPr lang="ko-KR" altLang="en-US" sz="900" dirty="0">
                <a:solidFill>
                  <a:srgbClr val="FF0000"/>
                </a:solidFill>
                <a:latin typeface="Times New Roman" pitchFamily="18" charset="0"/>
                <a:ea typeface="돋움" pitchFamily="50" charset="-127"/>
                <a:cs typeface="Times New Roman" pitchFamily="18" charset="0"/>
              </a:rPr>
              <a:t>③ </a:t>
            </a:r>
            <a:r>
              <a:rPr lang="en-US" altLang="ko-KR" sz="900" dirty="0" err="1">
                <a:solidFill>
                  <a:srgbClr val="FF0000"/>
                </a:solidFill>
                <a:latin typeface="Times New Roman" pitchFamily="18" charset="0"/>
                <a:ea typeface="돋움" pitchFamily="50" charset="-127"/>
                <a:cs typeface="Times New Roman" pitchFamily="18" charset="0"/>
              </a:rPr>
              <a:t>Điện</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trở</a:t>
            </a:r>
            <a:r>
              <a:rPr lang="ko-KR" altLang="en-US" sz="900" dirty="0">
                <a:solidFill>
                  <a:srgbClr val="FF0000"/>
                </a:solidFill>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xi măng</a:t>
            </a:r>
            <a:endParaRPr lang="ko-KR" altLang="en-US"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ko-KR" altLang="en-US"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biến</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7. Theo </a:t>
            </a:r>
            <a:r>
              <a:rPr lang="en-US" altLang="ko-KR" sz="900" dirty="0" err="1">
                <a:latin typeface="Times New Roman" pitchFamily="18" charset="0"/>
                <a:ea typeface="돋움" pitchFamily="50" charset="-127"/>
                <a:cs typeface="Times New Roman" pitchFamily="18" charset="0"/>
              </a:rPr>
              <a:t>cấu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tạo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đâu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phải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một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biến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trở</a:t>
            </a: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màng</a:t>
            </a:r>
            <a:r>
              <a:rPr lang="en-US" altLang="ko-KR" sz="900" dirty="0">
                <a:latin typeface="Times New Roman" pitchFamily="18" charset="0"/>
                <a:ea typeface="돋움" pitchFamily="50" charset="-127"/>
                <a:cs typeface="Times New Roman" pitchFamily="18" charset="0"/>
              </a:rPr>
              <a:t> carbon</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màng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kim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 ③ </a:t>
            </a:r>
            <a:r>
              <a:rPr lang="en-US" altLang="ko-KR" sz="900" dirty="0" err="1">
                <a:solidFill>
                  <a:srgbClr val="FF0000"/>
                </a:solidFill>
                <a:latin typeface="Times New Roman" pitchFamily="18" charset="0"/>
                <a:ea typeface="돋움" pitchFamily="50" charset="-127"/>
                <a:cs typeface="Times New Roman" pitchFamily="18" charset="0"/>
              </a:rPr>
              <a:t>Loại</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phủ</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sứ</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cuộn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cảm</a:t>
            </a:r>
            <a:endParaRPr lang="en-US" altLang="ko-KR" sz="900" dirty="0">
              <a:latin typeface="Times New Roman" pitchFamily="18" charset="0"/>
              <a:ea typeface="돋움" pitchFamily="50" charset="-127"/>
              <a:cs typeface="Times New Roman" pitchFamily="18" charset="0"/>
            </a:endParaRPr>
          </a:p>
        </p:txBody>
      </p:sp>
      <p:sp>
        <p:nvSpPr>
          <p:cNvPr id="2056" name="Rectangle 7"/>
          <p:cNvSpPr>
            <a:spLocks noChangeArrowheads="1"/>
          </p:cNvSpPr>
          <p:nvPr/>
        </p:nvSpPr>
        <p:spPr bwMode="auto">
          <a:xfrm>
            <a:off x="3363913" y="788988"/>
            <a:ext cx="3186112" cy="840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8. </a:t>
            </a:r>
            <a:r>
              <a:rPr lang="en-US" altLang="ko-KR" sz="900" dirty="0" err="1">
                <a:latin typeface="Times New Roman" pitchFamily="18" charset="0"/>
                <a:ea typeface="돋움" pitchFamily="50" charset="-127"/>
                <a:cs typeface="Times New Roman" pitchFamily="18" charset="0"/>
              </a:rPr>
              <a:t>Tụ</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nào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thường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sử</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dụng</a:t>
            </a:r>
            <a:r>
              <a:rPr lang="en-US" altLang="ko-KR" sz="900" dirty="0">
                <a:latin typeface="Times New Roman" pitchFamily="18" charset="0"/>
                <a:ea typeface="돋움" pitchFamily="50" charset="-127"/>
                <a:cs typeface="Times New Roman" pitchFamily="18" charset="0"/>
              </a:rPr>
              <a:t> ở </a:t>
            </a:r>
            <a:r>
              <a:rPr lang="en-US" altLang="ko-KR" sz="900" dirty="0" err="1">
                <a:latin typeface="Times New Roman" pitchFamily="18" charset="0"/>
                <a:ea typeface="돋움" pitchFamily="50" charset="-127"/>
                <a:cs typeface="Times New Roman" pitchFamily="18" charset="0"/>
              </a:rPr>
              <a:t>mạch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ghép</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hoặc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mạch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hằng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số</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thời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gian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nhanh</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Tụ </a:t>
            </a:r>
            <a:r>
              <a:rPr lang="en-US" altLang="ko-KR" sz="900" dirty="0" err="1">
                <a:latin typeface="Times New Roman" pitchFamily="18" charset="0"/>
                <a:ea typeface="돋움" pitchFamily="50" charset="-127"/>
                <a:cs typeface="Times New Roman" pitchFamily="18" charset="0"/>
              </a:rPr>
              <a:t>hóa</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② Tụ Mylar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Tụ</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sứ</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Tụ</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Tantal</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9. Suất điện động sinh ra khi từ thông đi qua cuộn dây bị thay đổi.</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Hiện tượng </a:t>
            </a:r>
            <a:r>
              <a:rPr lang="en-US" altLang="ko-KR" sz="900" dirty="0" err="1">
                <a:latin typeface="Times New Roman" pitchFamily="18" charset="0"/>
                <a:ea typeface="돋움" pitchFamily="50" charset="-127"/>
                <a:cs typeface="Times New Roman" pitchFamily="18" charset="0"/>
              </a:rPr>
              <a:t>đó</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được gọi là gì?</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 ① </a:t>
            </a:r>
            <a:r>
              <a:rPr lang="en-US" altLang="ko-KR" sz="900" dirty="0">
                <a:solidFill>
                  <a:srgbClr val="FF0000"/>
                </a:solidFill>
                <a:latin typeface="Times New Roman" pitchFamily="18" charset="0"/>
                <a:ea typeface="돋움" pitchFamily="50" charset="-127"/>
                <a:cs typeface="Times New Roman" pitchFamily="18" charset="0"/>
              </a:rPr>
              <a:t>C</a:t>
            </a:r>
            <a:r>
              <a:rPr lang="vi-VN" altLang="ko-KR" sz="900" dirty="0">
                <a:solidFill>
                  <a:srgbClr val="FF0000"/>
                </a:solidFill>
                <a:latin typeface="Times New Roman" pitchFamily="18" charset="0"/>
                <a:ea typeface="돋움" pitchFamily="50" charset="-127"/>
                <a:cs typeface="Times New Roman" pitchFamily="18" charset="0"/>
              </a:rPr>
              <a:t>ảm ứng điện từ</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Suất điện động</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Định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luật</a:t>
            </a:r>
            <a:r>
              <a:rPr lang="en-US" altLang="ko-KR" sz="900" dirty="0">
                <a:latin typeface="Times New Roman" pitchFamily="18" charset="0"/>
                <a:ea typeface="돋움" pitchFamily="50" charset="-127"/>
                <a:cs typeface="Times New Roman" pitchFamily="18" charset="0"/>
              </a:rPr>
              <a:t> Lenz</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Điện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cảm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tương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hỗ</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10. Tụ điện mắc song song trước sau là loại cuộn dây nào?</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RFC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FCZ</a:t>
            </a: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 ③ IFT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Cuộn cảm cho nguồn điện</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11. </a:t>
            </a:r>
            <a:r>
              <a:rPr lang="en-US" altLang="ko-KR" sz="900" dirty="0" err="1">
                <a:solidFill>
                  <a:srgbClr val="000000"/>
                </a:solidFill>
                <a:latin typeface="Times New Roman" pitchFamily="18" charset="0"/>
                <a:ea typeface="돋움" pitchFamily="50" charset="-127"/>
                <a:cs typeface="Times New Roman" pitchFamily="18" charset="0"/>
              </a:rPr>
              <a:t>Là</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phần</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tử</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đóng</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mở</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chuyên</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sử</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dụng</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cho</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điện</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áp</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ngược</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cao</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dòng</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điện</a:t>
            </a:r>
            <a:r>
              <a:rPr lang="en-US" altLang="ko-KR" sz="900" dirty="0">
                <a:solidFill>
                  <a:srgbClr val="000000"/>
                </a:solidFill>
                <a:latin typeface="Times New Roman" pitchFamily="18" charset="0"/>
                <a:ea typeface="돋움" pitchFamily="50" charset="-127"/>
                <a:cs typeface="Times New Roman" pitchFamily="18" charset="0"/>
              </a:rPr>
              <a:t> </a:t>
            </a:r>
            <a:r>
              <a:rPr lang="en-US" altLang="ko-KR" sz="900" dirty="0" err="1">
                <a:solidFill>
                  <a:srgbClr val="000000"/>
                </a:solidFill>
                <a:latin typeface="Times New Roman" pitchFamily="18" charset="0"/>
                <a:ea typeface="돋움" pitchFamily="50" charset="-127"/>
                <a:cs typeface="Times New Roman" pitchFamily="18" charset="0"/>
              </a:rPr>
              <a:t>cao</a:t>
            </a:r>
            <a:r>
              <a:rPr lang="en-US" altLang="ko-KR" sz="900" dirty="0">
                <a:solidFill>
                  <a:srgbClr val="000000"/>
                </a:solidFill>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TR</a:t>
            </a:r>
          </a:p>
          <a:p>
            <a:pPr eaLnBrk="1" hangingPunct="1">
              <a:spcBef>
                <a:spcPct val="0"/>
              </a:spcBef>
              <a:buFontTx/>
              <a:buNone/>
            </a:pPr>
            <a:r>
              <a:rPr lang="en-US" altLang="ko-KR" sz="900" dirty="0">
                <a:solidFill>
                  <a:srgbClr val="00B0F0"/>
                </a:solidFill>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② SCR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TRIAC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SSR</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12. Điều gì không phải là đặc điểm của SSR?</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a:t>
            </a:r>
            <a:r>
              <a:rPr lang="en-US" altLang="ko-KR" sz="900" dirty="0" err="1">
                <a:latin typeface="Times New Roman" pitchFamily="18" charset="0"/>
                <a:ea typeface="돋움" pitchFamily="50" charset="-127"/>
                <a:cs typeface="Times New Roman" pitchFamily="18" charset="0"/>
              </a:rPr>
              <a:t>Tiếng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ồn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thấp</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 ② </a:t>
            </a:r>
            <a:r>
              <a:rPr lang="en-US" altLang="ko-KR" sz="900" dirty="0" err="1">
                <a:solidFill>
                  <a:srgbClr val="FF0000"/>
                </a:solidFill>
                <a:latin typeface="Times New Roman" pitchFamily="18" charset="0"/>
                <a:ea typeface="돋움" pitchFamily="50" charset="-127"/>
                <a:cs typeface="Times New Roman" pitchFamily="18" charset="0"/>
              </a:rPr>
              <a:t>Không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phát</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ra</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tiếng</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Chức năng cao</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Khả năng chịu nhiệt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tốt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13. </a:t>
            </a:r>
            <a:r>
              <a:rPr lang="en-US" altLang="ko-KR" sz="900" dirty="0" err="1">
                <a:latin typeface="Times New Roman" pitchFamily="18" charset="0"/>
                <a:ea typeface="돋움" pitchFamily="50" charset="-127"/>
                <a:cs typeface="Times New Roman" pitchFamily="18" charset="0"/>
              </a:rPr>
              <a:t>Thành</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phần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phù</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hợp</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Photo Coupler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LED + Diode</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LED + Photo Diode</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③ Diode </a:t>
            </a:r>
            <a:r>
              <a:rPr lang="en-US" altLang="ko-KR" sz="900" dirty="0" err="1">
                <a:solidFill>
                  <a:srgbClr val="FF0000"/>
                </a:solidFill>
                <a:latin typeface="Times New Roman" pitchFamily="18" charset="0"/>
                <a:ea typeface="돋움" pitchFamily="50" charset="-127"/>
                <a:cs typeface="Times New Roman" pitchFamily="18" charset="0"/>
              </a:rPr>
              <a:t>phát</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quang</a:t>
            </a:r>
            <a:r>
              <a:rPr lang="en-US" altLang="ko-KR" sz="900" dirty="0">
                <a:solidFill>
                  <a:srgbClr val="FF0000"/>
                </a:solidFill>
                <a:latin typeface="Times New Roman" pitchFamily="18" charset="0"/>
                <a:ea typeface="돋움" pitchFamily="50" charset="-127"/>
                <a:cs typeface="Times New Roman" pitchFamily="18" charset="0"/>
              </a:rPr>
              <a:t> + Photo TR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Diode </a:t>
            </a:r>
            <a:r>
              <a:rPr lang="en-US" altLang="ko-KR" sz="900" dirty="0" err="1">
                <a:latin typeface="Times New Roman" pitchFamily="18" charset="0"/>
                <a:ea typeface="돋움" pitchFamily="50" charset="-127"/>
                <a:cs typeface="Times New Roman" pitchFamily="18" charset="0"/>
              </a:rPr>
              <a:t>phát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quang</a:t>
            </a:r>
            <a:r>
              <a:rPr lang="en-US" altLang="ko-KR" sz="900" dirty="0">
                <a:latin typeface="Times New Roman" pitchFamily="18" charset="0"/>
                <a:ea typeface="돋움" pitchFamily="50" charset="-127"/>
                <a:cs typeface="Times New Roman" pitchFamily="18" charset="0"/>
              </a:rPr>
              <a:t> + Photo Diode</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14. Trong số các loại điện trở</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nhiệt</a:t>
            </a:r>
            <a:r>
              <a:rPr lang="vi-VN" altLang="ko-KR" sz="900" dirty="0">
                <a:latin typeface="Times New Roman" pitchFamily="18" charset="0"/>
                <a:ea typeface="돋움" pitchFamily="50" charset="-127"/>
                <a:cs typeface="Times New Roman" pitchFamily="18" charset="0"/>
              </a:rPr>
              <a: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nào</a:t>
            </a:r>
            <a:r>
              <a:rPr lang="vi-VN" altLang="ko-KR" sz="900" dirty="0">
                <a:latin typeface="Times New Roman" pitchFamily="18" charset="0"/>
                <a:ea typeface="돋움" pitchFamily="50" charset="-127"/>
                <a:cs typeface="Times New Roman" pitchFamily="18" charset="0"/>
              </a:rPr>
              <a:t> khi nhiệt độ tăng </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thì giá trị điện trở giảm</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① NTC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PTC</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CTR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PPT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15. Trong số các loại cảm biến loại nhỏ, loại nào </a:t>
            </a:r>
            <a:r>
              <a:rPr lang="en-US" altLang="ko-KR" sz="900" dirty="0" err="1">
                <a:latin typeface="Times New Roman" pitchFamily="18" charset="0"/>
                <a:ea typeface="돋움" pitchFamily="50" charset="-127"/>
                <a:cs typeface="Times New Roman" pitchFamily="18" charset="0"/>
              </a:rPr>
              <a:t>để</a:t>
            </a:r>
            <a:r>
              <a:rPr lang="vi-VN" altLang="ko-KR" sz="900" dirty="0">
                <a:latin typeface="Times New Roman" pitchFamily="18" charset="0"/>
                <a:ea typeface="돋움" pitchFamily="50" charset="-127"/>
                <a:cs typeface="Times New Roman" pitchFamily="18" charset="0"/>
              </a:rPr>
              <a:t> lắp PCB?</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Kiểu móng ngựa </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② Kiểu phản chiếu </a:t>
            </a:r>
            <a:r>
              <a:rPr lang="en-US" altLang="ko-KR" sz="900" dirty="0" err="1">
                <a:latin typeface="Times New Roman" pitchFamily="18" charset="0"/>
                <a:ea typeface="돋움" pitchFamily="50" charset="-127"/>
                <a:cs typeface="Times New Roman" pitchFamily="18" charset="0"/>
              </a:rPr>
              <a:t>hồi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quy</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a:t>
            </a:r>
            <a:r>
              <a:rPr lang="en-US" altLang="ko-KR" sz="900" dirty="0" err="1">
                <a:latin typeface="Times New Roman" pitchFamily="18" charset="0"/>
                <a:ea typeface="돋움" pitchFamily="50" charset="-127"/>
                <a:cs typeface="Times New Roman" pitchFamily="18" charset="0"/>
              </a:rPr>
              <a:t>Loại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phản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xạ</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 ④ Photo interrupter</a:t>
            </a:r>
            <a:endParaRPr lang="ko-KR" altLang="en-US" sz="900" dirty="0">
              <a:solidFill>
                <a:srgbClr val="FF0000"/>
              </a:solidFill>
              <a:latin typeface="Times New Roman" pitchFamily="18" charset="0"/>
              <a:ea typeface="돋움" pitchFamily="50" charset="-127"/>
              <a:cs typeface="Times New Roman" pitchFamily="18" charset="0"/>
            </a:endParaRPr>
          </a:p>
        </p:txBody>
      </p:sp>
    </p:spTree>
    <p:extLst>
      <p:ext uri="{BB962C8B-B14F-4D97-AF65-F5344CB8AC3E}">
        <p14:creationId xmlns:p14="http://schemas.microsoft.com/office/powerpoint/2010/main" val="3331961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75"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54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3076"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72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3077" name="Rectangle 7"/>
          <p:cNvSpPr>
            <a:spLocks noChangeArrowheads="1"/>
          </p:cNvSpPr>
          <p:nvPr/>
        </p:nvSpPr>
        <p:spPr bwMode="auto">
          <a:xfrm>
            <a:off x="304800" y="776288"/>
            <a:ext cx="3124200" cy="577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16. Khi kết nối cảm biến đầu ra </a:t>
            </a:r>
            <a:r>
              <a:rPr lang="en-US" altLang="ko-KR" sz="900">
                <a:latin typeface="Times New Roman" pitchFamily="18" charset="0"/>
                <a:ea typeface="돋움" pitchFamily="50" charset="-127"/>
                <a:cs typeface="Times New Roman" pitchFamily="18" charset="0"/>
              </a:rPr>
              <a:t>là</a:t>
            </a:r>
            <a:r>
              <a:rPr lang="vi-VN" altLang="ko-KR" sz="900">
                <a:latin typeface="Times New Roman" pitchFamily="18" charset="0"/>
                <a:ea typeface="돋움" pitchFamily="50" charset="-127"/>
                <a:cs typeface="Times New Roman" pitchFamily="18" charset="0"/>
              </a:rPr>
              <a:t> các </a:t>
            </a:r>
            <a:r>
              <a:rPr lang="en-US" altLang="ko-KR" sz="900">
                <a:latin typeface="Times New Roman" pitchFamily="18" charset="0"/>
                <a:ea typeface="돋움" pitchFamily="50" charset="-127"/>
                <a:cs typeface="Times New Roman" pitchFamily="18" charset="0"/>
              </a:rPr>
              <a:t>chân</a:t>
            </a:r>
            <a:r>
              <a:rPr lang="vi-VN" altLang="ko-KR" sz="900">
                <a:latin typeface="Times New Roman" pitchFamily="18" charset="0"/>
                <a:ea typeface="돋움" pitchFamily="50" charset="-127"/>
                <a:cs typeface="Times New Roman" pitchFamily="18" charset="0"/>
              </a:rPr>
              <a:t> I + và V + </a:t>
            </a:r>
            <a:r>
              <a:rPr lang="en-US" altLang="ko-KR" sz="900">
                <a:latin typeface="Times New Roman" pitchFamily="18" charset="0"/>
                <a:ea typeface="돋움" pitchFamily="50" charset="-127"/>
                <a:cs typeface="Times New Roman" pitchFamily="18" charset="0"/>
              </a:rPr>
              <a:t>. Bạn cần sử dụng loại module AD nào?</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① Q64AD    </a:t>
            </a:r>
            <a:r>
              <a:rPr lang="en-US" altLang="ko-KR" sz="900">
                <a:latin typeface="Times New Roman" pitchFamily="18" charset="0"/>
                <a:ea typeface="돋움" pitchFamily="50" charset="-127"/>
                <a:cs typeface="Times New Roman" pitchFamily="18" charset="0"/>
              </a:rPr>
              <a:t>② Q68ADV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Q68ADI   ④ Q61P</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fr-FR" altLang="ko-KR" sz="900">
                <a:latin typeface="Times New Roman" pitchFamily="18" charset="0"/>
                <a:ea typeface="돋움" pitchFamily="50" charset="-127"/>
                <a:cs typeface="Times New Roman" pitchFamily="18" charset="0"/>
              </a:rPr>
              <a:t>17. Điện áp cutin (ngưỡng) của Diode Ge là gì?</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① 0,2V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0,7V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0,5V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1,4V</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18. Điều gì sai với phương pháp tắt SCR đã bật?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Đ</a:t>
            </a:r>
            <a:r>
              <a:rPr lang="en-US" altLang="ko-KR" sz="900">
                <a:latin typeface="Times New Roman" pitchFamily="18" charset="0"/>
                <a:ea typeface="돋움" pitchFamily="50" charset="-127"/>
                <a:cs typeface="Times New Roman" pitchFamily="18" charset="0"/>
              </a:rPr>
              <a:t>ưa</a:t>
            </a:r>
            <a:r>
              <a:rPr lang="vi-VN" altLang="ko-KR" sz="900">
                <a:latin typeface="Times New Roman" pitchFamily="18" charset="0"/>
                <a:ea typeface="돋움" pitchFamily="50" charset="-127"/>
                <a:cs typeface="Times New Roman" pitchFamily="18" charset="0"/>
              </a:rPr>
              <a:t> điện áp cực dương </a:t>
            </a:r>
            <a:r>
              <a:rPr lang="en-US" altLang="ko-KR" sz="900">
                <a:latin typeface="Times New Roman" pitchFamily="18" charset="0"/>
                <a:ea typeface="돋움" pitchFamily="50" charset="-127"/>
                <a:cs typeface="Times New Roman" pitchFamily="18" charset="0"/>
              </a:rPr>
              <a:t>về giá trị </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Tắt điện áp cực dương bằng công tắc</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③ Đ</a:t>
            </a:r>
            <a:r>
              <a:rPr lang="en-US" altLang="ko-KR" sz="900">
                <a:solidFill>
                  <a:srgbClr val="FF0000"/>
                </a:solidFill>
                <a:latin typeface="Times New Roman" pitchFamily="18" charset="0"/>
                <a:ea typeface="돋움" pitchFamily="50" charset="-127"/>
                <a:cs typeface="Times New Roman" pitchFamily="18" charset="0"/>
              </a:rPr>
              <a:t>ưa</a:t>
            </a:r>
            <a:r>
              <a:rPr lang="vi-VN" altLang="ko-KR" sz="900">
                <a:solidFill>
                  <a:srgbClr val="FF0000"/>
                </a:solidFill>
                <a:latin typeface="Times New Roman" pitchFamily="18" charset="0"/>
                <a:ea typeface="돋움" pitchFamily="50" charset="-127"/>
                <a:cs typeface="Times New Roman" pitchFamily="18" charset="0"/>
              </a:rPr>
              <a:t> điện áp cực dương </a:t>
            </a:r>
            <a:r>
              <a:rPr lang="en-US" altLang="ko-KR" sz="900">
                <a:solidFill>
                  <a:srgbClr val="FF0000"/>
                </a:solidFill>
                <a:latin typeface="Times New Roman" pitchFamily="18" charset="0"/>
                <a:ea typeface="돋움" pitchFamily="50" charset="-127"/>
                <a:cs typeface="Times New Roman" pitchFamily="18" charset="0"/>
              </a:rPr>
              <a:t>về giá trị </a:t>
            </a:r>
            <a:r>
              <a:rPr lang="vi-VN" altLang="ko-KR" sz="900">
                <a:solidFill>
                  <a:srgbClr val="FF0000"/>
                </a:solidFill>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Đưa điện áp cực dương về </a:t>
            </a:r>
            <a:r>
              <a:rPr lang="en-US" altLang="ko-KR" sz="900">
                <a:latin typeface="Times New Roman" pitchFamily="18" charset="0"/>
                <a:ea typeface="돋움" pitchFamily="50" charset="-127"/>
                <a:cs typeface="Times New Roman" pitchFamily="18" charset="0"/>
              </a:rPr>
              <a:t>giá trị </a:t>
            </a:r>
            <a:r>
              <a:rPr lang="vi-VN" altLang="ko-KR" sz="900">
                <a:latin typeface="Times New Roman" pitchFamily="18" charset="0"/>
                <a:ea typeface="돋움" pitchFamily="50" charset="-127"/>
                <a:cs typeface="Times New Roman" pitchFamily="18" charset="0"/>
              </a:rPr>
              <a:t>0</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19. Hiệu điện thế </a:t>
            </a:r>
            <a:r>
              <a:rPr lang="en-US" altLang="ko-KR" sz="900">
                <a:latin typeface="Times New Roman" pitchFamily="18" charset="0"/>
                <a:ea typeface="돋움" pitchFamily="50" charset="-127"/>
                <a:cs typeface="Times New Roman" pitchFamily="18" charset="0"/>
              </a:rPr>
              <a:t>tại</a:t>
            </a:r>
            <a:r>
              <a:rPr lang="vi-VN" altLang="ko-KR" sz="900">
                <a:latin typeface="Times New Roman" pitchFamily="18" charset="0"/>
                <a:ea typeface="돋움" pitchFamily="50" charset="-127"/>
                <a:cs typeface="Times New Roman" pitchFamily="18" charset="0"/>
              </a:rPr>
              <a:t> Ⓐ là bao nhiêu?</a:t>
            </a:r>
          </a:p>
          <a:p>
            <a:pPr eaLnBrk="1" hangingPunct="1">
              <a:spcBef>
                <a:spcPct val="0"/>
              </a:spcBef>
              <a:buFontTx/>
              <a:buNone/>
            </a:pP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① 0V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0,7V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4.3V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00B0F0"/>
                </a:solidFill>
                <a:latin typeface="Times New Roman" pitchFamily="18" charset="0"/>
                <a:ea typeface="돋움" pitchFamily="50" charset="-127"/>
                <a:cs typeface="Times New Roman" pitchFamily="18" charset="0"/>
              </a:rPr>
              <a:t>④ 5V</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20. Hiệu điện thế </a:t>
            </a:r>
            <a:r>
              <a:rPr lang="en-US" altLang="ko-KR" sz="900">
                <a:latin typeface="Times New Roman" pitchFamily="18" charset="0"/>
                <a:ea typeface="돋움" pitchFamily="50" charset="-127"/>
                <a:cs typeface="Times New Roman" pitchFamily="18" charset="0"/>
              </a:rPr>
              <a:t>tại</a:t>
            </a:r>
            <a:r>
              <a:rPr lang="vi-VN" altLang="ko-KR" sz="900">
                <a:latin typeface="Times New Roman" pitchFamily="18" charset="0"/>
                <a:ea typeface="돋움" pitchFamily="50" charset="-127"/>
                <a:cs typeface="Times New Roman" pitchFamily="18" charset="0"/>
              </a:rPr>
              <a:t> Ⓐ là bao nhiêu?</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0V</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② 2,9V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9.1V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12V</a:t>
            </a:r>
          </a:p>
        </p:txBody>
      </p:sp>
      <p:grpSp>
        <p:nvGrpSpPr>
          <p:cNvPr id="3078" name="그룹 1"/>
          <p:cNvGrpSpPr>
            <a:grpSpLocks/>
          </p:cNvGrpSpPr>
          <p:nvPr/>
        </p:nvGrpSpPr>
        <p:grpSpPr bwMode="auto">
          <a:xfrm>
            <a:off x="1279525" y="4232275"/>
            <a:ext cx="1601788" cy="1050925"/>
            <a:chOff x="1440317" y="4229472"/>
            <a:chExt cx="2005411" cy="1383623"/>
          </a:xfrm>
        </p:grpSpPr>
        <p:sp>
          <p:nvSpPr>
            <p:cNvPr id="3109" name="Line 36"/>
            <p:cNvSpPr>
              <a:spLocks noChangeShapeType="1"/>
            </p:cNvSpPr>
            <p:nvPr/>
          </p:nvSpPr>
          <p:spPr bwMode="auto">
            <a:xfrm>
              <a:off x="1970534" y="4229472"/>
              <a:ext cx="0" cy="6667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0" name="Line 37"/>
            <p:cNvSpPr>
              <a:spLocks noChangeShapeType="1"/>
            </p:cNvSpPr>
            <p:nvPr/>
          </p:nvSpPr>
          <p:spPr bwMode="auto">
            <a:xfrm>
              <a:off x="1961009" y="4229472"/>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1" name="Line 38"/>
            <p:cNvSpPr>
              <a:spLocks noChangeShapeType="1"/>
            </p:cNvSpPr>
            <p:nvPr/>
          </p:nvSpPr>
          <p:spPr bwMode="auto">
            <a:xfrm>
              <a:off x="2886522" y="4229472"/>
              <a:ext cx="0" cy="203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112" name="Group 39"/>
            <p:cNvGrpSpPr>
              <a:grpSpLocks/>
            </p:cNvGrpSpPr>
            <p:nvPr/>
          </p:nvGrpSpPr>
          <p:grpSpPr bwMode="auto">
            <a:xfrm>
              <a:off x="2794447" y="4432672"/>
              <a:ext cx="184150" cy="254000"/>
              <a:chOff x="1488" y="1152"/>
              <a:chExt cx="192" cy="336"/>
            </a:xfrm>
          </p:grpSpPr>
          <p:sp>
            <p:nvSpPr>
              <p:cNvPr id="3127" name="Line 40"/>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8" name="Line 41"/>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9" name="Line 42"/>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0" name="Line 43"/>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1" name="Line 44"/>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2" name="Line 45"/>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33" name="Line 46"/>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113" name="Line 47"/>
            <p:cNvSpPr>
              <a:spLocks noChangeShapeType="1"/>
            </p:cNvSpPr>
            <p:nvPr/>
          </p:nvSpPr>
          <p:spPr bwMode="auto">
            <a:xfrm>
              <a:off x="2886522" y="4686672"/>
              <a:ext cx="0" cy="4762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4" name="AutoShape 48"/>
            <p:cNvSpPr>
              <a:spLocks noChangeArrowheads="1"/>
            </p:cNvSpPr>
            <p:nvPr/>
          </p:nvSpPr>
          <p:spPr bwMode="auto">
            <a:xfrm rot="10800000" flipV="1">
              <a:off x="2764284" y="5169024"/>
              <a:ext cx="244475" cy="10160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115" name="Line 49"/>
            <p:cNvSpPr>
              <a:spLocks noChangeShapeType="1"/>
            </p:cNvSpPr>
            <p:nvPr/>
          </p:nvSpPr>
          <p:spPr bwMode="auto">
            <a:xfrm flipV="1">
              <a:off x="2764284" y="5173656"/>
              <a:ext cx="2444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6" name="Line 50"/>
            <p:cNvSpPr>
              <a:spLocks noChangeShapeType="1"/>
            </p:cNvSpPr>
            <p:nvPr/>
          </p:nvSpPr>
          <p:spPr bwMode="auto">
            <a:xfrm>
              <a:off x="1970534" y="5601072"/>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7" name="Line 51"/>
            <p:cNvSpPr>
              <a:spLocks noChangeShapeType="1"/>
            </p:cNvSpPr>
            <p:nvPr/>
          </p:nvSpPr>
          <p:spPr bwMode="auto">
            <a:xfrm>
              <a:off x="2886522" y="5245472"/>
              <a:ext cx="0" cy="3556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18" name="Text Box 52"/>
            <p:cNvSpPr txBox="1">
              <a:spLocks noChangeArrowheads="1"/>
            </p:cNvSpPr>
            <p:nvPr/>
          </p:nvSpPr>
          <p:spPr bwMode="auto">
            <a:xfrm>
              <a:off x="2398409" y="4366177"/>
              <a:ext cx="303213" cy="304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400">
                  <a:latin typeface="Times New Roman" pitchFamily="18" charset="0"/>
                  <a:ea typeface="돋움" pitchFamily="50" charset="-127"/>
                </a:rPr>
                <a:t>R</a:t>
              </a:r>
            </a:p>
          </p:txBody>
        </p:sp>
        <p:sp>
          <p:nvSpPr>
            <p:cNvPr id="25" name="Text Box 53"/>
            <p:cNvSpPr txBox="1">
              <a:spLocks noChangeArrowheads="1"/>
            </p:cNvSpPr>
            <p:nvPr/>
          </p:nvSpPr>
          <p:spPr bwMode="auto">
            <a:xfrm>
              <a:off x="2225389" y="5000707"/>
              <a:ext cx="393529" cy="430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itchFamily="18" charset="0"/>
                </a:rPr>
                <a:t>D2</a:t>
              </a:r>
            </a:p>
            <a:p>
              <a:pPr>
                <a:defRPr/>
              </a:pPr>
              <a:r>
                <a:rPr lang="en-US" altLang="ko-KR" sz="1050" dirty="0">
                  <a:latin typeface="Times New Roman" pitchFamily="18" charset="0"/>
                </a:rPr>
                <a:t>(Si)</a:t>
              </a:r>
            </a:p>
          </p:txBody>
        </p:sp>
        <p:sp>
          <p:nvSpPr>
            <p:cNvPr id="3120" name="Line 54"/>
            <p:cNvSpPr>
              <a:spLocks noChangeShapeType="1"/>
            </p:cNvSpPr>
            <p:nvPr/>
          </p:nvSpPr>
          <p:spPr bwMode="auto">
            <a:xfrm flipV="1">
              <a:off x="1970534" y="4924795"/>
              <a:ext cx="0" cy="6883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1" name="Line 55"/>
            <p:cNvSpPr>
              <a:spLocks noChangeShapeType="1"/>
            </p:cNvSpPr>
            <p:nvPr/>
          </p:nvSpPr>
          <p:spPr bwMode="auto">
            <a:xfrm>
              <a:off x="1856234" y="4886697"/>
              <a:ext cx="23812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2" name="Line 56"/>
            <p:cNvSpPr>
              <a:spLocks noChangeShapeType="1"/>
            </p:cNvSpPr>
            <p:nvPr/>
          </p:nvSpPr>
          <p:spPr bwMode="auto">
            <a:xfrm>
              <a:off x="1894334" y="4934322"/>
              <a:ext cx="15240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3" name="Line 59"/>
            <p:cNvSpPr>
              <a:spLocks noChangeShapeType="1"/>
            </p:cNvSpPr>
            <p:nvPr/>
          </p:nvSpPr>
          <p:spPr bwMode="auto">
            <a:xfrm flipH="1" flipV="1">
              <a:off x="2980184" y="4894635"/>
              <a:ext cx="230188" cy="230187"/>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4" name="Line 60"/>
            <p:cNvSpPr>
              <a:spLocks noChangeShapeType="1"/>
            </p:cNvSpPr>
            <p:nvPr/>
          </p:nvSpPr>
          <p:spPr bwMode="auto">
            <a:xfrm flipH="1">
              <a:off x="2980184" y="5372472"/>
              <a:ext cx="230188" cy="15240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25" name="Text Box 61"/>
            <p:cNvSpPr txBox="1">
              <a:spLocks noChangeArrowheads="1"/>
            </p:cNvSpPr>
            <p:nvPr/>
          </p:nvSpPr>
          <p:spPr bwMode="auto">
            <a:xfrm>
              <a:off x="1440317" y="4746141"/>
              <a:ext cx="4714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rPr>
                <a:t>5[V]</a:t>
              </a:r>
            </a:p>
          </p:txBody>
        </p:sp>
        <p:sp>
          <p:nvSpPr>
            <p:cNvPr id="3126" name="Text Box 52"/>
            <p:cNvSpPr txBox="1">
              <a:spLocks noChangeArrowheads="1"/>
            </p:cNvSpPr>
            <p:nvPr/>
          </p:nvSpPr>
          <p:spPr bwMode="auto">
            <a:xfrm>
              <a:off x="3021861" y="5065360"/>
              <a:ext cx="423867" cy="364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1200">
                  <a:latin typeface="Times New Roman" pitchFamily="18" charset="0"/>
                  <a:ea typeface="돋움" pitchFamily="50" charset="-127"/>
                </a:rPr>
                <a:t>Ⓐ</a:t>
              </a:r>
              <a:endParaRPr lang="en-US" altLang="ko-KR" sz="1200">
                <a:latin typeface="Times New Roman" pitchFamily="18" charset="0"/>
                <a:ea typeface="돋움" pitchFamily="50" charset="-127"/>
              </a:endParaRPr>
            </a:p>
          </p:txBody>
        </p:sp>
      </p:grpSp>
      <p:grpSp>
        <p:nvGrpSpPr>
          <p:cNvPr id="3079" name="그룹 2"/>
          <p:cNvGrpSpPr>
            <a:grpSpLocks/>
          </p:cNvGrpSpPr>
          <p:nvPr/>
        </p:nvGrpSpPr>
        <p:grpSpPr bwMode="auto">
          <a:xfrm>
            <a:off x="1196975" y="5953125"/>
            <a:ext cx="1757363" cy="1087438"/>
            <a:chOff x="1156926" y="5957664"/>
            <a:chExt cx="2041752" cy="1376591"/>
          </a:xfrm>
        </p:grpSpPr>
        <p:sp>
          <p:nvSpPr>
            <p:cNvPr id="3081" name="Line 75"/>
            <p:cNvSpPr>
              <a:spLocks noChangeShapeType="1"/>
            </p:cNvSpPr>
            <p:nvPr/>
          </p:nvSpPr>
          <p:spPr bwMode="auto">
            <a:xfrm>
              <a:off x="1715071" y="5957664"/>
              <a:ext cx="0" cy="6667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2" name="Line 76"/>
            <p:cNvSpPr>
              <a:spLocks noChangeShapeType="1"/>
            </p:cNvSpPr>
            <p:nvPr/>
          </p:nvSpPr>
          <p:spPr bwMode="auto">
            <a:xfrm>
              <a:off x="1705546" y="5957664"/>
              <a:ext cx="915987"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3" name="Line 77"/>
            <p:cNvSpPr>
              <a:spLocks noChangeShapeType="1"/>
            </p:cNvSpPr>
            <p:nvPr/>
          </p:nvSpPr>
          <p:spPr bwMode="auto">
            <a:xfrm>
              <a:off x="2631058" y="5957664"/>
              <a:ext cx="0" cy="203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3084" name="Group 78"/>
            <p:cNvGrpSpPr>
              <a:grpSpLocks/>
            </p:cNvGrpSpPr>
            <p:nvPr/>
          </p:nvGrpSpPr>
          <p:grpSpPr bwMode="auto">
            <a:xfrm>
              <a:off x="2538983" y="6160864"/>
              <a:ext cx="184150" cy="254000"/>
              <a:chOff x="1488" y="1152"/>
              <a:chExt cx="192" cy="336"/>
            </a:xfrm>
          </p:grpSpPr>
          <p:sp>
            <p:nvSpPr>
              <p:cNvPr id="3102" name="Line 79"/>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3" name="Line 80"/>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4" name="Line 81"/>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5" name="Line 82"/>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6" name="Line 83"/>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7" name="Line 84"/>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8" name="Line 85"/>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3085" name="Line 86"/>
            <p:cNvSpPr>
              <a:spLocks noChangeShapeType="1"/>
            </p:cNvSpPr>
            <p:nvPr/>
          </p:nvSpPr>
          <p:spPr bwMode="auto">
            <a:xfrm>
              <a:off x="2631058" y="6414864"/>
              <a:ext cx="0" cy="4381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6" name="AutoShape 87"/>
            <p:cNvSpPr>
              <a:spLocks noChangeArrowheads="1"/>
            </p:cNvSpPr>
            <p:nvPr/>
          </p:nvSpPr>
          <p:spPr bwMode="auto">
            <a:xfrm>
              <a:off x="2508821" y="6853014"/>
              <a:ext cx="244475" cy="12700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3087" name="Line 88"/>
            <p:cNvSpPr>
              <a:spLocks noChangeShapeType="1"/>
            </p:cNvSpPr>
            <p:nvPr/>
          </p:nvSpPr>
          <p:spPr bwMode="auto">
            <a:xfrm>
              <a:off x="2508821" y="6980014"/>
              <a:ext cx="2444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8" name="Line 89"/>
            <p:cNvSpPr>
              <a:spLocks noChangeShapeType="1"/>
            </p:cNvSpPr>
            <p:nvPr/>
          </p:nvSpPr>
          <p:spPr bwMode="auto">
            <a:xfrm>
              <a:off x="1715071" y="7329264"/>
              <a:ext cx="915987"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89" name="Line 90"/>
            <p:cNvSpPr>
              <a:spLocks noChangeShapeType="1"/>
            </p:cNvSpPr>
            <p:nvPr/>
          </p:nvSpPr>
          <p:spPr bwMode="auto">
            <a:xfrm>
              <a:off x="2631058" y="6973664"/>
              <a:ext cx="0" cy="3556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0" name="Text Box 91"/>
            <p:cNvSpPr txBox="1">
              <a:spLocks noChangeArrowheads="1"/>
            </p:cNvSpPr>
            <p:nvPr/>
          </p:nvSpPr>
          <p:spPr bwMode="auto">
            <a:xfrm>
              <a:off x="2272284" y="6152927"/>
              <a:ext cx="3032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400">
                  <a:latin typeface="Times New Roman" pitchFamily="18" charset="0"/>
                  <a:ea typeface="돋움" pitchFamily="50" charset="-127"/>
                </a:rPr>
                <a:t>R</a:t>
              </a:r>
            </a:p>
          </p:txBody>
        </p:sp>
        <p:sp>
          <p:nvSpPr>
            <p:cNvPr id="3091" name="Line 92"/>
            <p:cNvSpPr>
              <a:spLocks noChangeShapeType="1"/>
            </p:cNvSpPr>
            <p:nvPr/>
          </p:nvSpPr>
          <p:spPr bwMode="auto">
            <a:xfrm flipV="1">
              <a:off x="1715071" y="6652988"/>
              <a:ext cx="0" cy="681267"/>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2" name="Line 93"/>
            <p:cNvSpPr>
              <a:spLocks noChangeShapeType="1"/>
            </p:cNvSpPr>
            <p:nvPr/>
          </p:nvSpPr>
          <p:spPr bwMode="auto">
            <a:xfrm>
              <a:off x="1600771" y="6614889"/>
              <a:ext cx="23812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3" name="Line 94"/>
            <p:cNvSpPr>
              <a:spLocks noChangeShapeType="1"/>
            </p:cNvSpPr>
            <p:nvPr/>
          </p:nvSpPr>
          <p:spPr bwMode="auto">
            <a:xfrm>
              <a:off x="1638871" y="6662514"/>
              <a:ext cx="15240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4" name="Line 96"/>
            <p:cNvSpPr>
              <a:spLocks noChangeShapeType="1"/>
            </p:cNvSpPr>
            <p:nvPr/>
          </p:nvSpPr>
          <p:spPr bwMode="auto">
            <a:xfrm>
              <a:off x="2505646" y="6853014"/>
              <a:ext cx="24765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5" name="Line 97"/>
            <p:cNvSpPr>
              <a:spLocks noChangeShapeType="1"/>
            </p:cNvSpPr>
            <p:nvPr/>
          </p:nvSpPr>
          <p:spPr bwMode="auto">
            <a:xfrm>
              <a:off x="2753296" y="6853014"/>
              <a:ext cx="76200"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6" name="Line 98"/>
            <p:cNvSpPr>
              <a:spLocks noChangeShapeType="1"/>
            </p:cNvSpPr>
            <p:nvPr/>
          </p:nvSpPr>
          <p:spPr bwMode="auto">
            <a:xfrm flipH="1" flipV="1">
              <a:off x="2419921" y="6776814"/>
              <a:ext cx="76200" cy="76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097" name="Text Box 99"/>
            <p:cNvSpPr txBox="1">
              <a:spLocks noChangeArrowheads="1"/>
            </p:cNvSpPr>
            <p:nvPr/>
          </p:nvSpPr>
          <p:spPr bwMode="auto">
            <a:xfrm>
              <a:off x="1943671" y="6681564"/>
              <a:ext cx="5857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rPr>
                <a:t>  ZD</a:t>
              </a:r>
            </a:p>
            <a:p>
              <a:pPr eaLnBrk="1" hangingPunct="1">
                <a:spcBef>
                  <a:spcPct val="0"/>
                </a:spcBef>
                <a:buFontTx/>
                <a:buNone/>
              </a:pPr>
              <a:r>
                <a:rPr lang="en-US" altLang="ko-KR" sz="900">
                  <a:latin typeface="Times New Roman" pitchFamily="18" charset="0"/>
                  <a:ea typeface="돋움" pitchFamily="50" charset="-127"/>
                </a:rPr>
                <a:t>(9.1V)</a:t>
              </a:r>
            </a:p>
          </p:txBody>
        </p:sp>
        <p:sp>
          <p:nvSpPr>
            <p:cNvPr id="3098" name="Text Box 100"/>
            <p:cNvSpPr txBox="1">
              <a:spLocks noChangeArrowheads="1"/>
            </p:cNvSpPr>
            <p:nvPr/>
          </p:nvSpPr>
          <p:spPr bwMode="auto">
            <a:xfrm>
              <a:off x="1156926" y="6496394"/>
              <a:ext cx="547689"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rPr>
                <a:t>12[V]</a:t>
              </a:r>
            </a:p>
          </p:txBody>
        </p:sp>
        <p:sp>
          <p:nvSpPr>
            <p:cNvPr id="3099" name="Line 101"/>
            <p:cNvSpPr>
              <a:spLocks noChangeShapeType="1"/>
            </p:cNvSpPr>
            <p:nvPr/>
          </p:nvSpPr>
          <p:spPr bwMode="auto">
            <a:xfrm flipH="1" flipV="1">
              <a:off x="2705671" y="5983064"/>
              <a:ext cx="230187" cy="230188"/>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0" name="Line 102"/>
            <p:cNvSpPr>
              <a:spLocks noChangeShapeType="1"/>
            </p:cNvSpPr>
            <p:nvPr/>
          </p:nvSpPr>
          <p:spPr bwMode="auto">
            <a:xfrm flipH="1">
              <a:off x="2694757" y="6445027"/>
              <a:ext cx="230187" cy="166687"/>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01" name="Text Box 103"/>
            <p:cNvSpPr txBox="1">
              <a:spLocks noChangeArrowheads="1"/>
            </p:cNvSpPr>
            <p:nvPr/>
          </p:nvSpPr>
          <p:spPr bwMode="auto">
            <a:xfrm>
              <a:off x="2805211" y="6149295"/>
              <a:ext cx="393467" cy="350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1200">
                  <a:latin typeface="Times New Roman" pitchFamily="18" charset="0"/>
                  <a:ea typeface="돋움" pitchFamily="50" charset="-127"/>
                </a:rPr>
                <a:t>Ⓐ</a:t>
              </a:r>
              <a:endParaRPr lang="en-US" altLang="ko-KR" sz="1200">
                <a:latin typeface="Times New Roman" pitchFamily="18" charset="0"/>
                <a:ea typeface="돋움" pitchFamily="50" charset="-127"/>
              </a:endParaRPr>
            </a:p>
          </p:txBody>
        </p:sp>
      </p:grpSp>
      <p:sp>
        <p:nvSpPr>
          <p:cNvPr id="62" name="Text Box 6"/>
          <p:cNvSpPr txBox="1">
            <a:spLocks noChangeArrowheads="1"/>
          </p:cNvSpPr>
          <p:nvPr/>
        </p:nvSpPr>
        <p:spPr bwMode="auto">
          <a:xfrm>
            <a:off x="123825" y="228600"/>
            <a:ext cx="1233488" cy="338138"/>
          </a:xfrm>
          <a:prstGeom prst="rect">
            <a:avLst/>
          </a:prstGeom>
          <a:noFill/>
          <a:ln w="9525">
            <a:noFill/>
            <a:miter lim="800000"/>
            <a:headEnd/>
            <a:tailEnd/>
          </a:ln>
          <a:effectLst/>
        </p:spPr>
        <p:txBody>
          <a:bodyPr wrap="none">
            <a:spAutoFit/>
          </a:bodyPr>
          <a:lstStyle/>
          <a:p>
            <a:pPr>
              <a:defRPr/>
            </a:pPr>
            <a:r>
              <a:rPr lang="en-US" altLang="ko-KR" sz="1600" b="1">
                <a:effectLst>
                  <a:outerShdw blurRad="38100" dist="38100" dir="2700000" algn="tl">
                    <a:srgbClr val="C0C0C0"/>
                  </a:outerShdw>
                </a:effectLst>
              </a:rPr>
              <a:t>WS TEST 2</a:t>
            </a:r>
            <a:endParaRPr lang="ko-KR" altLang="en-US" sz="1600" b="1" dirty="0">
              <a:effectLst>
                <a:outerShdw blurRad="38100" dist="38100" dir="2700000" algn="tl">
                  <a:srgbClr val="C0C0C0"/>
                </a:outerShdw>
              </a:effectLst>
            </a:endParaRPr>
          </a:p>
        </p:txBody>
      </p:sp>
    </p:spTree>
    <p:extLst>
      <p:ext uri="{BB962C8B-B14F-4D97-AF65-F5344CB8AC3E}">
        <p14:creationId xmlns:p14="http://schemas.microsoft.com/office/powerpoint/2010/main" val="3467431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1000"/>
          </a:p>
        </p:txBody>
      </p:sp>
      <p:sp>
        <p:nvSpPr>
          <p:cNvPr id="3076"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sz="1000" smtClean="0">
                <a:latin typeface="LG Smart_H2.0 R" panose="020B0600000101010101" pitchFamily="34" charset="-127"/>
                <a:ea typeface="LG Smart_H2.0 R" panose="020B0600000101010101" pitchFamily="34" charset="-127"/>
                <a:cs typeface="Times New Roman" panose="02020603050405020304" pitchFamily="18" charset="0"/>
              </a:rPr>
              <a:t>20</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Tần</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số</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của</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dạng</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sóng</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phía</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dưới</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là</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bao</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nhiêu</a:t>
            </a:r>
            <a:r>
              <a:rPr lang="en-US" sz="10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altLang="ko-KR" sz="10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marL="457200" indent="-457200">
              <a:defRPr/>
            </a:pPr>
            <a:r>
              <a:rPr lang="ko-KR" altLang="ko-KR" sz="1000" dirty="0" smtClean="0">
                <a:latin typeface="LG Smart_H2.0 R" panose="020B0600000101010101" pitchFamily="34" charset="-127"/>
                <a:ea typeface="LG Smart_H2.0 R" panose="020B0600000101010101" pitchFamily="34" charset="-127"/>
                <a:cs typeface="Times New Roman" panose="02020603050405020304" pitchFamily="18" charset="0"/>
              </a:rPr>
              <a:t>① 200 hz</a:t>
            </a:r>
          </a:p>
          <a:p>
            <a:pPr marL="457200" indent="-457200">
              <a:defRPr/>
            </a:pPr>
            <a:r>
              <a:rPr lang="ko-KR" altLang="ko-KR" sz="1000" dirty="0" smtClean="0">
                <a:latin typeface="LG Smart_H2.0 R" panose="020B0600000101010101" pitchFamily="34" charset="-127"/>
                <a:ea typeface="LG Smart_H2.0 R" panose="020B0600000101010101" pitchFamily="34" charset="-127"/>
                <a:cs typeface="Times New Roman" panose="02020603050405020304" pitchFamily="18" charset="0"/>
              </a:rPr>
              <a:t>② 250 hz</a:t>
            </a:r>
          </a:p>
          <a:p>
            <a:pPr marL="457200" indent="-457200">
              <a:defRPr/>
            </a:pPr>
            <a:r>
              <a:rPr lang="ko-KR" altLang="ko-KR" sz="1000" dirty="0" smtClean="0">
                <a:solidFill>
                  <a:srgbClr val="C00000"/>
                </a:solidFill>
                <a:latin typeface="LG Smart_H2.0 R" panose="020B0600000101010101" pitchFamily="34" charset="-127"/>
                <a:ea typeface="LG Smart_H2.0 R" panose="020B0600000101010101" pitchFamily="34" charset="-127"/>
                <a:cs typeface="Times New Roman" panose="02020603050405020304" pitchFamily="18" charset="0"/>
              </a:rPr>
              <a:t>③ 500 hz</a:t>
            </a:r>
          </a:p>
          <a:p>
            <a:pPr marL="457200" indent="-457200">
              <a:defRPr/>
            </a:pPr>
            <a:r>
              <a:rPr lang="ko-KR" altLang="ko-KR" sz="1000" dirty="0" smtClean="0">
                <a:latin typeface="LG Smart_H2.0 R" panose="020B0600000101010101" pitchFamily="34" charset="-127"/>
                <a:ea typeface="LG Smart_H2.0 R" panose="020B0600000101010101" pitchFamily="34" charset="-127"/>
                <a:cs typeface="Times New Roman" panose="02020603050405020304" pitchFamily="18" charset="0"/>
              </a:rPr>
              <a:t>④ 1khz</a:t>
            </a: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p:txBody>
      </p:sp>
      <p:sp>
        <p:nvSpPr>
          <p:cNvPr id="2"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300">
              <a:latin typeface="돋움" pitchFamily="50" charset="-127"/>
              <a:ea typeface="돋움" pitchFamily="50" charset="-127"/>
            </a:endParaRPr>
          </a:p>
        </p:txBody>
      </p:sp>
      <p:grpSp>
        <p:nvGrpSpPr>
          <p:cNvPr id="3079" name="그룹 185"/>
          <p:cNvGrpSpPr>
            <a:grpSpLocks/>
          </p:cNvGrpSpPr>
          <p:nvPr/>
        </p:nvGrpSpPr>
        <p:grpSpPr bwMode="auto">
          <a:xfrm>
            <a:off x="732441" y="6321152"/>
            <a:ext cx="2366737" cy="1598905"/>
            <a:chOff x="694412" y="4615820"/>
            <a:chExt cx="2366775" cy="1598720"/>
          </a:xfrm>
        </p:grpSpPr>
        <p:grpSp>
          <p:nvGrpSpPr>
            <p:cNvPr id="3081" name="Group 45"/>
            <p:cNvGrpSpPr>
              <a:grpSpLocks/>
            </p:cNvGrpSpPr>
            <p:nvPr/>
          </p:nvGrpSpPr>
          <p:grpSpPr bwMode="auto">
            <a:xfrm>
              <a:off x="694412" y="4615820"/>
              <a:ext cx="2366775" cy="1489977"/>
              <a:chOff x="815" y="998"/>
              <a:chExt cx="2305" cy="1760"/>
            </a:xfrm>
          </p:grpSpPr>
          <p:sp>
            <p:nvSpPr>
              <p:cNvPr id="3084" name="Rectangle 46"/>
              <p:cNvSpPr>
                <a:spLocks noChangeArrowheads="1"/>
              </p:cNvSpPr>
              <p:nvPr/>
            </p:nvSpPr>
            <p:spPr bwMode="auto">
              <a:xfrm>
                <a:off x="2890"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85" name="Rectangle 47"/>
              <p:cNvSpPr>
                <a:spLocks noChangeArrowheads="1"/>
              </p:cNvSpPr>
              <p:nvPr/>
            </p:nvSpPr>
            <p:spPr bwMode="auto">
              <a:xfrm>
                <a:off x="2659"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86" name="Rectangle 48"/>
              <p:cNvSpPr>
                <a:spLocks noChangeArrowheads="1"/>
              </p:cNvSpPr>
              <p:nvPr/>
            </p:nvSpPr>
            <p:spPr bwMode="auto">
              <a:xfrm>
                <a:off x="2429"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87" name="Rectangle 49"/>
              <p:cNvSpPr>
                <a:spLocks noChangeArrowheads="1"/>
              </p:cNvSpPr>
              <p:nvPr/>
            </p:nvSpPr>
            <p:spPr bwMode="auto">
              <a:xfrm>
                <a:off x="2198"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88" name="Rectangle 50"/>
              <p:cNvSpPr>
                <a:spLocks noChangeArrowheads="1"/>
              </p:cNvSpPr>
              <p:nvPr/>
            </p:nvSpPr>
            <p:spPr bwMode="auto">
              <a:xfrm>
                <a:off x="196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89" name="Rectangle 51"/>
              <p:cNvSpPr>
                <a:spLocks noChangeArrowheads="1"/>
              </p:cNvSpPr>
              <p:nvPr/>
            </p:nvSpPr>
            <p:spPr bwMode="auto">
              <a:xfrm>
                <a:off x="173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90" name="Rectangle 52"/>
              <p:cNvSpPr>
                <a:spLocks noChangeArrowheads="1"/>
              </p:cNvSpPr>
              <p:nvPr/>
            </p:nvSpPr>
            <p:spPr bwMode="auto">
              <a:xfrm>
                <a:off x="1507"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91" name="Rectangle 53"/>
              <p:cNvSpPr>
                <a:spLocks noChangeArrowheads="1"/>
              </p:cNvSpPr>
              <p:nvPr/>
            </p:nvSpPr>
            <p:spPr bwMode="auto">
              <a:xfrm>
                <a:off x="1277"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92" name="Rectangle 54"/>
              <p:cNvSpPr>
                <a:spLocks noChangeArrowheads="1"/>
              </p:cNvSpPr>
              <p:nvPr/>
            </p:nvSpPr>
            <p:spPr bwMode="auto">
              <a:xfrm>
                <a:off x="1046"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93" name="Rectangle 55"/>
              <p:cNvSpPr>
                <a:spLocks noChangeArrowheads="1"/>
              </p:cNvSpPr>
              <p:nvPr/>
            </p:nvSpPr>
            <p:spPr bwMode="auto">
              <a:xfrm>
                <a:off x="816"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94" name="Rectangle 56"/>
              <p:cNvSpPr>
                <a:spLocks noChangeArrowheads="1"/>
              </p:cNvSpPr>
              <p:nvPr/>
            </p:nvSpPr>
            <p:spPr bwMode="auto">
              <a:xfrm>
                <a:off x="2890"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95" name="Rectangle 57"/>
              <p:cNvSpPr>
                <a:spLocks noChangeArrowheads="1"/>
              </p:cNvSpPr>
              <p:nvPr/>
            </p:nvSpPr>
            <p:spPr bwMode="auto">
              <a:xfrm>
                <a:off x="2659"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96" name="Rectangle 58"/>
              <p:cNvSpPr>
                <a:spLocks noChangeArrowheads="1"/>
              </p:cNvSpPr>
              <p:nvPr/>
            </p:nvSpPr>
            <p:spPr bwMode="auto">
              <a:xfrm>
                <a:off x="2429"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97" name="Rectangle 59"/>
              <p:cNvSpPr>
                <a:spLocks noChangeArrowheads="1"/>
              </p:cNvSpPr>
              <p:nvPr/>
            </p:nvSpPr>
            <p:spPr bwMode="auto">
              <a:xfrm>
                <a:off x="2198"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98" name="Rectangle 60"/>
              <p:cNvSpPr>
                <a:spLocks noChangeArrowheads="1"/>
              </p:cNvSpPr>
              <p:nvPr/>
            </p:nvSpPr>
            <p:spPr bwMode="auto">
              <a:xfrm>
                <a:off x="196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099" name="Rectangle 61"/>
              <p:cNvSpPr>
                <a:spLocks noChangeArrowheads="1"/>
              </p:cNvSpPr>
              <p:nvPr/>
            </p:nvSpPr>
            <p:spPr bwMode="auto">
              <a:xfrm>
                <a:off x="173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00" name="Rectangle 62"/>
              <p:cNvSpPr>
                <a:spLocks noChangeArrowheads="1"/>
              </p:cNvSpPr>
              <p:nvPr/>
            </p:nvSpPr>
            <p:spPr bwMode="auto">
              <a:xfrm>
                <a:off x="1507"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01" name="Rectangle 63"/>
              <p:cNvSpPr>
                <a:spLocks noChangeArrowheads="1"/>
              </p:cNvSpPr>
              <p:nvPr/>
            </p:nvSpPr>
            <p:spPr bwMode="auto">
              <a:xfrm>
                <a:off x="1277"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02" name="Rectangle 64"/>
              <p:cNvSpPr>
                <a:spLocks noChangeArrowheads="1"/>
              </p:cNvSpPr>
              <p:nvPr/>
            </p:nvSpPr>
            <p:spPr bwMode="auto">
              <a:xfrm>
                <a:off x="1046"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03" name="Rectangle 65"/>
              <p:cNvSpPr>
                <a:spLocks noChangeArrowheads="1"/>
              </p:cNvSpPr>
              <p:nvPr/>
            </p:nvSpPr>
            <p:spPr bwMode="auto">
              <a:xfrm>
                <a:off x="816"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04" name="Rectangle 66"/>
              <p:cNvSpPr>
                <a:spLocks noChangeArrowheads="1"/>
              </p:cNvSpPr>
              <p:nvPr/>
            </p:nvSpPr>
            <p:spPr bwMode="auto">
              <a:xfrm>
                <a:off x="2890"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05" name="Rectangle 67"/>
              <p:cNvSpPr>
                <a:spLocks noChangeArrowheads="1"/>
              </p:cNvSpPr>
              <p:nvPr/>
            </p:nvSpPr>
            <p:spPr bwMode="auto">
              <a:xfrm>
                <a:off x="2659"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06" name="Rectangle 68"/>
              <p:cNvSpPr>
                <a:spLocks noChangeArrowheads="1"/>
              </p:cNvSpPr>
              <p:nvPr/>
            </p:nvSpPr>
            <p:spPr bwMode="auto">
              <a:xfrm>
                <a:off x="2429"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07" name="Rectangle 69"/>
              <p:cNvSpPr>
                <a:spLocks noChangeArrowheads="1"/>
              </p:cNvSpPr>
              <p:nvPr/>
            </p:nvSpPr>
            <p:spPr bwMode="auto">
              <a:xfrm>
                <a:off x="2198"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08" name="Rectangle 70"/>
              <p:cNvSpPr>
                <a:spLocks noChangeArrowheads="1"/>
              </p:cNvSpPr>
              <p:nvPr/>
            </p:nvSpPr>
            <p:spPr bwMode="auto">
              <a:xfrm>
                <a:off x="196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09" name="Rectangle 71"/>
              <p:cNvSpPr>
                <a:spLocks noChangeArrowheads="1"/>
              </p:cNvSpPr>
              <p:nvPr/>
            </p:nvSpPr>
            <p:spPr bwMode="auto">
              <a:xfrm>
                <a:off x="173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10" name="Rectangle 72"/>
              <p:cNvSpPr>
                <a:spLocks noChangeArrowheads="1"/>
              </p:cNvSpPr>
              <p:nvPr/>
            </p:nvSpPr>
            <p:spPr bwMode="auto">
              <a:xfrm>
                <a:off x="1507"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11" name="Rectangle 73"/>
              <p:cNvSpPr>
                <a:spLocks noChangeArrowheads="1"/>
              </p:cNvSpPr>
              <p:nvPr/>
            </p:nvSpPr>
            <p:spPr bwMode="auto">
              <a:xfrm>
                <a:off x="1277"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12" name="Rectangle 74"/>
              <p:cNvSpPr>
                <a:spLocks noChangeArrowheads="1"/>
              </p:cNvSpPr>
              <p:nvPr/>
            </p:nvSpPr>
            <p:spPr bwMode="auto">
              <a:xfrm>
                <a:off x="1046"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13" name="Rectangle 75"/>
              <p:cNvSpPr>
                <a:spLocks noChangeArrowheads="1"/>
              </p:cNvSpPr>
              <p:nvPr/>
            </p:nvSpPr>
            <p:spPr bwMode="auto">
              <a:xfrm>
                <a:off x="816"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14" name="Rectangle 76"/>
              <p:cNvSpPr>
                <a:spLocks noChangeArrowheads="1"/>
              </p:cNvSpPr>
              <p:nvPr/>
            </p:nvSpPr>
            <p:spPr bwMode="auto">
              <a:xfrm>
                <a:off x="2890"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15" name="Rectangle 77"/>
              <p:cNvSpPr>
                <a:spLocks noChangeArrowheads="1"/>
              </p:cNvSpPr>
              <p:nvPr/>
            </p:nvSpPr>
            <p:spPr bwMode="auto">
              <a:xfrm>
                <a:off x="2659"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16" name="Rectangle 78"/>
              <p:cNvSpPr>
                <a:spLocks noChangeArrowheads="1"/>
              </p:cNvSpPr>
              <p:nvPr/>
            </p:nvSpPr>
            <p:spPr bwMode="auto">
              <a:xfrm>
                <a:off x="2429"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17" name="Rectangle 79"/>
              <p:cNvSpPr>
                <a:spLocks noChangeArrowheads="1"/>
              </p:cNvSpPr>
              <p:nvPr/>
            </p:nvSpPr>
            <p:spPr bwMode="auto">
              <a:xfrm>
                <a:off x="2198"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18" name="Rectangle 80"/>
              <p:cNvSpPr>
                <a:spLocks noChangeArrowheads="1"/>
              </p:cNvSpPr>
              <p:nvPr/>
            </p:nvSpPr>
            <p:spPr bwMode="auto">
              <a:xfrm>
                <a:off x="196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19" name="Rectangle 81"/>
              <p:cNvSpPr>
                <a:spLocks noChangeArrowheads="1"/>
              </p:cNvSpPr>
              <p:nvPr/>
            </p:nvSpPr>
            <p:spPr bwMode="auto">
              <a:xfrm>
                <a:off x="173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20" name="Rectangle 82"/>
              <p:cNvSpPr>
                <a:spLocks noChangeArrowheads="1"/>
              </p:cNvSpPr>
              <p:nvPr/>
            </p:nvSpPr>
            <p:spPr bwMode="auto">
              <a:xfrm>
                <a:off x="1507"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21" name="Rectangle 83"/>
              <p:cNvSpPr>
                <a:spLocks noChangeArrowheads="1"/>
              </p:cNvSpPr>
              <p:nvPr/>
            </p:nvSpPr>
            <p:spPr bwMode="auto">
              <a:xfrm>
                <a:off x="1277"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22" name="Rectangle 84"/>
              <p:cNvSpPr>
                <a:spLocks noChangeArrowheads="1"/>
              </p:cNvSpPr>
              <p:nvPr/>
            </p:nvSpPr>
            <p:spPr bwMode="auto">
              <a:xfrm>
                <a:off x="1046"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23" name="Rectangle 85"/>
              <p:cNvSpPr>
                <a:spLocks noChangeArrowheads="1"/>
              </p:cNvSpPr>
              <p:nvPr/>
            </p:nvSpPr>
            <p:spPr bwMode="auto">
              <a:xfrm>
                <a:off x="816"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24" name="Rectangle 86"/>
              <p:cNvSpPr>
                <a:spLocks noChangeArrowheads="1"/>
              </p:cNvSpPr>
              <p:nvPr/>
            </p:nvSpPr>
            <p:spPr bwMode="auto">
              <a:xfrm>
                <a:off x="2890"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25" name="Rectangle 87"/>
              <p:cNvSpPr>
                <a:spLocks noChangeArrowheads="1"/>
              </p:cNvSpPr>
              <p:nvPr/>
            </p:nvSpPr>
            <p:spPr bwMode="auto">
              <a:xfrm>
                <a:off x="2659"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26" name="Rectangle 88"/>
              <p:cNvSpPr>
                <a:spLocks noChangeArrowheads="1"/>
              </p:cNvSpPr>
              <p:nvPr/>
            </p:nvSpPr>
            <p:spPr bwMode="auto">
              <a:xfrm>
                <a:off x="2429"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27" name="Rectangle 89"/>
              <p:cNvSpPr>
                <a:spLocks noChangeArrowheads="1"/>
              </p:cNvSpPr>
              <p:nvPr/>
            </p:nvSpPr>
            <p:spPr bwMode="auto">
              <a:xfrm>
                <a:off x="2198"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28" name="Rectangle 90"/>
              <p:cNvSpPr>
                <a:spLocks noChangeArrowheads="1"/>
              </p:cNvSpPr>
              <p:nvPr/>
            </p:nvSpPr>
            <p:spPr bwMode="auto">
              <a:xfrm>
                <a:off x="196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29" name="Rectangle 91"/>
              <p:cNvSpPr>
                <a:spLocks noChangeArrowheads="1"/>
              </p:cNvSpPr>
              <p:nvPr/>
            </p:nvSpPr>
            <p:spPr bwMode="auto">
              <a:xfrm>
                <a:off x="173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30" name="Rectangle 92"/>
              <p:cNvSpPr>
                <a:spLocks noChangeArrowheads="1"/>
              </p:cNvSpPr>
              <p:nvPr/>
            </p:nvSpPr>
            <p:spPr bwMode="auto">
              <a:xfrm>
                <a:off x="1507"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31" name="Rectangle 93"/>
              <p:cNvSpPr>
                <a:spLocks noChangeArrowheads="1"/>
              </p:cNvSpPr>
              <p:nvPr/>
            </p:nvSpPr>
            <p:spPr bwMode="auto">
              <a:xfrm>
                <a:off x="1277"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32" name="Rectangle 94"/>
              <p:cNvSpPr>
                <a:spLocks noChangeArrowheads="1"/>
              </p:cNvSpPr>
              <p:nvPr/>
            </p:nvSpPr>
            <p:spPr bwMode="auto">
              <a:xfrm>
                <a:off x="1046"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33" name="Rectangle 95"/>
              <p:cNvSpPr>
                <a:spLocks noChangeArrowheads="1"/>
              </p:cNvSpPr>
              <p:nvPr/>
            </p:nvSpPr>
            <p:spPr bwMode="auto">
              <a:xfrm>
                <a:off x="816"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34" name="Rectangle 96"/>
              <p:cNvSpPr>
                <a:spLocks noChangeArrowheads="1"/>
              </p:cNvSpPr>
              <p:nvPr/>
            </p:nvSpPr>
            <p:spPr bwMode="auto">
              <a:xfrm>
                <a:off x="2890"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35" name="Rectangle 97"/>
              <p:cNvSpPr>
                <a:spLocks noChangeArrowheads="1"/>
              </p:cNvSpPr>
              <p:nvPr/>
            </p:nvSpPr>
            <p:spPr bwMode="auto">
              <a:xfrm>
                <a:off x="2659"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36" name="Rectangle 98"/>
              <p:cNvSpPr>
                <a:spLocks noChangeArrowheads="1"/>
              </p:cNvSpPr>
              <p:nvPr/>
            </p:nvSpPr>
            <p:spPr bwMode="auto">
              <a:xfrm>
                <a:off x="2429"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37" name="Rectangle 99"/>
              <p:cNvSpPr>
                <a:spLocks noChangeArrowheads="1"/>
              </p:cNvSpPr>
              <p:nvPr/>
            </p:nvSpPr>
            <p:spPr bwMode="auto">
              <a:xfrm>
                <a:off x="2198"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38" name="Rectangle 100"/>
              <p:cNvSpPr>
                <a:spLocks noChangeArrowheads="1"/>
              </p:cNvSpPr>
              <p:nvPr/>
            </p:nvSpPr>
            <p:spPr bwMode="auto">
              <a:xfrm>
                <a:off x="196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39" name="Rectangle 101"/>
              <p:cNvSpPr>
                <a:spLocks noChangeArrowheads="1"/>
              </p:cNvSpPr>
              <p:nvPr/>
            </p:nvSpPr>
            <p:spPr bwMode="auto">
              <a:xfrm>
                <a:off x="173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40" name="Rectangle 102"/>
              <p:cNvSpPr>
                <a:spLocks noChangeArrowheads="1"/>
              </p:cNvSpPr>
              <p:nvPr/>
            </p:nvSpPr>
            <p:spPr bwMode="auto">
              <a:xfrm>
                <a:off x="1507"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41" name="Rectangle 103"/>
              <p:cNvSpPr>
                <a:spLocks noChangeArrowheads="1"/>
              </p:cNvSpPr>
              <p:nvPr/>
            </p:nvSpPr>
            <p:spPr bwMode="auto">
              <a:xfrm>
                <a:off x="1277"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42" name="Rectangle 104"/>
              <p:cNvSpPr>
                <a:spLocks noChangeArrowheads="1"/>
              </p:cNvSpPr>
              <p:nvPr/>
            </p:nvSpPr>
            <p:spPr bwMode="auto">
              <a:xfrm>
                <a:off x="1046"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43" name="Rectangle 105"/>
              <p:cNvSpPr>
                <a:spLocks noChangeArrowheads="1"/>
              </p:cNvSpPr>
              <p:nvPr/>
            </p:nvSpPr>
            <p:spPr bwMode="auto">
              <a:xfrm>
                <a:off x="816"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44" name="Rectangle 106"/>
              <p:cNvSpPr>
                <a:spLocks noChangeArrowheads="1"/>
              </p:cNvSpPr>
              <p:nvPr/>
            </p:nvSpPr>
            <p:spPr bwMode="auto">
              <a:xfrm>
                <a:off x="2890"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45" name="Rectangle 107"/>
              <p:cNvSpPr>
                <a:spLocks noChangeArrowheads="1"/>
              </p:cNvSpPr>
              <p:nvPr/>
            </p:nvSpPr>
            <p:spPr bwMode="auto">
              <a:xfrm>
                <a:off x="2659"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46" name="Rectangle 108"/>
              <p:cNvSpPr>
                <a:spLocks noChangeArrowheads="1"/>
              </p:cNvSpPr>
              <p:nvPr/>
            </p:nvSpPr>
            <p:spPr bwMode="auto">
              <a:xfrm>
                <a:off x="2429"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47" name="Rectangle 109"/>
              <p:cNvSpPr>
                <a:spLocks noChangeArrowheads="1"/>
              </p:cNvSpPr>
              <p:nvPr/>
            </p:nvSpPr>
            <p:spPr bwMode="auto">
              <a:xfrm>
                <a:off x="2198"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48" name="Rectangle 110"/>
              <p:cNvSpPr>
                <a:spLocks noChangeArrowheads="1"/>
              </p:cNvSpPr>
              <p:nvPr/>
            </p:nvSpPr>
            <p:spPr bwMode="auto">
              <a:xfrm>
                <a:off x="196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49" name="Rectangle 111"/>
              <p:cNvSpPr>
                <a:spLocks noChangeArrowheads="1"/>
              </p:cNvSpPr>
              <p:nvPr/>
            </p:nvSpPr>
            <p:spPr bwMode="auto">
              <a:xfrm>
                <a:off x="173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50" name="Rectangle 112"/>
              <p:cNvSpPr>
                <a:spLocks noChangeArrowheads="1"/>
              </p:cNvSpPr>
              <p:nvPr/>
            </p:nvSpPr>
            <p:spPr bwMode="auto">
              <a:xfrm>
                <a:off x="1507"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51" name="Rectangle 113"/>
              <p:cNvSpPr>
                <a:spLocks noChangeArrowheads="1"/>
              </p:cNvSpPr>
              <p:nvPr/>
            </p:nvSpPr>
            <p:spPr bwMode="auto">
              <a:xfrm>
                <a:off x="1277"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52" name="Rectangle 114"/>
              <p:cNvSpPr>
                <a:spLocks noChangeArrowheads="1"/>
              </p:cNvSpPr>
              <p:nvPr/>
            </p:nvSpPr>
            <p:spPr bwMode="auto">
              <a:xfrm>
                <a:off x="1046"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53" name="Rectangle 115"/>
              <p:cNvSpPr>
                <a:spLocks noChangeArrowheads="1"/>
              </p:cNvSpPr>
              <p:nvPr/>
            </p:nvSpPr>
            <p:spPr bwMode="auto">
              <a:xfrm>
                <a:off x="816"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54" name="Rectangle 116"/>
              <p:cNvSpPr>
                <a:spLocks noChangeArrowheads="1"/>
              </p:cNvSpPr>
              <p:nvPr/>
            </p:nvSpPr>
            <p:spPr bwMode="auto">
              <a:xfrm>
                <a:off x="2890"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55" name="Rectangle 117"/>
              <p:cNvSpPr>
                <a:spLocks noChangeArrowheads="1"/>
              </p:cNvSpPr>
              <p:nvPr/>
            </p:nvSpPr>
            <p:spPr bwMode="auto">
              <a:xfrm>
                <a:off x="2659"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56" name="Rectangle 118"/>
              <p:cNvSpPr>
                <a:spLocks noChangeArrowheads="1"/>
              </p:cNvSpPr>
              <p:nvPr/>
            </p:nvSpPr>
            <p:spPr bwMode="auto">
              <a:xfrm>
                <a:off x="2429"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57" name="Rectangle 119"/>
              <p:cNvSpPr>
                <a:spLocks noChangeArrowheads="1"/>
              </p:cNvSpPr>
              <p:nvPr/>
            </p:nvSpPr>
            <p:spPr bwMode="auto">
              <a:xfrm>
                <a:off x="2198"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58" name="Rectangle 120"/>
              <p:cNvSpPr>
                <a:spLocks noChangeArrowheads="1"/>
              </p:cNvSpPr>
              <p:nvPr/>
            </p:nvSpPr>
            <p:spPr bwMode="auto">
              <a:xfrm>
                <a:off x="196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59" name="Rectangle 121"/>
              <p:cNvSpPr>
                <a:spLocks noChangeArrowheads="1"/>
              </p:cNvSpPr>
              <p:nvPr/>
            </p:nvSpPr>
            <p:spPr bwMode="auto">
              <a:xfrm>
                <a:off x="173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60" name="Rectangle 122"/>
              <p:cNvSpPr>
                <a:spLocks noChangeArrowheads="1"/>
              </p:cNvSpPr>
              <p:nvPr/>
            </p:nvSpPr>
            <p:spPr bwMode="auto">
              <a:xfrm>
                <a:off x="1507"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61" name="Rectangle 123"/>
              <p:cNvSpPr>
                <a:spLocks noChangeArrowheads="1"/>
              </p:cNvSpPr>
              <p:nvPr/>
            </p:nvSpPr>
            <p:spPr bwMode="auto">
              <a:xfrm>
                <a:off x="1277"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62" name="Rectangle 124"/>
              <p:cNvSpPr>
                <a:spLocks noChangeArrowheads="1"/>
              </p:cNvSpPr>
              <p:nvPr/>
            </p:nvSpPr>
            <p:spPr bwMode="auto">
              <a:xfrm>
                <a:off x="1046"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63" name="Rectangle 125"/>
              <p:cNvSpPr>
                <a:spLocks noChangeArrowheads="1"/>
              </p:cNvSpPr>
              <p:nvPr/>
            </p:nvSpPr>
            <p:spPr bwMode="auto">
              <a:xfrm>
                <a:off x="816"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endParaRPr lang="ko-KR" altLang="en-US" sz="700"/>
              </a:p>
            </p:txBody>
          </p:sp>
          <p:sp>
            <p:nvSpPr>
              <p:cNvPr id="3164" name="Line 126"/>
              <p:cNvSpPr>
                <a:spLocks noChangeShapeType="1"/>
              </p:cNvSpPr>
              <p:nvPr/>
            </p:nvSpPr>
            <p:spPr bwMode="auto">
              <a:xfrm>
                <a:off x="816" y="9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65" name="Line 127"/>
              <p:cNvSpPr>
                <a:spLocks noChangeShapeType="1"/>
              </p:cNvSpPr>
              <p:nvPr/>
            </p:nvSpPr>
            <p:spPr bwMode="auto">
              <a:xfrm>
                <a:off x="816" y="12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66" name="Line 128"/>
              <p:cNvSpPr>
                <a:spLocks noChangeShapeType="1"/>
              </p:cNvSpPr>
              <p:nvPr/>
            </p:nvSpPr>
            <p:spPr bwMode="auto">
              <a:xfrm>
                <a:off x="816" y="14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67" name="Line 129"/>
              <p:cNvSpPr>
                <a:spLocks noChangeShapeType="1"/>
              </p:cNvSpPr>
              <p:nvPr/>
            </p:nvSpPr>
            <p:spPr bwMode="auto">
              <a:xfrm>
                <a:off x="816" y="1878"/>
                <a:ext cx="230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68" name="Line 130"/>
              <p:cNvSpPr>
                <a:spLocks noChangeShapeType="1"/>
              </p:cNvSpPr>
              <p:nvPr/>
            </p:nvSpPr>
            <p:spPr bwMode="auto">
              <a:xfrm>
                <a:off x="816" y="23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69" name="Line 131"/>
              <p:cNvSpPr>
                <a:spLocks noChangeShapeType="1"/>
              </p:cNvSpPr>
              <p:nvPr/>
            </p:nvSpPr>
            <p:spPr bwMode="auto">
              <a:xfrm>
                <a:off x="816" y="25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70" name="Line 132"/>
              <p:cNvSpPr>
                <a:spLocks noChangeShapeType="1"/>
              </p:cNvSpPr>
              <p:nvPr/>
            </p:nvSpPr>
            <p:spPr bwMode="auto">
              <a:xfrm>
                <a:off x="816" y="27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71" name="Line 133"/>
              <p:cNvSpPr>
                <a:spLocks noChangeShapeType="1"/>
              </p:cNvSpPr>
              <p:nvPr/>
            </p:nvSpPr>
            <p:spPr bwMode="auto">
              <a:xfrm>
                <a:off x="816"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72" name="Line 134"/>
              <p:cNvSpPr>
                <a:spLocks noChangeShapeType="1"/>
              </p:cNvSpPr>
              <p:nvPr/>
            </p:nvSpPr>
            <p:spPr bwMode="auto">
              <a:xfrm>
                <a:off x="1046"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73" name="Line 135"/>
              <p:cNvSpPr>
                <a:spLocks noChangeShapeType="1"/>
              </p:cNvSpPr>
              <p:nvPr/>
            </p:nvSpPr>
            <p:spPr bwMode="auto">
              <a:xfrm>
                <a:off x="127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74" name="Line 136"/>
              <p:cNvSpPr>
                <a:spLocks noChangeShapeType="1"/>
              </p:cNvSpPr>
              <p:nvPr/>
            </p:nvSpPr>
            <p:spPr bwMode="auto">
              <a:xfrm>
                <a:off x="150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75" name="Line 137"/>
              <p:cNvSpPr>
                <a:spLocks noChangeShapeType="1"/>
              </p:cNvSpPr>
              <p:nvPr/>
            </p:nvSpPr>
            <p:spPr bwMode="auto">
              <a:xfrm>
                <a:off x="1968" y="998"/>
                <a:ext cx="0" cy="17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76" name="Line 138"/>
              <p:cNvSpPr>
                <a:spLocks noChangeShapeType="1"/>
              </p:cNvSpPr>
              <p:nvPr/>
            </p:nvSpPr>
            <p:spPr bwMode="auto">
              <a:xfrm>
                <a:off x="242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77" name="Line 139"/>
              <p:cNvSpPr>
                <a:spLocks noChangeShapeType="1"/>
              </p:cNvSpPr>
              <p:nvPr/>
            </p:nvSpPr>
            <p:spPr bwMode="auto">
              <a:xfrm>
                <a:off x="265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78" name="Line 140"/>
              <p:cNvSpPr>
                <a:spLocks noChangeShapeType="1"/>
              </p:cNvSpPr>
              <p:nvPr/>
            </p:nvSpPr>
            <p:spPr bwMode="auto">
              <a:xfrm>
                <a:off x="2890"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79" name="Line 141"/>
              <p:cNvSpPr>
                <a:spLocks noChangeShapeType="1"/>
              </p:cNvSpPr>
              <p:nvPr/>
            </p:nvSpPr>
            <p:spPr bwMode="auto">
              <a:xfrm>
                <a:off x="3120"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80" name="Line 142"/>
              <p:cNvSpPr>
                <a:spLocks noChangeShapeType="1"/>
              </p:cNvSpPr>
              <p:nvPr/>
            </p:nvSpPr>
            <p:spPr bwMode="auto">
              <a:xfrm>
                <a:off x="816" y="16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81" name="Line 143"/>
              <p:cNvSpPr>
                <a:spLocks noChangeShapeType="1"/>
              </p:cNvSpPr>
              <p:nvPr/>
            </p:nvSpPr>
            <p:spPr bwMode="auto">
              <a:xfrm>
                <a:off x="816" y="20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82" name="Line 144"/>
              <p:cNvSpPr>
                <a:spLocks noChangeShapeType="1"/>
              </p:cNvSpPr>
              <p:nvPr/>
            </p:nvSpPr>
            <p:spPr bwMode="auto">
              <a:xfrm>
                <a:off x="173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83" name="Line 145"/>
              <p:cNvSpPr>
                <a:spLocks noChangeShapeType="1"/>
              </p:cNvSpPr>
              <p:nvPr/>
            </p:nvSpPr>
            <p:spPr bwMode="auto">
              <a:xfrm>
                <a:off x="219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sz="1000"/>
              </a:p>
            </p:txBody>
          </p:sp>
          <p:sp>
            <p:nvSpPr>
              <p:cNvPr id="3184" name="Freeform 146"/>
              <p:cNvSpPr>
                <a:spLocks/>
              </p:cNvSpPr>
              <p:nvPr/>
            </p:nvSpPr>
            <p:spPr bwMode="auto">
              <a:xfrm>
                <a:off x="815" y="1116"/>
                <a:ext cx="2305" cy="1418"/>
              </a:xfrm>
              <a:custGeom>
                <a:avLst/>
                <a:gdLst>
                  <a:gd name="T0" fmla="*/ 0 w 2305"/>
                  <a:gd name="T1" fmla="*/ 9 h 1910"/>
                  <a:gd name="T2" fmla="*/ 270 w 2305"/>
                  <a:gd name="T3" fmla="*/ 1 h 1910"/>
                  <a:gd name="T4" fmla="*/ 696 w 2305"/>
                  <a:gd name="T5" fmla="*/ 16 h 1910"/>
                  <a:gd name="T6" fmla="*/ 1160 w 2305"/>
                  <a:gd name="T7" fmla="*/ 1 h 1910"/>
                  <a:gd name="T8" fmla="*/ 1609 w 2305"/>
                  <a:gd name="T9" fmla="*/ 16 h 1910"/>
                  <a:gd name="T10" fmla="*/ 2035 w 2305"/>
                  <a:gd name="T11" fmla="*/ 1 h 1910"/>
                  <a:gd name="T12" fmla="*/ 2305 w 2305"/>
                  <a:gd name="T13" fmla="*/ 9 h 1910"/>
                  <a:gd name="T14" fmla="*/ 0 60000 65536"/>
                  <a:gd name="T15" fmla="*/ 0 60000 65536"/>
                  <a:gd name="T16" fmla="*/ 0 60000 65536"/>
                  <a:gd name="T17" fmla="*/ 0 60000 65536"/>
                  <a:gd name="T18" fmla="*/ 0 60000 65536"/>
                  <a:gd name="T19" fmla="*/ 0 60000 65536"/>
                  <a:gd name="T20" fmla="*/ 0 60000 65536"/>
                  <a:gd name="T21" fmla="*/ 0 w 2305"/>
                  <a:gd name="T22" fmla="*/ 0 h 1910"/>
                  <a:gd name="T23" fmla="*/ 2305 w 2305"/>
                  <a:gd name="T24" fmla="*/ 1910 h 19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5" h="1910">
                    <a:moveTo>
                      <a:pt x="0" y="1006"/>
                    </a:moveTo>
                    <a:cubicBezTo>
                      <a:pt x="45" y="864"/>
                      <a:pt x="154" y="0"/>
                      <a:pt x="270" y="151"/>
                    </a:cubicBezTo>
                    <a:cubicBezTo>
                      <a:pt x="386" y="302"/>
                      <a:pt x="548" y="1910"/>
                      <a:pt x="696" y="1909"/>
                    </a:cubicBezTo>
                    <a:cubicBezTo>
                      <a:pt x="844" y="1908"/>
                      <a:pt x="1008" y="145"/>
                      <a:pt x="1160" y="143"/>
                    </a:cubicBezTo>
                    <a:cubicBezTo>
                      <a:pt x="1312" y="141"/>
                      <a:pt x="1463" y="1892"/>
                      <a:pt x="1609" y="1894"/>
                    </a:cubicBezTo>
                    <a:cubicBezTo>
                      <a:pt x="1755" y="1896"/>
                      <a:pt x="1919" y="301"/>
                      <a:pt x="2035" y="158"/>
                    </a:cubicBezTo>
                    <a:cubicBezTo>
                      <a:pt x="2151" y="15"/>
                      <a:pt x="2249" y="851"/>
                      <a:pt x="2305" y="1033"/>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ko-KR" altLang="en-US" sz="1000"/>
              </a:p>
            </p:txBody>
          </p:sp>
        </p:grpSp>
        <p:sp>
          <p:nvSpPr>
            <p:cNvPr id="3082" name="Text Box 147"/>
            <p:cNvSpPr txBox="1">
              <a:spLocks noChangeArrowheads="1"/>
            </p:cNvSpPr>
            <p:nvPr/>
          </p:nvSpPr>
          <p:spPr bwMode="auto">
            <a:xfrm>
              <a:off x="751730" y="6048360"/>
              <a:ext cx="442757" cy="1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r>
                <a:rPr lang="en-US" altLang="ko-KR" sz="400"/>
                <a:t>CH1 2.00V</a:t>
              </a:r>
            </a:p>
          </p:txBody>
        </p:sp>
        <p:sp>
          <p:nvSpPr>
            <p:cNvPr id="3083" name="Text Box 148"/>
            <p:cNvSpPr txBox="1">
              <a:spLocks noChangeArrowheads="1"/>
            </p:cNvSpPr>
            <p:nvPr/>
          </p:nvSpPr>
          <p:spPr bwMode="auto">
            <a:xfrm>
              <a:off x="1811117" y="6048172"/>
              <a:ext cx="399475" cy="1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latinLnBrk="0" hangingPunct="1">
                <a:lnSpc>
                  <a:spcPct val="120000"/>
                </a:lnSpc>
                <a:spcBef>
                  <a:spcPct val="0"/>
                </a:spcBef>
                <a:buFontTx/>
                <a:buNone/>
              </a:pPr>
              <a:r>
                <a:rPr lang="en-US" altLang="ko-KR" sz="400"/>
                <a:t>M 500μs</a:t>
              </a:r>
            </a:p>
          </p:txBody>
        </p:sp>
      </p:grpSp>
      <p:sp>
        <p:nvSpPr>
          <p:cNvPr id="160" name="Text Box 6"/>
          <p:cNvSpPr txBox="1">
            <a:spLocks noChangeArrowheads="1"/>
          </p:cNvSpPr>
          <p:nvPr/>
        </p:nvSpPr>
        <p:spPr bwMode="auto">
          <a:xfrm>
            <a:off x="123825" y="228600"/>
            <a:ext cx="774571" cy="230832"/>
          </a:xfrm>
          <a:prstGeom prst="rect">
            <a:avLst/>
          </a:prstGeom>
          <a:noFill/>
          <a:ln w="9525">
            <a:noFill/>
            <a:miter lim="800000"/>
            <a:headEnd/>
            <a:tailEnd/>
          </a:ln>
          <a:effectLst/>
        </p:spPr>
        <p:txBody>
          <a:bodyPr wrap="none">
            <a:spAutoFit/>
          </a:bodyPr>
          <a:lstStyle/>
          <a:p>
            <a:pPr>
              <a:defRPr/>
            </a:pPr>
            <a:r>
              <a:rPr lang="en-US" altLang="ko-KR" sz="900">
                <a:effectLst>
                  <a:outerShdw blurRad="38100" dist="38100" dir="2700000" algn="tl">
                    <a:srgbClr val="C0C0C0"/>
                  </a:outerShdw>
                </a:effectLst>
                <a:latin typeface="Times New Roman" panose="02020603050405020304" pitchFamily="18" charset="0"/>
                <a:cs typeface="Times New Roman" panose="02020603050405020304" pitchFamily="18" charset="0"/>
              </a:rPr>
              <a:t>WS TEST 1</a:t>
            </a:r>
            <a:endParaRPr lang="ko-KR" altLang="en-US" sz="9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319721" y="791058"/>
            <a:ext cx="3109279" cy="4401205"/>
          </a:xfrm>
          <a:prstGeom prst="rect">
            <a:avLst/>
          </a:prstGeom>
        </p:spPr>
        <p:txBody>
          <a:bodyPr wrap="square">
            <a:spAutoFit/>
          </a:bodyPr>
          <a:lstStyle/>
          <a:p>
            <a:pPr>
              <a:defRPr/>
            </a:pPr>
            <a:r>
              <a:rPr lang="vi-VN" sz="1000" dirty="0">
                <a:latin typeface="Times New Roman" panose="02020603050405020304" pitchFamily="18" charset="0"/>
                <a:ea typeface="LG Smart_H2.0 R" panose="020B0600000101010101" pitchFamily="34" charset="-127"/>
                <a:cs typeface="Times New Roman" panose="02020603050405020304" pitchFamily="18" charset="0"/>
              </a:rPr>
              <a:t>17.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Chọn</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đáp</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án</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đúng</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khi</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nói</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về</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đặc</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tính</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của</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thiết</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bị</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điện</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có</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ký</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hiệu</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dưới</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đây</a:t>
            </a:r>
            <a:r>
              <a:rPr lang="vi-VN" sz="1000" dirty="0">
                <a:latin typeface="Times New Roman" panose="02020603050405020304" pitchFamily="18" charset="0"/>
                <a:ea typeface="LG Smart_H2.0 R" panose="020B0600000101010101" pitchFamily="34" charset="-127"/>
                <a:cs typeface="Times New Roman" panose="02020603050405020304" pitchFamily="18" charset="0"/>
              </a:rPr>
              <a:t>?</a:t>
            </a: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vi-VN" sz="1000" dirty="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① </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Sau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khi</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cấp</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dòng</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điện</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vào</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cổng</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ngay</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cả</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khi</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dòng</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điện</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cổng</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bị</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ngắt</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vẫn</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duy</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trì</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trạng</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thái</a:t>
            </a:r>
            <a:r>
              <a:rPr lang="en-US" sz="1000"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dẫn</a:t>
            </a:r>
            <a:r>
              <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rPr>
              <a:t>.</a:t>
            </a:r>
          </a:p>
          <a:p>
            <a:pPr>
              <a:defRPr/>
            </a:pPr>
            <a:r>
              <a:rPr lang="vi-VN" sz="1000" dirty="0">
                <a:latin typeface="Times New Roman" panose="02020603050405020304" pitchFamily="18" charset="0"/>
                <a:ea typeface="LG Smart_H2.0 R" panose="020B0600000101010101" pitchFamily="34" charset="-127"/>
                <a:cs typeface="Times New Roman" panose="02020603050405020304" pitchFamily="18" charset="0"/>
              </a:rPr>
              <a:t>②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Có</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thể</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điều</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khiển</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dòng</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điện</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xả</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bằng</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dòng</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điện</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cổng</a:t>
            </a:r>
            <a:endParaRPr lang="vi-VN" sz="1000" dirty="0">
              <a:latin typeface="Times New Roman" panose="02020603050405020304" pitchFamily="18" charset="0"/>
              <a:ea typeface="LG Smart_H2.0 R" panose="020B0600000101010101" pitchFamily="34" charset="-127"/>
              <a:cs typeface="Times New Roman" panose="02020603050405020304" pitchFamily="18" charset="0"/>
            </a:endParaRPr>
          </a:p>
          <a:p>
            <a:pPr>
              <a:defRPr/>
            </a:pPr>
            <a:r>
              <a:rPr lang="vi-VN" sz="1000" dirty="0">
                <a:latin typeface="Times New Roman" panose="02020603050405020304" pitchFamily="18" charset="0"/>
                <a:ea typeface="LG Smart_H2.0 R" panose="020B0600000101010101" pitchFamily="34" charset="-127"/>
                <a:cs typeface="Times New Roman" panose="02020603050405020304" pitchFamily="18" charset="0"/>
              </a:rPr>
              <a:t>③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Có</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đặc</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tính</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hiệu</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ứng</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điện</a:t>
            </a:r>
            <a:r>
              <a:rPr lang="en-US" sz="10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1000" dirty="0" err="1">
                <a:latin typeface="LG Smart_H2.0 R" panose="020B0600000101010101" pitchFamily="34" charset="-127"/>
                <a:ea typeface="LG Smart_H2.0 R" panose="020B0600000101010101" pitchFamily="34" charset="-127"/>
                <a:cs typeface="Times New Roman" panose="02020603050405020304" pitchFamily="18" charset="0"/>
              </a:rPr>
              <a:t>trường</a:t>
            </a:r>
            <a:endParaRPr lang="en-US" sz="10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r>
              <a:rPr lang="en-US" sz="1000" dirty="0">
                <a:latin typeface="LG Smart_H2.0 R" panose="020B0600000101010101" pitchFamily="34" charset="-127"/>
                <a:ea typeface="LG Smart_H2.0 R" panose="020B0600000101010101" pitchFamily="34" charset="-127"/>
                <a:cs typeface="Times New Roman" panose="02020603050405020304" pitchFamily="18" charset="0"/>
              </a:rPr>
              <a:t>④ </a:t>
            </a:r>
            <a:r>
              <a:rPr lang="en-US" altLang="ko-KR" sz="1000" dirty="0" err="1">
                <a:latin typeface="LG Smart_H2.0 R" panose="020B0600000101010101" pitchFamily="34" charset="-127"/>
                <a:ea typeface="LG Smart_H2.0 R" panose="020B0600000101010101" pitchFamily="34" charset="-127"/>
                <a:cs typeface="Times New Roman" pitchFamily="18" charset="0"/>
              </a:rPr>
              <a:t>Khi</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dòng</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điện</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cổng</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bị</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ngắt</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dòng</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điện</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cực</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dượng</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bị</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ngắt</a:t>
            </a:r>
            <a:endParaRPr lang="en-US" altLang="ko-KR" sz="1000" dirty="0">
              <a:latin typeface="LG Smart_H2.0 R" panose="020B0600000101010101" pitchFamily="34" charset="-127"/>
              <a:ea typeface="LG Smart_H2.0 R" panose="020B0600000101010101" pitchFamily="34" charset="-127"/>
              <a:cs typeface="Times New Roman" pitchFamily="18" charset="0"/>
            </a:endParaRPr>
          </a:p>
          <a:p>
            <a:endParaRPr lang="en-US" altLang="ko-KR" sz="1000" dirty="0">
              <a:latin typeface="LG Smart_H2.0 R" panose="020B0600000101010101" pitchFamily="34" charset="-127"/>
              <a:ea typeface="LG Smart_H2.0 R" panose="020B0600000101010101" pitchFamily="34" charset="-127"/>
              <a:cs typeface="Times New Roman" pitchFamily="18" charset="0"/>
            </a:endParaRPr>
          </a:p>
          <a:p>
            <a:r>
              <a:rPr lang="en-US" altLang="ko-KR" sz="1000" dirty="0">
                <a:latin typeface="Times New Roman" pitchFamily="18" charset="0"/>
                <a:ea typeface="LG Smart_H2.0 R" panose="020B0600000101010101" pitchFamily="34" charset="-127"/>
                <a:cs typeface="Times New Roman" pitchFamily="18" charset="0"/>
              </a:rPr>
              <a:t>18</a:t>
            </a:r>
            <a:r>
              <a:rPr lang="vi-VN"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Hình</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thức</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cảm</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biến</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chiếu</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ánh</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sáng</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vào</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đối</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tượng</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phát</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hiện</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và</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nhận</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ánh</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sáng</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phản</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xạ</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từ</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đối</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tượng</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phát</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hiện</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là</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gì</a:t>
            </a:r>
            <a:r>
              <a:rPr lang="en-US" altLang="ko-KR" sz="1000" dirty="0">
                <a:latin typeface="Times New Roman" pitchFamily="18" charset="0"/>
                <a:ea typeface="LG Smart_H2.0 R" panose="020B0600000101010101" pitchFamily="34" charset="-127"/>
                <a:cs typeface="Times New Roman" pitchFamily="18" charset="0"/>
              </a:rPr>
              <a:t>?</a:t>
            </a:r>
            <a:endParaRPr lang="vi-VN" altLang="ko-KR" sz="1000" dirty="0">
              <a:latin typeface="Times New Roman" pitchFamily="18" charset="0"/>
              <a:ea typeface="LG Smart_H2.0 R" panose="020B0600000101010101" pitchFamily="34" charset="-127"/>
              <a:cs typeface="Times New Roman" pitchFamily="18" charset="0"/>
            </a:endParaRPr>
          </a:p>
          <a:p>
            <a:endParaRPr lang="en-US" altLang="ko-KR" sz="1000" dirty="0">
              <a:latin typeface="LG Smart_H2.0 R" panose="020B0600000101010101" pitchFamily="34" charset="-127"/>
              <a:ea typeface="LG Smart_H2.0 R" panose="020B0600000101010101" pitchFamily="34" charset="-127"/>
              <a:cs typeface="Times New Roman" pitchFamily="18" charset="0"/>
            </a:endParaRPr>
          </a:p>
          <a:p>
            <a:r>
              <a:rPr lang="en-US" altLang="ko-KR" sz="1000" dirty="0">
                <a:latin typeface="LG Smart_H2.0 R" panose="020B0600000101010101" pitchFamily="34" charset="-127"/>
                <a:ea typeface="LG Smart_H2.0 R" panose="020B0600000101010101" pitchFamily="34" charset="-127"/>
                <a:cs typeface="Times New Roman" pitchFamily="18" charset="0"/>
              </a:rPr>
              <a:t>  ①  </a:t>
            </a:r>
            <a:r>
              <a:rPr lang="en-US" altLang="ko-KR" sz="1000" dirty="0" err="1">
                <a:latin typeface="LG Smart_H2.0 R" panose="020B0600000101010101" pitchFamily="34" charset="-127"/>
                <a:ea typeface="LG Smart_H2.0 R" panose="020B0600000101010101" pitchFamily="34" charset="-127"/>
                <a:cs typeface="Times New Roman" pitchFamily="18" charset="0"/>
              </a:rPr>
              <a:t>Loại</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hình</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thông</a:t>
            </a:r>
            <a:r>
              <a:rPr lang="en-US" altLang="ko-KR" sz="1000" dirty="0">
                <a:latin typeface="LG Smart_H2.0 R" panose="020B0600000101010101" pitchFamily="34" charset="-127"/>
                <a:ea typeface="LG Smart_H2.0 R" panose="020B0600000101010101" pitchFamily="34" charset="-127"/>
                <a:cs typeface="Times New Roman" pitchFamily="18" charset="0"/>
              </a:rPr>
              <a:t> qua</a:t>
            </a:r>
          </a:p>
          <a:p>
            <a:r>
              <a:rPr lang="en-US" altLang="ko-KR" sz="1000" dirty="0">
                <a:latin typeface="LG Smart_H2.0 R" panose="020B0600000101010101" pitchFamily="34" charset="-127"/>
                <a:ea typeface="LG Smart_H2.0 R" panose="020B0600000101010101" pitchFamily="34" charset="-127"/>
                <a:cs typeface="Times New Roman" pitchFamily="18" charset="0"/>
              </a:rPr>
              <a:t>  ②  </a:t>
            </a:r>
            <a:r>
              <a:rPr lang="en-US" altLang="ko-KR" sz="1000" dirty="0" err="1">
                <a:latin typeface="LG Smart_H2.0 R" panose="020B0600000101010101" pitchFamily="34" charset="-127"/>
                <a:ea typeface="LG Smart_H2.0 R" panose="020B0600000101010101" pitchFamily="34" charset="-127"/>
                <a:cs typeface="Times New Roman" pitchFamily="18" charset="0"/>
              </a:rPr>
              <a:t>Loại</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phản</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xạ</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hồi</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quy</a:t>
            </a:r>
            <a:endParaRPr lang="en-US" altLang="ko-KR" sz="1000" dirty="0">
              <a:latin typeface="LG Smart_H2.0 R" panose="020B0600000101010101" pitchFamily="34" charset="-127"/>
              <a:ea typeface="LG Smart_H2.0 R" panose="020B0600000101010101" pitchFamily="34" charset="-127"/>
              <a:cs typeface="Times New Roman" pitchFamily="18" charset="0"/>
            </a:endParaRPr>
          </a:p>
          <a:p>
            <a:r>
              <a:rPr lang="en-US" altLang="ko-KR" sz="1000" dirty="0">
                <a:latin typeface="LG Smart_H2.0 R" panose="020B0600000101010101" pitchFamily="34" charset="-127"/>
                <a:ea typeface="LG Smart_H2.0 R" panose="020B0600000101010101" pitchFamily="34" charset="-127"/>
                <a:cs typeface="Times New Roman" pitchFamily="18" charset="0"/>
              </a:rPr>
              <a:t>  ③  </a:t>
            </a:r>
            <a:r>
              <a:rPr lang="en-US" altLang="ko-KR" sz="1000" dirty="0" err="1">
                <a:latin typeface="LG Smart_H2.0 R" panose="020B0600000101010101" pitchFamily="34" charset="-127"/>
                <a:ea typeface="LG Smart_H2.0 R" panose="020B0600000101010101" pitchFamily="34" charset="-127"/>
                <a:cs typeface="Times New Roman" pitchFamily="18" charset="0"/>
              </a:rPr>
              <a:t>Loại</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dao</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động</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tần</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số</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cao</a:t>
            </a:r>
            <a:endParaRPr lang="en-US" altLang="ko-KR" sz="1000" dirty="0">
              <a:latin typeface="LG Smart_H2.0 R" panose="020B0600000101010101" pitchFamily="34" charset="-127"/>
              <a:ea typeface="LG Smart_H2.0 R" panose="020B0600000101010101" pitchFamily="34" charset="-127"/>
              <a:cs typeface="Times New Roman" pitchFamily="18" charset="0"/>
            </a:endParaRPr>
          </a:p>
          <a:p>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rPr>
              <a:t>④  </a:t>
            </a:r>
            <a:r>
              <a:rPr lang="en-US" altLang="ko-KR" sz="1000" dirty="0" err="1">
                <a:solidFill>
                  <a:srgbClr val="FF0000"/>
                </a:solidFill>
                <a:latin typeface="LG Smart_H2.0 R" panose="020B0600000101010101" pitchFamily="34" charset="-127"/>
                <a:ea typeface="LG Smart_H2.0 R" panose="020B0600000101010101" pitchFamily="34" charset="-127"/>
                <a:cs typeface="Times New Roman" pitchFamily="18" charset="0"/>
              </a:rPr>
              <a:t>Loại</a:t>
            </a:r>
            <a:r>
              <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1000" dirty="0" err="1">
                <a:solidFill>
                  <a:srgbClr val="FF0000"/>
                </a:solidFill>
                <a:latin typeface="LG Smart_H2.0 R" panose="020B0600000101010101" pitchFamily="34" charset="-127"/>
                <a:ea typeface="LG Smart_H2.0 R" panose="020B0600000101010101" pitchFamily="34" charset="-127"/>
                <a:cs typeface="Times New Roman" pitchFamily="18" charset="0"/>
              </a:rPr>
              <a:t>phản</a:t>
            </a:r>
            <a:r>
              <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1000" dirty="0" err="1">
                <a:solidFill>
                  <a:srgbClr val="FF0000"/>
                </a:solidFill>
                <a:latin typeface="LG Smart_H2.0 R" panose="020B0600000101010101" pitchFamily="34" charset="-127"/>
                <a:ea typeface="LG Smart_H2.0 R" panose="020B0600000101010101" pitchFamily="34" charset="-127"/>
                <a:cs typeface="Times New Roman" pitchFamily="18" charset="0"/>
              </a:rPr>
              <a:t>xạ</a:t>
            </a:r>
            <a:r>
              <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1000" dirty="0" err="1">
                <a:solidFill>
                  <a:srgbClr val="FF0000"/>
                </a:solidFill>
                <a:latin typeface="LG Smart_H2.0 R" panose="020B0600000101010101" pitchFamily="34" charset="-127"/>
                <a:ea typeface="LG Smart_H2.0 R" panose="020B0600000101010101" pitchFamily="34" charset="-127"/>
                <a:cs typeface="Times New Roman" pitchFamily="18" charset="0"/>
              </a:rPr>
              <a:t>khuyechs</a:t>
            </a:r>
            <a:r>
              <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1000" dirty="0" err="1">
                <a:solidFill>
                  <a:srgbClr val="FF0000"/>
                </a:solidFill>
                <a:latin typeface="LG Smart_H2.0 R" panose="020B0600000101010101" pitchFamily="34" charset="-127"/>
                <a:ea typeface="LG Smart_H2.0 R" panose="020B0600000101010101" pitchFamily="34" charset="-127"/>
                <a:cs typeface="Times New Roman" pitchFamily="18" charset="0"/>
              </a:rPr>
              <a:t>tán</a:t>
            </a:r>
            <a:endPar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endParaRPr lang="en-US" altLang="ko-KR" sz="1000" dirty="0">
              <a:latin typeface="LG Smart_H2.0 R" panose="020B0600000101010101" pitchFamily="34" charset="-127"/>
              <a:ea typeface="LG Smart_H2.0 R" panose="020B0600000101010101" pitchFamily="34" charset="-127"/>
              <a:cs typeface="Times New Roman" pitchFamily="18" charset="0"/>
            </a:endParaRPr>
          </a:p>
          <a:p>
            <a:endParaRPr lang="en-US" altLang="ko-KR" sz="1000" dirty="0" smtClean="0">
              <a:latin typeface="Times New Roman" pitchFamily="18" charset="0"/>
              <a:ea typeface="LG Smart_H2.0 R" panose="020B0600000101010101" pitchFamily="34" charset="-127"/>
              <a:cs typeface="Times New Roman" pitchFamily="18" charset="0"/>
            </a:endParaRPr>
          </a:p>
          <a:p>
            <a:r>
              <a:rPr lang="en-US" altLang="ko-KR" sz="1000" dirty="0" smtClean="0">
                <a:latin typeface="Times New Roman" pitchFamily="18" charset="0"/>
                <a:ea typeface="LG Smart_H2.0 R" panose="020B0600000101010101" pitchFamily="34" charset="-127"/>
                <a:cs typeface="Times New Roman" pitchFamily="18" charset="0"/>
              </a:rPr>
              <a:t>19</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Đâu</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ko</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phải</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là</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mục</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đích</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của</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việc</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tiếp</a:t>
            </a:r>
            <a:r>
              <a:rPr lang="en-US" altLang="ko-KR" sz="1000" dirty="0">
                <a:latin typeface="Times New Roman" pitchFamily="18" charset="0"/>
                <a:ea typeface="LG Smart_H2.0 R" panose="020B0600000101010101" pitchFamily="34" charset="-127"/>
                <a:cs typeface="Times New Roman" pitchFamily="18" charset="0"/>
              </a:rPr>
              <a:t> </a:t>
            </a:r>
            <a:r>
              <a:rPr lang="en-US" altLang="ko-KR" sz="1000" dirty="0" err="1">
                <a:latin typeface="Times New Roman" pitchFamily="18" charset="0"/>
                <a:ea typeface="LG Smart_H2.0 R" panose="020B0600000101010101" pitchFamily="34" charset="-127"/>
                <a:cs typeface="Times New Roman" pitchFamily="18" charset="0"/>
              </a:rPr>
              <a:t>địa</a:t>
            </a:r>
            <a:endParaRPr lang="en-US" altLang="ko-KR" sz="1000" dirty="0">
              <a:latin typeface="LG Smart_H2.0 R" panose="020B0600000101010101" pitchFamily="34" charset="-127"/>
              <a:ea typeface="LG Smart_H2.0 R" panose="020B0600000101010101" pitchFamily="34" charset="-127"/>
              <a:cs typeface="Times New Roman" pitchFamily="18" charset="0"/>
            </a:endParaRPr>
          </a:p>
          <a:p>
            <a:r>
              <a:rPr lang="vi-VN" altLang="ko-KR" sz="1000" dirty="0">
                <a:latin typeface="Times New Roman" pitchFamily="18" charset="0"/>
                <a:ea typeface="LG Smart_H2.0 R" panose="020B0600000101010101" pitchFamily="34" charset="-127"/>
                <a:cs typeface="Times New Roman" pitchFamily="18" charset="0"/>
              </a:rPr>
              <a:t> </a:t>
            </a:r>
            <a:r>
              <a:rPr lang="en-US" altLang="ko-KR" sz="1000" dirty="0">
                <a:latin typeface="LG Smart_H2.0 R" panose="020B0600000101010101" pitchFamily="34" charset="-127"/>
                <a:ea typeface="LG Smart_H2.0 R" panose="020B0600000101010101" pitchFamily="34" charset="-127"/>
                <a:cs typeface="Times New Roman" pitchFamily="18" charset="0"/>
              </a:rPr>
              <a:t> ① </a:t>
            </a:r>
            <a:r>
              <a:rPr lang="en-US" altLang="ko-KR" sz="1000" dirty="0" err="1">
                <a:latin typeface="LG Smart_H2.0 R" panose="020B0600000101010101" pitchFamily="34" charset="-127"/>
                <a:ea typeface="LG Smart_H2.0 R" panose="020B0600000101010101" pitchFamily="34" charset="-127"/>
                <a:cs typeface="Times New Roman" pitchFamily="18" charset="0"/>
              </a:rPr>
              <a:t>Phòng</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tránh</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sự</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cố</a:t>
            </a:r>
            <a:r>
              <a:rPr lang="en-US" altLang="ko-KR" sz="1000" dirty="0">
                <a:latin typeface="LG Smart_H2.0 R" panose="020B0600000101010101" pitchFamily="34" charset="-127"/>
                <a:ea typeface="LG Smart_H2.0 R" panose="020B0600000101010101" pitchFamily="34" charset="-127"/>
                <a:cs typeface="Times New Roman" pitchFamily="18" charset="0"/>
              </a:rPr>
              <a:t> an </a:t>
            </a:r>
            <a:r>
              <a:rPr lang="en-US" altLang="ko-KR" sz="1000" dirty="0" err="1">
                <a:latin typeface="LG Smart_H2.0 R" panose="020B0600000101010101" pitchFamily="34" charset="-127"/>
                <a:ea typeface="LG Smart_H2.0 R" panose="020B0600000101010101" pitchFamily="34" charset="-127"/>
                <a:cs typeface="Times New Roman" pitchFamily="18" charset="0"/>
              </a:rPr>
              <a:t>toàn</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cho</a:t>
            </a:r>
            <a:r>
              <a:rPr lang="en-US" altLang="ko-KR" sz="1000" dirty="0">
                <a:latin typeface="LG Smart_H2.0 R" panose="020B0600000101010101" pitchFamily="34" charset="-127"/>
                <a:ea typeface="LG Smart_H2.0 R" panose="020B0600000101010101" pitchFamily="34" charset="-127"/>
                <a:cs typeface="Times New Roman" pitchFamily="18" charset="0"/>
              </a:rPr>
              <a:t> con </a:t>
            </a:r>
            <a:r>
              <a:rPr lang="en-US" altLang="ko-KR" sz="1000" dirty="0" err="1">
                <a:latin typeface="LG Smart_H2.0 R" panose="020B0600000101010101" pitchFamily="34" charset="-127"/>
                <a:ea typeface="LG Smart_H2.0 R" panose="020B0600000101010101" pitchFamily="34" charset="-127"/>
                <a:cs typeface="Times New Roman" pitchFamily="18" charset="0"/>
              </a:rPr>
              <a:t>người</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điện</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giật</a:t>
            </a:r>
            <a:r>
              <a:rPr lang="en-US" altLang="ko-KR" sz="1000" dirty="0">
                <a:latin typeface="LG Smart_H2.0 R" panose="020B0600000101010101" pitchFamily="34" charset="-127"/>
                <a:ea typeface="LG Smart_H2.0 R" panose="020B0600000101010101" pitchFamily="34" charset="-127"/>
                <a:cs typeface="Times New Roman" pitchFamily="18" charset="0"/>
              </a:rPr>
              <a:t>)</a:t>
            </a:r>
            <a:endParaRPr lang="vi-VN" altLang="ko-KR" sz="1000" dirty="0">
              <a:latin typeface="Times New Roman" pitchFamily="18" charset="0"/>
              <a:ea typeface="LG Smart_H2.0 R" panose="020B0600000101010101" pitchFamily="34" charset="-127"/>
              <a:cs typeface="Times New Roman" pitchFamily="18" charset="0"/>
            </a:endParaRPr>
          </a:p>
          <a:p>
            <a:r>
              <a:rPr lang="en-US" altLang="ko-KR" sz="1000" dirty="0">
                <a:latin typeface="LG Smart_H2.0 R" panose="020B0600000101010101" pitchFamily="34" charset="-127"/>
                <a:ea typeface="LG Smart_H2.0 R" panose="020B0600000101010101" pitchFamily="34" charset="-127"/>
                <a:cs typeface="Times New Roman" pitchFamily="18" charset="0"/>
              </a:rPr>
              <a:t>  ② </a:t>
            </a:r>
            <a:r>
              <a:rPr lang="en-US" altLang="ko-KR" sz="1000" dirty="0" err="1">
                <a:latin typeface="LG Smart_H2.0 R" panose="020B0600000101010101" pitchFamily="34" charset="-127"/>
                <a:ea typeface="LG Smart_H2.0 R" panose="020B0600000101010101" pitchFamily="34" charset="-127"/>
                <a:cs typeface="Times New Roman" pitchFamily="18" charset="0"/>
              </a:rPr>
              <a:t>Bảo</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vệ</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thiết</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bị</a:t>
            </a:r>
            <a:r>
              <a:rPr lang="en-US" altLang="ko-KR" sz="1000" dirty="0">
                <a:latin typeface="LG Smart_H2.0 R" panose="020B0600000101010101" pitchFamily="34" charset="-127"/>
                <a:ea typeface="LG Smart_H2.0 R" panose="020B0600000101010101" pitchFamily="34" charset="-127"/>
                <a:cs typeface="Times New Roman" pitchFamily="18" charset="0"/>
              </a:rPr>
              <a:t> </a:t>
            </a:r>
          </a:p>
          <a:p>
            <a:r>
              <a:rPr lang="en-US" altLang="ko-KR" sz="1000" dirty="0">
                <a:latin typeface="LG Smart_H2.0 R" panose="020B0600000101010101" pitchFamily="34" charset="-127"/>
                <a:ea typeface="LG Smart_H2.0 R" panose="020B0600000101010101" pitchFamily="34" charset="-127"/>
                <a:cs typeface="Times New Roman" pitchFamily="18" charset="0"/>
              </a:rPr>
              <a:t>  ③  </a:t>
            </a:r>
            <a:r>
              <a:rPr lang="en-US" altLang="ko-KR" sz="1000" dirty="0" err="1">
                <a:latin typeface="LG Smart_H2.0 R" panose="020B0600000101010101" pitchFamily="34" charset="-127"/>
                <a:ea typeface="LG Smart_H2.0 R" panose="020B0600000101010101" pitchFamily="34" charset="-127"/>
                <a:cs typeface="Times New Roman" pitchFamily="18" charset="0"/>
              </a:rPr>
              <a:t>Cung</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cấp</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điện</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thế</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tiêu</a:t>
            </a:r>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err="1">
                <a:latin typeface="LG Smart_H2.0 R" panose="020B0600000101010101" pitchFamily="34" charset="-127"/>
                <a:ea typeface="LG Smart_H2.0 R" panose="020B0600000101010101" pitchFamily="34" charset="-127"/>
                <a:cs typeface="Times New Roman" pitchFamily="18" charset="0"/>
              </a:rPr>
              <a:t>chuẩn</a:t>
            </a:r>
            <a:endParaRPr lang="en-US" altLang="ko-KR" sz="1000" dirty="0">
              <a:latin typeface="LG Smart_H2.0 R" panose="020B0600000101010101" pitchFamily="34" charset="-127"/>
              <a:ea typeface="LG Smart_H2.0 R" panose="020B0600000101010101" pitchFamily="34" charset="-127"/>
              <a:cs typeface="Times New Roman" pitchFamily="18" charset="0"/>
            </a:endParaRPr>
          </a:p>
          <a:p>
            <a:r>
              <a:rPr lang="en-US" altLang="ko-KR" sz="1000" dirty="0">
                <a:latin typeface="LG Smart_H2.0 R" panose="020B0600000101010101" pitchFamily="34" charset="-127"/>
                <a:ea typeface="LG Smart_H2.0 R" panose="020B0600000101010101" pitchFamily="34" charset="-127"/>
                <a:cs typeface="Times New Roman" pitchFamily="18" charset="0"/>
              </a:rPr>
              <a:t>  </a:t>
            </a:r>
            <a:r>
              <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rPr>
              <a:t>④  </a:t>
            </a:r>
            <a:r>
              <a:rPr lang="en-US" altLang="ko-KR" sz="1000" dirty="0" err="1">
                <a:solidFill>
                  <a:srgbClr val="FF0000"/>
                </a:solidFill>
                <a:latin typeface="LG Smart_H2.0 R" panose="020B0600000101010101" pitchFamily="34" charset="-127"/>
                <a:ea typeface="LG Smart_H2.0 R" panose="020B0600000101010101" pitchFamily="34" charset="-127"/>
                <a:cs typeface="Times New Roman" pitchFamily="18" charset="0"/>
              </a:rPr>
              <a:t>Cung</a:t>
            </a:r>
            <a:r>
              <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1000" dirty="0" err="1">
                <a:solidFill>
                  <a:srgbClr val="FF0000"/>
                </a:solidFill>
                <a:latin typeface="LG Smart_H2.0 R" panose="020B0600000101010101" pitchFamily="34" charset="-127"/>
                <a:ea typeface="LG Smart_H2.0 R" panose="020B0600000101010101" pitchFamily="34" charset="-127"/>
                <a:cs typeface="Times New Roman" pitchFamily="18" charset="0"/>
              </a:rPr>
              <a:t>cấp</a:t>
            </a:r>
            <a:r>
              <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1000" dirty="0" err="1">
                <a:solidFill>
                  <a:srgbClr val="FF0000"/>
                </a:solidFill>
                <a:latin typeface="LG Smart_H2.0 R" panose="020B0600000101010101" pitchFamily="34" charset="-127"/>
                <a:ea typeface="LG Smart_H2.0 R" panose="020B0600000101010101" pitchFamily="34" charset="-127"/>
                <a:cs typeface="Times New Roman" pitchFamily="18" charset="0"/>
              </a:rPr>
              <a:t>của</a:t>
            </a:r>
            <a:r>
              <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1000" dirty="0" err="1">
                <a:solidFill>
                  <a:srgbClr val="FF0000"/>
                </a:solidFill>
                <a:latin typeface="LG Smart_H2.0 R" panose="020B0600000101010101" pitchFamily="34" charset="-127"/>
                <a:ea typeface="LG Smart_H2.0 R" panose="020B0600000101010101" pitchFamily="34" charset="-127"/>
                <a:cs typeface="Times New Roman" pitchFamily="18" charset="0"/>
              </a:rPr>
              <a:t>nguồn</a:t>
            </a:r>
            <a:r>
              <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1000" dirty="0" err="1">
                <a:solidFill>
                  <a:srgbClr val="FF0000"/>
                </a:solidFill>
                <a:latin typeface="LG Smart_H2.0 R" panose="020B0600000101010101" pitchFamily="34" charset="-127"/>
                <a:ea typeface="LG Smart_H2.0 R" panose="020B0600000101010101" pitchFamily="34" charset="-127"/>
                <a:cs typeface="Times New Roman" pitchFamily="18" charset="0"/>
              </a:rPr>
              <a:t>điện</a:t>
            </a:r>
            <a:endParaRPr lang="en-US" altLang="ko-KR" sz="1000" dirty="0">
              <a:solidFill>
                <a:srgbClr val="FF0000"/>
              </a:solidFill>
              <a:latin typeface="LG Smart_H2.0 R" panose="020B0600000101010101" pitchFamily="34" charset="-127"/>
              <a:ea typeface="LG Smart_H2.0 R" panose="020B0600000101010101" pitchFamily="34" charset="-127"/>
              <a:cs typeface="Times New Roman" pitchFamily="18" charset="0"/>
            </a:endParaRPr>
          </a:p>
        </p:txBody>
      </p:sp>
      <p:grpSp>
        <p:nvGrpSpPr>
          <p:cNvPr id="112" name="Group 111"/>
          <p:cNvGrpSpPr/>
          <p:nvPr/>
        </p:nvGrpSpPr>
        <p:grpSpPr>
          <a:xfrm>
            <a:off x="1273002" y="1172042"/>
            <a:ext cx="923982" cy="411359"/>
            <a:chOff x="2025415" y="2100684"/>
            <a:chExt cx="923982" cy="411359"/>
          </a:xfrm>
        </p:grpSpPr>
        <p:grpSp>
          <p:nvGrpSpPr>
            <p:cNvPr id="113" name="Group 112"/>
            <p:cNvGrpSpPr/>
            <p:nvPr/>
          </p:nvGrpSpPr>
          <p:grpSpPr>
            <a:xfrm>
              <a:off x="2094452" y="2100684"/>
              <a:ext cx="739510" cy="411359"/>
              <a:chOff x="2094452" y="2100684"/>
              <a:chExt cx="739510" cy="411359"/>
            </a:xfrm>
          </p:grpSpPr>
          <p:sp>
            <p:nvSpPr>
              <p:cNvPr id="117" name="AutoShape 87"/>
              <p:cNvSpPr>
                <a:spLocks noChangeArrowheads="1"/>
              </p:cNvSpPr>
              <p:nvPr/>
            </p:nvSpPr>
            <p:spPr bwMode="auto">
              <a:xfrm rot="5400000">
                <a:off x="2388921" y="2144688"/>
                <a:ext cx="164648" cy="80992"/>
              </a:xfrm>
              <a:prstGeom prst="triangle">
                <a:avLst>
                  <a:gd name="adj" fmla="val 50000"/>
                </a:avLst>
              </a:prstGeom>
              <a:solidFill>
                <a:schemeClr val="bg1"/>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300">
                  <a:latin typeface="돋움" pitchFamily="50" charset="-127"/>
                  <a:ea typeface="돋움" pitchFamily="50" charset="-127"/>
                </a:endParaRPr>
              </a:p>
            </p:txBody>
          </p:sp>
          <p:sp>
            <p:nvSpPr>
              <p:cNvPr id="118" name="Line 75"/>
              <p:cNvSpPr>
                <a:spLocks noChangeShapeType="1"/>
              </p:cNvSpPr>
              <p:nvPr/>
            </p:nvSpPr>
            <p:spPr bwMode="auto">
              <a:xfrm rot="16200000" flipV="1">
                <a:off x="2435461" y="2180064"/>
                <a:ext cx="15876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0"/>
              </a:p>
            </p:txBody>
          </p:sp>
          <p:sp>
            <p:nvSpPr>
              <p:cNvPr id="119" name="Line 86"/>
              <p:cNvSpPr>
                <a:spLocks noChangeShapeType="1"/>
              </p:cNvSpPr>
              <p:nvPr/>
            </p:nvSpPr>
            <p:spPr bwMode="auto">
              <a:xfrm rot="5400000">
                <a:off x="2654705" y="2046806"/>
                <a:ext cx="0" cy="27942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0"/>
              </a:p>
            </p:txBody>
          </p:sp>
          <p:sp>
            <p:nvSpPr>
              <p:cNvPr id="120" name="Line 86"/>
              <p:cNvSpPr>
                <a:spLocks noChangeShapeType="1"/>
              </p:cNvSpPr>
              <p:nvPr/>
            </p:nvSpPr>
            <p:spPr bwMode="auto">
              <a:xfrm rot="5400000">
                <a:off x="2281177" y="2047725"/>
                <a:ext cx="0" cy="27942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00"/>
              </a:p>
            </p:txBody>
          </p:sp>
          <p:sp>
            <p:nvSpPr>
              <p:cNvPr id="121" name="Oval 120"/>
              <p:cNvSpPr/>
              <p:nvPr/>
            </p:nvSpPr>
            <p:spPr bwMode="auto">
              <a:xfrm>
                <a:off x="2788243" y="2156347"/>
                <a:ext cx="45719" cy="45719"/>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300" i="0" u="none" strike="noStrike" cap="none" normalizeH="0" baseline="0" smtClean="0">
                  <a:ln>
                    <a:noFill/>
                  </a:ln>
                  <a:solidFill>
                    <a:schemeClr val="tx1"/>
                  </a:solidFill>
                  <a:effectLst/>
                  <a:latin typeface="돋움" pitchFamily="50" charset="-127"/>
                  <a:ea typeface="돋움" pitchFamily="50" charset="-127"/>
                </a:endParaRPr>
              </a:p>
            </p:txBody>
          </p:sp>
          <p:sp>
            <p:nvSpPr>
              <p:cNvPr id="122" name="Oval 121"/>
              <p:cNvSpPr/>
              <p:nvPr/>
            </p:nvSpPr>
            <p:spPr bwMode="auto">
              <a:xfrm>
                <a:off x="2094452" y="2159318"/>
                <a:ext cx="45719" cy="45719"/>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300" i="0" u="none" strike="noStrike" cap="none" normalizeH="0" baseline="0" smtClean="0">
                  <a:ln>
                    <a:noFill/>
                  </a:ln>
                  <a:solidFill>
                    <a:schemeClr val="tx1"/>
                  </a:solidFill>
                  <a:effectLst/>
                  <a:latin typeface="돋움" pitchFamily="50" charset="-127"/>
                  <a:ea typeface="돋움" pitchFamily="50" charset="-127"/>
                </a:endParaRPr>
              </a:p>
            </p:txBody>
          </p:sp>
          <p:sp>
            <p:nvSpPr>
              <p:cNvPr id="123" name="Freeform 122"/>
              <p:cNvSpPr/>
              <p:nvPr/>
            </p:nvSpPr>
            <p:spPr bwMode="auto">
              <a:xfrm>
                <a:off x="2516429" y="2187245"/>
                <a:ext cx="117043" cy="285293"/>
              </a:xfrm>
              <a:custGeom>
                <a:avLst/>
                <a:gdLst>
                  <a:gd name="connsiteX0" fmla="*/ 0 w 117043"/>
                  <a:gd name="connsiteY0" fmla="*/ 0 h 285293"/>
                  <a:gd name="connsiteX1" fmla="*/ 117043 w 117043"/>
                  <a:gd name="connsiteY1" fmla="*/ 109728 h 285293"/>
                  <a:gd name="connsiteX2" fmla="*/ 117043 w 117043"/>
                  <a:gd name="connsiteY2" fmla="*/ 285293 h 285293"/>
                </a:gdLst>
                <a:ahLst/>
                <a:cxnLst>
                  <a:cxn ang="0">
                    <a:pos x="connsiteX0" y="connsiteY0"/>
                  </a:cxn>
                  <a:cxn ang="0">
                    <a:pos x="connsiteX1" y="connsiteY1"/>
                  </a:cxn>
                  <a:cxn ang="0">
                    <a:pos x="connsiteX2" y="connsiteY2"/>
                  </a:cxn>
                </a:cxnLst>
                <a:rect l="l" t="t" r="r" b="b"/>
                <a:pathLst>
                  <a:path w="117043" h="285293">
                    <a:moveTo>
                      <a:pt x="0" y="0"/>
                    </a:moveTo>
                    <a:lnTo>
                      <a:pt x="117043" y="109728"/>
                    </a:lnTo>
                    <a:lnTo>
                      <a:pt x="117043" y="285293"/>
                    </a:lnTo>
                  </a:path>
                </a:pathLst>
              </a:cu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300" i="0" u="none" strike="noStrike" cap="none" normalizeH="0" baseline="0" smtClean="0">
                  <a:ln>
                    <a:noFill/>
                  </a:ln>
                  <a:solidFill>
                    <a:schemeClr val="tx1"/>
                  </a:solidFill>
                  <a:effectLst/>
                  <a:latin typeface="돋움" pitchFamily="50" charset="-127"/>
                  <a:ea typeface="돋움" pitchFamily="50" charset="-127"/>
                </a:endParaRPr>
              </a:p>
            </p:txBody>
          </p:sp>
          <p:sp>
            <p:nvSpPr>
              <p:cNvPr id="124" name="Oval 123"/>
              <p:cNvSpPr/>
              <p:nvPr/>
            </p:nvSpPr>
            <p:spPr bwMode="auto">
              <a:xfrm>
                <a:off x="2607652" y="2466324"/>
                <a:ext cx="45719" cy="45719"/>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300" i="0" u="none" strike="noStrike" cap="none" normalizeH="0" baseline="0" smtClean="0">
                  <a:ln>
                    <a:noFill/>
                  </a:ln>
                  <a:solidFill>
                    <a:schemeClr val="tx1"/>
                  </a:solidFill>
                  <a:effectLst/>
                  <a:latin typeface="돋움" pitchFamily="50" charset="-127"/>
                  <a:ea typeface="돋움" pitchFamily="50" charset="-127"/>
                </a:endParaRPr>
              </a:p>
            </p:txBody>
          </p:sp>
        </p:grpSp>
        <p:sp>
          <p:nvSpPr>
            <p:cNvPr id="114" name="Rectangle 113"/>
            <p:cNvSpPr/>
            <p:nvPr/>
          </p:nvSpPr>
          <p:spPr>
            <a:xfrm>
              <a:off x="2025415" y="2165491"/>
              <a:ext cx="203902" cy="123111"/>
            </a:xfrm>
            <a:prstGeom prst="rect">
              <a:avLst/>
            </a:prstGeom>
          </p:spPr>
          <p:txBody>
            <a:bodyPr wrap="none">
              <a:spAutoFit/>
            </a:bodyPr>
            <a:lstStyle/>
            <a:p>
              <a:pPr>
                <a:defRPr/>
              </a:pPr>
              <a:r>
                <a:rPr lang="en-US" sz="200">
                  <a:latin typeface="Times New Roman" panose="02020603050405020304" pitchFamily="18" charset="0"/>
                  <a:cs typeface="Times New Roman" panose="02020603050405020304" pitchFamily="18" charset="0"/>
                </a:rPr>
                <a:t>A</a:t>
              </a:r>
            </a:p>
          </p:txBody>
        </p:sp>
        <p:sp>
          <p:nvSpPr>
            <p:cNvPr id="115" name="Rectangle 114"/>
            <p:cNvSpPr/>
            <p:nvPr/>
          </p:nvSpPr>
          <p:spPr>
            <a:xfrm>
              <a:off x="2607836" y="2353977"/>
              <a:ext cx="203902" cy="123111"/>
            </a:xfrm>
            <a:prstGeom prst="rect">
              <a:avLst/>
            </a:prstGeom>
          </p:spPr>
          <p:txBody>
            <a:bodyPr wrap="none">
              <a:spAutoFit/>
            </a:bodyPr>
            <a:lstStyle/>
            <a:p>
              <a:pPr>
                <a:defRPr/>
              </a:pPr>
              <a:r>
                <a:rPr lang="en-US" sz="200" smtClean="0">
                  <a:latin typeface="Times New Roman" panose="02020603050405020304" pitchFamily="18" charset="0"/>
                  <a:cs typeface="Times New Roman" panose="02020603050405020304" pitchFamily="18" charset="0"/>
                </a:rPr>
                <a:t>G</a:t>
              </a:r>
              <a:endParaRPr lang="en-US" sz="200">
                <a:latin typeface="Times New Roman" panose="02020603050405020304" pitchFamily="18" charset="0"/>
                <a:cs typeface="Times New Roman" panose="02020603050405020304" pitchFamily="18" charset="0"/>
              </a:endParaRPr>
            </a:p>
          </p:txBody>
        </p:sp>
        <p:sp>
          <p:nvSpPr>
            <p:cNvPr id="116" name="Rectangle 115"/>
            <p:cNvSpPr/>
            <p:nvPr/>
          </p:nvSpPr>
          <p:spPr>
            <a:xfrm>
              <a:off x="2745495" y="2165231"/>
              <a:ext cx="203902" cy="123111"/>
            </a:xfrm>
            <a:prstGeom prst="rect">
              <a:avLst/>
            </a:prstGeom>
          </p:spPr>
          <p:txBody>
            <a:bodyPr wrap="none">
              <a:spAutoFit/>
            </a:bodyPr>
            <a:lstStyle/>
            <a:p>
              <a:pPr>
                <a:defRPr/>
              </a:pPr>
              <a:r>
                <a:rPr lang="en-US" sz="200" smtClean="0">
                  <a:latin typeface="Times New Roman" panose="02020603050405020304" pitchFamily="18" charset="0"/>
                  <a:cs typeface="Times New Roman" panose="02020603050405020304" pitchFamily="18" charset="0"/>
                </a:rPr>
                <a:t>K</a:t>
              </a:r>
              <a:endParaRPr lang="en-US" sz="2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32033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5" name="Text Box 6"/>
          <p:cNvSpPr txBox="1">
            <a:spLocks noChangeArrowheads="1"/>
          </p:cNvSpPr>
          <p:nvPr/>
        </p:nvSpPr>
        <p:spPr bwMode="auto">
          <a:xfrm>
            <a:off x="123825" y="228600"/>
            <a:ext cx="579710" cy="338554"/>
          </a:xfrm>
          <a:prstGeom prst="rect">
            <a:avLst/>
          </a:prstGeom>
          <a:noFill/>
          <a:ln w="9525">
            <a:noFill/>
            <a:miter lim="800000"/>
            <a:headEnd/>
            <a:tailEnd/>
          </a:ln>
          <a:effectLst/>
        </p:spPr>
        <p:txBody>
          <a:bodyPr wrap="none">
            <a:spAutoFit/>
          </a:bodyPr>
          <a:lstStyle/>
          <a:p>
            <a:pPr>
              <a:defRPr/>
            </a:pPr>
            <a:r>
              <a:rPr lang="en-US" altLang="ko-KR" sz="1600" b="1" dirty="0">
                <a:effectLst>
                  <a:outerShdw blurRad="38100" dist="38100" dir="2700000" algn="tl">
                    <a:srgbClr val="C0C0C0"/>
                  </a:outerShdw>
                </a:effectLst>
              </a:rPr>
              <a:t> PLC </a:t>
            </a:r>
            <a:endParaRPr lang="ko-KR" altLang="en-US" sz="1600" b="1" dirty="0">
              <a:effectLst>
                <a:outerShdw blurRad="38100" dist="38100" dir="2700000" algn="tl">
                  <a:srgbClr val="C0C0C0"/>
                </a:outerShdw>
              </a:effectLst>
            </a:endParaRPr>
          </a:p>
        </p:txBody>
      </p:sp>
      <p:sp>
        <p:nvSpPr>
          <p:cNvPr id="4100"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defRPr/>
            </a:pPr>
            <a:r>
              <a:rPr lang="en-US" altLang="ko-KR" sz="900" b="1" dirty="0">
                <a:latin typeface="Times New Roman" pitchFamily="18" charset="0"/>
                <a:cs typeface="Times New Roman" pitchFamily="18" charset="0"/>
              </a:rPr>
              <a:t>* PLC: </a:t>
            </a:r>
            <a:r>
              <a:rPr lang="en-US" altLang="ko-KR" sz="900" b="1" dirty="0" err="1">
                <a:latin typeface="Times New Roman" pitchFamily="18" charset="0"/>
                <a:cs typeface="Times New Roman" pitchFamily="18" charset="0"/>
              </a:rPr>
              <a:t>Câu</a:t>
            </a:r>
            <a:r>
              <a:rPr lang="en-US" altLang="ko-KR" sz="900" b="1" dirty="0">
                <a:latin typeface="Times New Roman" pitchFamily="18" charset="0"/>
                <a:cs typeface="Times New Roman" pitchFamily="18" charset="0"/>
              </a:rPr>
              <a:t> 21</a:t>
            </a:r>
            <a:r>
              <a:rPr lang="ko-KR" altLang="en-US" sz="900" b="1" dirty="0">
                <a:latin typeface="Times New Roman" pitchFamily="18" charset="0"/>
                <a:cs typeface="Times New Roman" pitchFamily="18" charset="0"/>
              </a:rPr>
              <a:t> </a:t>
            </a:r>
            <a:r>
              <a:rPr lang="en-US" altLang="ko-KR" sz="900" b="1" dirty="0">
                <a:latin typeface="Times New Roman" pitchFamily="18" charset="0"/>
                <a:cs typeface="Times New Roman" pitchFamily="18" charset="0"/>
              </a:rPr>
              <a:t>~ 40</a:t>
            </a:r>
          </a:p>
          <a:p>
            <a:pPr marL="457200" indent="-457200">
              <a:defRPr/>
            </a:pPr>
            <a:endParaRPr lang="en-US" altLang="ko-KR" sz="900" dirty="0">
              <a:latin typeface="Times New Roman" pitchFamily="18" charset="0"/>
              <a:cs typeface="Times New Roman" pitchFamily="18" charset="0"/>
            </a:endParaRPr>
          </a:p>
          <a:p>
            <a:pPr>
              <a:defRPr/>
            </a:pPr>
            <a:r>
              <a:rPr lang="vi-VN" sz="900" dirty="0">
                <a:latin typeface="Times New Roman" pitchFamily="18" charset="0"/>
                <a:cs typeface="Times New Roman" pitchFamily="18" charset="0"/>
              </a:rPr>
              <a:t>21. Để </a:t>
            </a:r>
            <a:r>
              <a:rPr lang="en-US" sz="900" dirty="0" err="1">
                <a:latin typeface="Times New Roman" pitchFamily="18" charset="0"/>
                <a:cs typeface="Times New Roman" pitchFamily="18" charset="0"/>
              </a:rPr>
              <a:t>điều</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khiển</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sự</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hoạt</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động</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chính</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xác</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của</a:t>
            </a:r>
            <a:r>
              <a:rPr lang="vi-VN" sz="900" dirty="0">
                <a:latin typeface="Times New Roman" pitchFamily="18" charset="0"/>
                <a:cs typeface="Times New Roman" pitchFamily="18" charset="0"/>
              </a:rPr>
              <a:t> Động cơ Servo</a:t>
            </a:r>
            <a:r>
              <a:rPr lang="en-US" sz="900" dirty="0">
                <a:latin typeface="Times New Roman" pitchFamily="18" charset="0"/>
                <a:cs typeface="Times New Roman" pitchFamily="18" charset="0"/>
              </a:rPr>
              <a:t>  </a:t>
            </a:r>
            <a:r>
              <a:rPr lang="vi-VN" sz="900" dirty="0">
                <a:latin typeface="Times New Roman" pitchFamily="18" charset="0"/>
                <a:cs typeface="Times New Roman" pitchFamily="18" charset="0"/>
              </a:rPr>
              <a:t>AC</a:t>
            </a:r>
            <a:r>
              <a:rPr lang="en-US" sz="900" dirty="0">
                <a:latin typeface="Times New Roman" pitchFamily="18" charset="0"/>
                <a:cs typeface="Times New Roman" pitchFamily="18" charset="0"/>
              </a:rPr>
              <a:t>. S</a:t>
            </a:r>
            <a:r>
              <a:rPr lang="vi-VN" sz="900" dirty="0">
                <a:latin typeface="Times New Roman" pitchFamily="18" charset="0"/>
                <a:cs typeface="Times New Roman" pitchFamily="18" charset="0"/>
              </a:rPr>
              <a:t>ử dụng </a:t>
            </a:r>
            <a:r>
              <a:rPr lang="en-US" sz="900" dirty="0" err="1">
                <a:latin typeface="Times New Roman" pitchFamily="18" charset="0"/>
                <a:cs typeface="Times New Roman" pitchFamily="18" charset="0"/>
              </a:rPr>
              <a:t>cái</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nào</a:t>
            </a:r>
            <a:r>
              <a:rPr lang="vi-VN" sz="900" dirty="0">
                <a:latin typeface="Times New Roman" pitchFamily="18" charset="0"/>
                <a:cs typeface="Times New Roman" pitchFamily="18" charset="0"/>
              </a:rPr>
              <a:t>?</a:t>
            </a:r>
          </a:p>
          <a:p>
            <a:pPr>
              <a:defRPr/>
            </a:pPr>
            <a:r>
              <a:rPr lang="en-US" sz="900" dirty="0">
                <a:latin typeface="Times New Roman" pitchFamily="18" charset="0"/>
                <a:cs typeface="Times New Roman" pitchFamily="18" charset="0"/>
              </a:rPr>
              <a:t>            </a:t>
            </a:r>
          </a:p>
          <a:p>
            <a:pPr>
              <a:defRPr/>
            </a:pPr>
            <a:r>
              <a:rPr lang="vi-VN" sz="900" dirty="0">
                <a:latin typeface="Times New Roman" pitchFamily="18" charset="0"/>
                <a:cs typeface="Times New Roman" pitchFamily="18" charset="0"/>
              </a:rPr>
              <a:t> </a:t>
            </a:r>
            <a:r>
              <a:rPr lang="vi-VN" sz="900" dirty="0">
                <a:solidFill>
                  <a:srgbClr val="FF0000"/>
                </a:solidFill>
                <a:latin typeface="Times New Roman" pitchFamily="18" charset="0"/>
                <a:cs typeface="Times New Roman" pitchFamily="18" charset="0"/>
              </a:rPr>
              <a:t>① Bộ định vị </a:t>
            </a:r>
            <a:r>
              <a:rPr lang="en-US" sz="900" dirty="0">
                <a:solidFill>
                  <a:srgbClr val="FF0000"/>
                </a:solidFill>
                <a:latin typeface="Times New Roman" pitchFamily="18" charset="0"/>
                <a:cs typeface="Times New Roman" pitchFamily="18" charset="0"/>
              </a:rPr>
              <a:t>                      </a:t>
            </a:r>
            <a:r>
              <a:rPr lang="vi-VN" sz="900" dirty="0">
                <a:latin typeface="Times New Roman" pitchFamily="18" charset="0"/>
                <a:cs typeface="Times New Roman" pitchFamily="18" charset="0"/>
              </a:rPr>
              <a:t>② Bộ đếm tốc độ cao</a:t>
            </a:r>
          </a:p>
          <a:p>
            <a:pPr>
              <a:defRPr/>
            </a:pPr>
            <a:r>
              <a:rPr lang="vi-VN" sz="900" dirty="0">
                <a:latin typeface="Times New Roman" pitchFamily="18" charset="0"/>
                <a:cs typeface="Times New Roman" pitchFamily="18" charset="0"/>
              </a:rPr>
              <a:t> ③ Đơn vị chuyển đổi AD </a:t>
            </a:r>
            <a:r>
              <a:rPr lang="en-US" sz="900" dirty="0">
                <a:latin typeface="Times New Roman" pitchFamily="18" charset="0"/>
                <a:cs typeface="Times New Roman" pitchFamily="18" charset="0"/>
              </a:rPr>
              <a:t>  </a:t>
            </a:r>
            <a:r>
              <a:rPr lang="vi-VN" sz="900" dirty="0">
                <a:latin typeface="Times New Roman" pitchFamily="18" charset="0"/>
                <a:cs typeface="Times New Roman" pitchFamily="18" charset="0"/>
              </a:rPr>
              <a:t>④ Servo AMP</a:t>
            </a:r>
          </a:p>
          <a:p>
            <a:pPr>
              <a:defRPr/>
            </a:pPr>
            <a:endParaRPr lang="en-US" sz="900" dirty="0">
              <a:latin typeface="Times New Roman" pitchFamily="18" charset="0"/>
              <a:cs typeface="Times New Roman" pitchFamily="18" charset="0"/>
            </a:endParaRPr>
          </a:p>
          <a:p>
            <a:pPr>
              <a:defRPr/>
            </a:pPr>
            <a:r>
              <a:rPr lang="vi-VN" sz="900" dirty="0">
                <a:latin typeface="Times New Roman" pitchFamily="18" charset="0"/>
                <a:cs typeface="Times New Roman" pitchFamily="18" charset="0"/>
              </a:rPr>
              <a:t>22. Hình dưới đây là mạch đơn vị đầu ra. Phương thức đầu ra </a:t>
            </a:r>
            <a:r>
              <a:rPr lang="en-US" sz="900" dirty="0">
                <a:latin typeface="Times New Roman" pitchFamily="18" charset="0"/>
                <a:cs typeface="Times New Roman" pitchFamily="18" charset="0"/>
              </a:rPr>
              <a:t>  </a:t>
            </a:r>
            <a:r>
              <a:rPr lang="vi-VN" sz="900" dirty="0">
                <a:latin typeface="Times New Roman" pitchFamily="18" charset="0"/>
                <a:cs typeface="Times New Roman" pitchFamily="18" charset="0"/>
              </a:rPr>
              <a:t>và</a:t>
            </a:r>
            <a:r>
              <a:rPr lang="en-US" sz="900" dirty="0">
                <a:latin typeface="Times New Roman" pitchFamily="18" charset="0"/>
                <a:cs typeface="Times New Roman" pitchFamily="18" charset="0"/>
              </a:rPr>
              <a:t> đ</a:t>
            </a:r>
            <a:r>
              <a:rPr lang="vi-VN" sz="900" dirty="0">
                <a:latin typeface="Times New Roman" pitchFamily="18" charset="0"/>
                <a:cs typeface="Times New Roman" pitchFamily="18" charset="0"/>
              </a:rPr>
              <a:t>iện áp đầu ra phù hợp là gì?</a:t>
            </a:r>
          </a:p>
          <a:p>
            <a:pPr>
              <a:defRPr/>
            </a:pPr>
            <a:r>
              <a:rPr lang="en-US" sz="900" dirty="0">
                <a:latin typeface="Times New Roman" pitchFamily="18" charset="0"/>
                <a:cs typeface="Times New Roman" pitchFamily="18" charset="0"/>
              </a:rPr>
              <a:t>     </a:t>
            </a: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r>
              <a:rPr lang="en-US" sz="900" dirty="0">
                <a:latin typeface="Times New Roman" pitchFamily="18" charset="0"/>
                <a:cs typeface="Times New Roman" pitchFamily="18" charset="0"/>
              </a:rPr>
              <a:t>       </a:t>
            </a:r>
          </a:p>
          <a:p>
            <a:pPr>
              <a:defRPr/>
            </a:pPr>
            <a:r>
              <a:rPr lang="vi-VN" sz="900" dirty="0">
                <a:latin typeface="Times New Roman" pitchFamily="18" charset="0"/>
                <a:cs typeface="Times New Roman" pitchFamily="18" charset="0"/>
              </a:rPr>
              <a:t> </a:t>
            </a:r>
            <a:endParaRPr lang="en-US" sz="900" dirty="0">
              <a:latin typeface="Times New Roman" pitchFamily="18" charset="0"/>
              <a:cs typeface="Times New Roman" pitchFamily="18" charset="0"/>
            </a:endParaRPr>
          </a:p>
          <a:p>
            <a:pPr>
              <a:defRPr/>
            </a:pPr>
            <a:r>
              <a:rPr lang="vi-VN" sz="900" dirty="0">
                <a:latin typeface="Times New Roman" pitchFamily="18" charset="0"/>
                <a:cs typeface="Times New Roman" pitchFamily="18" charset="0"/>
              </a:rPr>
              <a:t> ① </a:t>
            </a:r>
            <a:r>
              <a:rPr lang="en-US" sz="900" dirty="0" err="1">
                <a:latin typeface="Times New Roman" pitchFamily="18" charset="0"/>
                <a:cs typeface="Times New Roman" pitchFamily="18" charset="0"/>
              </a:rPr>
              <a:t>Đầu</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ra</a:t>
            </a:r>
            <a:r>
              <a:rPr lang="en-US" sz="900" dirty="0">
                <a:latin typeface="Times New Roman" pitchFamily="18" charset="0"/>
                <a:cs typeface="Times New Roman" pitchFamily="18" charset="0"/>
              </a:rPr>
              <a:t> </a:t>
            </a:r>
            <a:r>
              <a:rPr lang="vi-VN" sz="900" dirty="0">
                <a:latin typeface="Times New Roman" pitchFamily="18" charset="0"/>
                <a:cs typeface="Times New Roman" pitchFamily="18" charset="0"/>
              </a:rPr>
              <a:t>TR, 24V </a:t>
            </a:r>
            <a:r>
              <a:rPr lang="en-US" sz="900" dirty="0">
                <a:latin typeface="Times New Roman" pitchFamily="18" charset="0"/>
                <a:cs typeface="Times New Roman" pitchFamily="18" charset="0"/>
              </a:rPr>
              <a:t>       </a:t>
            </a:r>
            <a:r>
              <a:rPr lang="vi-VN" sz="900" dirty="0">
                <a:solidFill>
                  <a:srgbClr val="FF0000"/>
                </a:solidFill>
                <a:latin typeface="Times New Roman" pitchFamily="18" charset="0"/>
                <a:cs typeface="Times New Roman" pitchFamily="18" charset="0"/>
              </a:rPr>
              <a:t>② </a:t>
            </a:r>
            <a:r>
              <a:rPr lang="en-US" sz="900" dirty="0" err="1">
                <a:solidFill>
                  <a:srgbClr val="FF0000"/>
                </a:solidFill>
                <a:latin typeface="Times New Roman" pitchFamily="18" charset="0"/>
                <a:cs typeface="Times New Roman" pitchFamily="18" charset="0"/>
              </a:rPr>
              <a:t>Đầu</a:t>
            </a:r>
            <a:r>
              <a:rPr lang="en-US" sz="900" dirty="0">
                <a:solidFill>
                  <a:srgbClr val="FF0000"/>
                </a:solidFill>
                <a:latin typeface="Times New Roman" pitchFamily="18" charset="0"/>
                <a:cs typeface="Times New Roman" pitchFamily="18" charset="0"/>
              </a:rPr>
              <a:t> </a:t>
            </a:r>
            <a:r>
              <a:rPr lang="en-US" sz="900" dirty="0" err="1">
                <a:solidFill>
                  <a:srgbClr val="FF0000"/>
                </a:solidFill>
                <a:latin typeface="Times New Roman" pitchFamily="18" charset="0"/>
                <a:cs typeface="Times New Roman" pitchFamily="18" charset="0"/>
              </a:rPr>
              <a:t>ra</a:t>
            </a:r>
            <a:r>
              <a:rPr lang="en-US" sz="900" dirty="0">
                <a:solidFill>
                  <a:srgbClr val="FF0000"/>
                </a:solidFill>
                <a:latin typeface="Times New Roman" pitchFamily="18" charset="0"/>
                <a:cs typeface="Times New Roman" pitchFamily="18" charset="0"/>
              </a:rPr>
              <a:t> </a:t>
            </a:r>
            <a:r>
              <a:rPr lang="vi-VN" sz="900" dirty="0">
                <a:solidFill>
                  <a:srgbClr val="FF0000"/>
                </a:solidFill>
                <a:latin typeface="Times New Roman" pitchFamily="18" charset="0"/>
                <a:cs typeface="Times New Roman" pitchFamily="18" charset="0"/>
              </a:rPr>
              <a:t>NPN, 0V</a:t>
            </a:r>
          </a:p>
          <a:p>
            <a:pPr>
              <a:defRPr/>
            </a:pPr>
            <a:r>
              <a:rPr lang="vi-VN" sz="900" dirty="0">
                <a:latin typeface="Times New Roman" pitchFamily="18" charset="0"/>
                <a:cs typeface="Times New Roman" pitchFamily="18" charset="0"/>
              </a:rPr>
              <a:t> ③ Đầu ra PNP, 24V</a:t>
            </a:r>
            <a:r>
              <a:rPr lang="en-US" sz="900" dirty="0">
                <a:latin typeface="Times New Roman" pitchFamily="18" charset="0"/>
                <a:cs typeface="Times New Roman" pitchFamily="18" charset="0"/>
              </a:rPr>
              <a:t> </a:t>
            </a:r>
            <a:r>
              <a:rPr lang="vi-VN" sz="900" dirty="0">
                <a:latin typeface="Times New Roman" pitchFamily="18" charset="0"/>
                <a:cs typeface="Times New Roman" pitchFamily="18" charset="0"/>
              </a:rPr>
              <a:t> </a:t>
            </a:r>
            <a:r>
              <a:rPr lang="en-US" sz="900" dirty="0">
                <a:latin typeface="Times New Roman" pitchFamily="18" charset="0"/>
                <a:cs typeface="Times New Roman" pitchFamily="18" charset="0"/>
              </a:rPr>
              <a:t>    </a:t>
            </a:r>
            <a:r>
              <a:rPr lang="vi-VN" sz="900" dirty="0">
                <a:latin typeface="Times New Roman" pitchFamily="18" charset="0"/>
                <a:cs typeface="Times New Roman" pitchFamily="18" charset="0"/>
              </a:rPr>
              <a:t>④ Đầu ra tương </a:t>
            </a:r>
            <a:r>
              <a:rPr lang="vi-VN" sz="900" dirty="0" smtClean="0">
                <a:latin typeface="Times New Roman" pitchFamily="18" charset="0"/>
                <a:cs typeface="Times New Roman" pitchFamily="18" charset="0"/>
              </a:rPr>
              <a:t>tự </a:t>
            </a:r>
            <a:r>
              <a:rPr lang="vi-VN" sz="900" dirty="0">
                <a:latin typeface="Times New Roman" pitchFamily="18" charset="0"/>
                <a:cs typeface="Times New Roman" pitchFamily="18" charset="0"/>
              </a:rPr>
              <a:t>0V</a:t>
            </a:r>
          </a:p>
          <a:p>
            <a:pPr>
              <a:defRPr/>
            </a:pPr>
            <a:endParaRPr lang="en-US" sz="900" dirty="0">
              <a:latin typeface="Times New Roman" pitchFamily="18" charset="0"/>
              <a:cs typeface="Times New Roman" pitchFamily="18" charset="0"/>
            </a:endParaRPr>
          </a:p>
          <a:p>
            <a:pPr>
              <a:defRPr/>
            </a:pPr>
            <a:r>
              <a:rPr lang="vi-VN" sz="900" dirty="0">
                <a:latin typeface="Times New Roman" pitchFamily="18" charset="0"/>
                <a:cs typeface="Times New Roman" pitchFamily="18" charset="0"/>
              </a:rPr>
              <a:t>23. Cần phải cách điện để ngăn </a:t>
            </a:r>
            <a:r>
              <a:rPr lang="en-US" sz="900" dirty="0" err="1">
                <a:latin typeface="Times New Roman" pitchFamily="18" charset="0"/>
                <a:cs typeface="Times New Roman" pitchFamily="18" charset="0"/>
              </a:rPr>
              <a:t>nhiễu</a:t>
            </a:r>
            <a:r>
              <a:rPr lang="vi-VN" sz="900" dirty="0">
                <a:latin typeface="Times New Roman" pitchFamily="18" charset="0"/>
                <a:cs typeface="Times New Roman" pitchFamily="18" charset="0"/>
              </a:rPr>
              <a:t> xâm nhập vào card đầu </a:t>
            </a:r>
            <a:r>
              <a:rPr lang="en-US" sz="900" dirty="0">
                <a:latin typeface="Times New Roman" pitchFamily="18" charset="0"/>
                <a:cs typeface="Times New Roman" pitchFamily="18" charset="0"/>
              </a:rPr>
              <a:t>   </a:t>
            </a:r>
            <a:r>
              <a:rPr lang="vi-VN" sz="900" dirty="0">
                <a:latin typeface="Times New Roman" pitchFamily="18" charset="0"/>
                <a:cs typeface="Times New Roman" pitchFamily="18" charset="0"/>
              </a:rPr>
              <a:t>vào / đầu ra của PLC</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Sử</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dụng</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cái</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nào</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dưới</a:t>
            </a:r>
            <a:r>
              <a:rPr lang="en-US" sz="900" dirty="0">
                <a:latin typeface="Times New Roman" pitchFamily="18" charset="0"/>
                <a:cs typeface="Times New Roman" pitchFamily="18" charset="0"/>
              </a:rPr>
              <a:t> </a:t>
            </a:r>
            <a:r>
              <a:rPr lang="en-US" sz="900" dirty="0" err="1" smtClean="0">
                <a:latin typeface="Times New Roman" pitchFamily="18" charset="0"/>
                <a:cs typeface="Times New Roman" pitchFamily="18" charset="0"/>
              </a:rPr>
              <a:t>đây</a:t>
            </a:r>
            <a:r>
              <a:rPr lang="en-US" sz="900" dirty="0">
                <a:latin typeface="Times New Roman" pitchFamily="18" charset="0"/>
                <a:cs typeface="Times New Roman" pitchFamily="18" charset="0"/>
              </a:rPr>
              <a:t>?</a:t>
            </a:r>
            <a:endParaRPr lang="vi-VN" sz="900" dirty="0">
              <a:latin typeface="Times New Roman" pitchFamily="18" charset="0"/>
              <a:cs typeface="Times New Roman" pitchFamily="18" charset="0"/>
            </a:endParaRPr>
          </a:p>
          <a:p>
            <a:pPr>
              <a:defRPr/>
            </a:pPr>
            <a:r>
              <a:rPr lang="en-US" sz="900" dirty="0">
                <a:latin typeface="Times New Roman" pitchFamily="18" charset="0"/>
                <a:cs typeface="Times New Roman" pitchFamily="18" charset="0"/>
              </a:rPr>
              <a:t>           </a:t>
            </a:r>
          </a:p>
          <a:p>
            <a:pPr>
              <a:defRPr/>
            </a:pPr>
            <a:r>
              <a:rPr lang="en-US" sz="900" dirty="0">
                <a:latin typeface="Times New Roman" pitchFamily="18" charset="0"/>
                <a:cs typeface="Times New Roman" pitchFamily="18" charset="0"/>
              </a:rPr>
              <a:t> ① Relay ② SSR ③ TR </a:t>
            </a:r>
            <a:r>
              <a:rPr lang="en-US" sz="900" dirty="0">
                <a:solidFill>
                  <a:srgbClr val="FF0000"/>
                </a:solidFill>
                <a:latin typeface="Times New Roman" pitchFamily="18" charset="0"/>
                <a:cs typeface="Times New Roman" pitchFamily="18" charset="0"/>
              </a:rPr>
              <a:t>④ Photo Coupler</a:t>
            </a:r>
          </a:p>
          <a:p>
            <a:pPr>
              <a:defRPr/>
            </a:pPr>
            <a:endParaRPr lang="en-US" sz="900" dirty="0">
              <a:latin typeface="Times New Roman" pitchFamily="18" charset="0"/>
              <a:cs typeface="Times New Roman" pitchFamily="18" charset="0"/>
            </a:endParaRPr>
          </a:p>
          <a:p>
            <a:pPr>
              <a:defRPr/>
            </a:pPr>
            <a:r>
              <a:rPr lang="vi-VN" sz="900" dirty="0">
                <a:latin typeface="Times New Roman" pitchFamily="18" charset="0"/>
                <a:cs typeface="Times New Roman" pitchFamily="18" charset="0"/>
              </a:rPr>
              <a:t>24. KIT được cấu hình như trong hình bên dưới.</a:t>
            </a:r>
          </a:p>
          <a:p>
            <a:pPr>
              <a:defRPr/>
            </a:pPr>
            <a:r>
              <a:rPr lang="vi-VN" sz="900" dirty="0">
                <a:latin typeface="Times New Roman" pitchFamily="18" charset="0"/>
                <a:cs typeface="Times New Roman" pitchFamily="18" charset="0"/>
              </a:rPr>
              <a:t>     Tìm phạm vi đầu vào / đầu ra của thẻ Số ①.</a:t>
            </a: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r>
              <a:rPr lang="en-US" sz="900" dirty="0">
                <a:latin typeface="Times New Roman" pitchFamily="18" charset="0"/>
                <a:cs typeface="Times New Roman" pitchFamily="18" charset="0"/>
              </a:rPr>
              <a:t> ① YE0 ~ YFF     ② Y140 ~ Y15F</a:t>
            </a:r>
          </a:p>
          <a:p>
            <a:pPr>
              <a:defRPr/>
            </a:pPr>
            <a:r>
              <a:rPr lang="en-US" sz="900" dirty="0">
                <a:latin typeface="Times New Roman" pitchFamily="18" charset="0"/>
                <a:cs typeface="Times New Roman" pitchFamily="18" charset="0"/>
              </a:rPr>
              <a:t> </a:t>
            </a:r>
            <a:r>
              <a:rPr lang="en-US" sz="900" dirty="0">
                <a:solidFill>
                  <a:srgbClr val="FF0000"/>
                </a:solidFill>
                <a:latin typeface="Times New Roman" pitchFamily="18" charset="0"/>
                <a:cs typeface="Times New Roman" pitchFamily="18" charset="0"/>
              </a:rPr>
              <a:t>③ YE0 ~ YEF     </a:t>
            </a:r>
            <a:r>
              <a:rPr lang="en-US" sz="900" dirty="0">
                <a:latin typeface="Times New Roman" pitchFamily="18" charset="0"/>
                <a:cs typeface="Times New Roman" pitchFamily="18" charset="0"/>
              </a:rPr>
              <a:t>④ Y140 ~ Y14F</a:t>
            </a: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r>
              <a:rPr lang="vi-VN" sz="900" dirty="0">
                <a:latin typeface="Times New Roman" pitchFamily="18" charset="0"/>
                <a:cs typeface="Times New Roman" pitchFamily="18" charset="0"/>
              </a:rPr>
              <a:t>25. Chuyển đổi số thập lục phân A37 thành BCD (số thập phân được mã hóa nhị phân).</a:t>
            </a: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r>
              <a:rPr lang="en-US" sz="900" dirty="0">
                <a:latin typeface="Times New Roman" pitchFamily="18" charset="0"/>
                <a:cs typeface="Times New Roman" pitchFamily="18" charset="0"/>
              </a:rPr>
              <a:t> ① 0011 0100 0011 1010</a:t>
            </a:r>
          </a:p>
          <a:p>
            <a:pPr>
              <a:defRPr/>
            </a:pPr>
            <a:r>
              <a:rPr lang="en-US" sz="900" dirty="0">
                <a:latin typeface="Times New Roman" pitchFamily="18" charset="0"/>
                <a:cs typeface="Times New Roman" pitchFamily="18" charset="0"/>
              </a:rPr>
              <a:t> ② 0000 1001 0011 0111</a:t>
            </a:r>
          </a:p>
          <a:p>
            <a:pPr>
              <a:defRPr/>
            </a:pPr>
            <a:r>
              <a:rPr lang="en-US" sz="900" dirty="0">
                <a:latin typeface="Times New Roman" pitchFamily="18" charset="0"/>
                <a:cs typeface="Times New Roman" pitchFamily="18" charset="0"/>
              </a:rPr>
              <a:t> </a:t>
            </a:r>
            <a:r>
              <a:rPr lang="en-US" sz="900" dirty="0">
                <a:solidFill>
                  <a:srgbClr val="FF0000"/>
                </a:solidFill>
                <a:latin typeface="Times New Roman" pitchFamily="18" charset="0"/>
                <a:cs typeface="Times New Roman" pitchFamily="18" charset="0"/>
              </a:rPr>
              <a:t>③ 0010 0110 0001 0101</a:t>
            </a:r>
          </a:p>
          <a:p>
            <a:pPr>
              <a:defRPr/>
            </a:pPr>
            <a:r>
              <a:rPr lang="en-US" sz="900" dirty="0">
                <a:latin typeface="Times New Roman" pitchFamily="18" charset="0"/>
                <a:cs typeface="Times New Roman" pitchFamily="18" charset="0"/>
              </a:rPr>
              <a:t> ④ 0000 1010 0011 0111</a:t>
            </a:r>
          </a:p>
          <a:p>
            <a:pPr>
              <a:defRPr/>
            </a:pPr>
            <a:endParaRPr lang="en-US" sz="900" dirty="0">
              <a:latin typeface="Times New Roman" pitchFamily="18" charset="0"/>
              <a:cs typeface="Times New Roman" pitchFamily="18" charset="0"/>
            </a:endParaRPr>
          </a:p>
          <a:p>
            <a:pPr>
              <a:defRPr/>
            </a:pPr>
            <a:endParaRPr lang="en-US" sz="900" dirty="0">
              <a:latin typeface="Times New Roman" pitchFamily="18" charset="0"/>
              <a:cs typeface="Times New Roman" pitchFamily="18" charset="0"/>
            </a:endParaRPr>
          </a:p>
          <a:p>
            <a:pPr>
              <a:defRPr/>
            </a:pPr>
            <a:r>
              <a:rPr lang="en-US" sz="900" dirty="0">
                <a:latin typeface="Times New Roman" pitchFamily="18" charset="0"/>
                <a:cs typeface="Times New Roman" pitchFamily="18" charset="0"/>
              </a:rPr>
              <a:t>26. Device </a:t>
            </a:r>
            <a:r>
              <a:rPr lang="en-US" sz="900" dirty="0" err="1">
                <a:latin typeface="Times New Roman" pitchFamily="18" charset="0"/>
                <a:cs typeface="Times New Roman" pitchFamily="18" charset="0"/>
              </a:rPr>
              <a:t>nào</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sử</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dụng</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dạng</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số</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của</a:t>
            </a:r>
            <a:r>
              <a:rPr lang="en-US" sz="900" dirty="0">
                <a:latin typeface="Times New Roman" pitchFamily="18" charset="0"/>
                <a:cs typeface="Times New Roman" pitchFamily="18" charset="0"/>
              </a:rPr>
              <a:t> </a:t>
            </a:r>
            <a:r>
              <a:rPr lang="en-US" sz="900" dirty="0" err="1">
                <a:latin typeface="Times New Roman" pitchFamily="18" charset="0"/>
                <a:cs typeface="Times New Roman" pitchFamily="18" charset="0"/>
              </a:rPr>
              <a:t>các</a:t>
            </a:r>
            <a:r>
              <a:rPr lang="en-US" sz="900" dirty="0">
                <a:latin typeface="Times New Roman" pitchFamily="18" charset="0"/>
                <a:cs typeface="Times New Roman" pitchFamily="18" charset="0"/>
              </a:rPr>
              <a:t> Device (X, Y, M, L, B, D, W,...)?</a:t>
            </a:r>
          </a:p>
          <a:p>
            <a:pPr>
              <a:defRPr/>
            </a:pPr>
            <a:endParaRPr lang="en-US" sz="900" dirty="0">
              <a:latin typeface="Times New Roman" pitchFamily="18" charset="0"/>
              <a:cs typeface="Times New Roman" pitchFamily="18" charset="0"/>
            </a:endParaRPr>
          </a:p>
          <a:p>
            <a:pPr>
              <a:defRPr/>
            </a:pPr>
            <a:r>
              <a:rPr lang="en-US" sz="900" dirty="0">
                <a:latin typeface="Times New Roman" pitchFamily="18" charset="0"/>
                <a:cs typeface="Times New Roman" pitchFamily="18" charset="0"/>
              </a:rPr>
              <a:t> ① D   ② W   ③ R   </a:t>
            </a:r>
            <a:r>
              <a:rPr lang="en-US" sz="900" dirty="0">
                <a:solidFill>
                  <a:srgbClr val="FF0000"/>
                </a:solidFill>
                <a:latin typeface="Times New Roman" pitchFamily="18" charset="0"/>
                <a:cs typeface="Times New Roman" pitchFamily="18" charset="0"/>
              </a:rPr>
              <a:t>④ Z</a:t>
            </a:r>
          </a:p>
          <a:p>
            <a:pPr marL="457200" indent="-457200">
              <a:defRPr/>
            </a:pPr>
            <a:endParaRPr lang="en-US" altLang="ko-KR" sz="900" dirty="0">
              <a:latin typeface="Times New Roman" pitchFamily="18" charset="0"/>
              <a:cs typeface="Times New Roman" pitchFamily="18" charset="0"/>
            </a:endParaRPr>
          </a:p>
        </p:txBody>
      </p:sp>
      <p:sp>
        <p:nvSpPr>
          <p:cNvPr id="4101"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27. Sau đây là xử lý hoạt động của PLC FLOW. </a:t>
            </a:r>
            <a:r>
              <a:rPr lang="en-US" altLang="ko-KR" sz="900" dirty="0" err="1">
                <a:latin typeface="Times New Roman" pitchFamily="18" charset="0"/>
                <a:ea typeface="돋움" pitchFamily="50" charset="-127"/>
                <a:cs typeface="Times New Roman" pitchFamily="18" charset="0"/>
              </a:rPr>
              <a:t>Bên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d</a:t>
            </a:r>
            <a:r>
              <a:rPr lang="vi-VN" altLang="ko-KR" sz="900" dirty="0">
                <a:latin typeface="Times New Roman" pitchFamily="18" charset="0"/>
                <a:ea typeface="돋움" pitchFamily="50" charset="-127"/>
                <a:cs typeface="Times New Roman" pitchFamily="18" charset="0"/>
              </a:rPr>
              <a:t>ấu ngoặc</a:t>
            </a:r>
            <a:r>
              <a:rPr lang="en-US" altLang="ko-KR" sz="900" dirty="0">
                <a:latin typeface="Times New Roman" pitchFamily="18" charset="0"/>
                <a:ea typeface="돋움" pitchFamily="50" charset="-127"/>
                <a:cs typeface="Times New Roman" pitchFamily="18" charset="0"/>
              </a:rPr>
              <a:t> [  ]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 ① 1 Scan</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② 1 Cycle</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③ WDT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a:t>
            </a:r>
            <a:r>
              <a:rPr lang="en-US" altLang="ko-KR" sz="900" dirty="0">
                <a:latin typeface="Times New Roman" pitchFamily="18" charset="0"/>
                <a:ea typeface="돋움" pitchFamily="50" charset="-127"/>
                <a:cs typeface="Times New Roman" pitchFamily="18" charset="0"/>
              </a:rPr>
              <a:t>Program</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28. </a:t>
            </a:r>
            <a:r>
              <a:rPr lang="en-US" altLang="ko-KR" sz="900" dirty="0" err="1">
                <a:latin typeface="Times New Roman" pitchFamily="18" charset="0"/>
                <a:ea typeface="돋움" pitchFamily="50" charset="-127"/>
                <a:cs typeface="Times New Roman" pitchFamily="18" charset="0"/>
              </a:rPr>
              <a:t>Chương</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trình PLC GPPW</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viết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dạng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ngôn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ngữ</a:t>
            </a:r>
            <a:r>
              <a:rPr lang="en-US" altLang="ko-KR" sz="900" dirty="0">
                <a:latin typeface="Times New Roman" pitchFamily="18" charset="0"/>
                <a:ea typeface="돋움" pitchFamily="50" charset="-127"/>
                <a:cs typeface="Times New Roman" pitchFamily="18" charset="0"/>
              </a:rPr>
              <a:t> Ladder. C</a:t>
            </a:r>
            <a:r>
              <a:rPr lang="vi-VN" altLang="ko-KR" sz="900" dirty="0">
                <a:latin typeface="Times New Roman" pitchFamily="18" charset="0"/>
                <a:ea typeface="돋움" pitchFamily="50" charset="-127"/>
                <a:cs typeface="Times New Roman" pitchFamily="18" charset="0"/>
              </a:rPr>
              <a:t>ó thể thiết lập và chỉnh sửa</a:t>
            </a:r>
            <a:r>
              <a:rPr lang="en-US" altLang="ko-KR" sz="900" dirty="0">
                <a:latin typeface="Times New Roman" pitchFamily="18" charset="0"/>
                <a:ea typeface="돋움" pitchFamily="50" charset="-127"/>
                <a:cs typeface="Times New Roman" pitchFamily="18" charset="0"/>
              </a:rPr>
              <a:t> v</a:t>
            </a:r>
            <a:r>
              <a:rPr lang="vi-VN" altLang="ko-KR" sz="900" dirty="0">
                <a:latin typeface="Times New Roman" pitchFamily="18" charset="0"/>
                <a:ea typeface="돋움" pitchFamily="50" charset="-127"/>
                <a:cs typeface="Times New Roman" pitchFamily="18" charset="0"/>
              </a:rPr>
              <a:t>iết chương trình</a:t>
            </a:r>
            <a:r>
              <a:rPr lang="en-US" altLang="ko-KR" sz="900" dirty="0">
                <a:latin typeface="Times New Roman" pitchFamily="18" charset="0"/>
                <a:ea typeface="돋움" pitchFamily="50" charset="-127"/>
                <a:cs typeface="Times New Roman" pitchFamily="18" charset="0"/>
              </a:rPr>
              <a:t> sang </a:t>
            </a:r>
            <a:r>
              <a:rPr lang="en-US" altLang="ko-KR" sz="900" dirty="0" err="1">
                <a:latin typeface="Times New Roman" pitchFamily="18" charset="0"/>
                <a:ea typeface="돋움" pitchFamily="50" charset="-127"/>
                <a:cs typeface="Times New Roman" pitchFamily="18" charset="0"/>
              </a:rPr>
              <a:t>dạng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ngôn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ngữ</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khác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Sử</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dụng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chức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năng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nào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dưới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đây</a:t>
            </a:r>
            <a:r>
              <a:rPr lang="en-US" altLang="ko-KR" sz="900" dirty="0">
                <a:latin typeface="Times New Roman" pitchFamily="18" charset="0"/>
                <a:ea typeface="돋움" pitchFamily="50" charset="-127"/>
                <a:cs typeface="Times New Roman" pitchFamily="18" charset="0"/>
              </a:rPr>
              <a:t> ?</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① </a:t>
            </a:r>
            <a:r>
              <a:rPr lang="en-US" altLang="ko-KR" sz="900" dirty="0">
                <a:latin typeface="Times New Roman" pitchFamily="18" charset="0"/>
                <a:ea typeface="돋움" pitchFamily="50" charset="-127"/>
                <a:cs typeface="Times New Roman" pitchFamily="18" charset="0"/>
              </a:rPr>
              <a:t>Write</a:t>
            </a:r>
            <a:r>
              <a:rPr lang="vi-VN" altLang="ko-KR" sz="900" dirty="0">
                <a:latin typeface="Times New Roman" pitchFamily="18" charset="0"/>
                <a:ea typeface="돋움" pitchFamily="50" charset="-127"/>
                <a:cs typeface="Times New Roman" pitchFamily="18" charset="0"/>
              </a:rPr>
              <a:t> PLC</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② </a:t>
            </a:r>
            <a:r>
              <a:rPr lang="en-US" altLang="ko-KR" sz="900" dirty="0">
                <a:solidFill>
                  <a:srgbClr val="FF0000"/>
                </a:solidFill>
                <a:latin typeface="Times New Roman" pitchFamily="18" charset="0"/>
                <a:ea typeface="돋움" pitchFamily="50" charset="-127"/>
                <a:cs typeface="Times New Roman" pitchFamily="18" charset="0"/>
              </a:rPr>
              <a:t>Converter</a:t>
            </a:r>
            <a:endParaRPr lang="vi-VN"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a:t>
            </a:r>
            <a:r>
              <a:rPr lang="en-US" altLang="ko-KR" sz="900" dirty="0">
                <a:latin typeface="Times New Roman" pitchFamily="18" charset="0"/>
                <a:ea typeface="돋움" pitchFamily="50" charset="-127"/>
                <a:cs typeface="Times New Roman" pitchFamily="18" charset="0"/>
              </a:rPr>
              <a:t>Write Mode </a:t>
            </a:r>
            <a:r>
              <a:rPr lang="vi-VN" altLang="ko-KR" sz="900" dirty="0">
                <a:latin typeface="Times New Roman" pitchFamily="18" charset="0"/>
                <a:ea typeface="돋움" pitchFamily="50" charset="-127"/>
                <a:cs typeface="Times New Roman" pitchFamily="18" charset="0"/>
              </a:rPr>
              <a:t> ④ </a:t>
            </a:r>
            <a:r>
              <a:rPr lang="en-US" altLang="ko-KR" sz="900" dirty="0">
                <a:latin typeface="Times New Roman" pitchFamily="18" charset="0"/>
                <a:ea typeface="돋움" pitchFamily="50" charset="-127"/>
                <a:cs typeface="Times New Roman" pitchFamily="18" charset="0"/>
              </a:rPr>
              <a:t>Debug</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29. Để </a:t>
            </a:r>
            <a:r>
              <a:rPr lang="en-US" altLang="ko-KR" sz="900" dirty="0" err="1">
                <a:latin typeface="Times New Roman" pitchFamily="18" charset="0"/>
                <a:ea typeface="돋움" pitchFamily="50" charset="-127"/>
                <a:cs typeface="Times New Roman" pitchFamily="18" charset="0"/>
              </a:rPr>
              <a:t>cài</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đặt loại và </a:t>
            </a:r>
            <a:r>
              <a:rPr lang="en-US" altLang="ko-KR" sz="900" dirty="0" err="1">
                <a:latin typeface="Times New Roman" pitchFamily="18" charset="0"/>
                <a:ea typeface="돋움" pitchFamily="50" charset="-127"/>
                <a:cs typeface="Times New Roman" pitchFamily="18" charset="0"/>
              </a:rPr>
              <a:t>phân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bổ</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số điểm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chiếm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hữu</a:t>
            </a:r>
            <a:r>
              <a:rPr lang="vi-VN" altLang="ko-KR" sz="900" dirty="0">
                <a:latin typeface="Times New Roman" pitchFamily="18" charset="0"/>
                <a:ea typeface="돋움" pitchFamily="50" charset="-127"/>
                <a:cs typeface="Times New Roman" pitchFamily="18" charset="0"/>
              </a:rPr>
              <a:t> của </a:t>
            </a:r>
            <a:r>
              <a:rPr lang="en-US" altLang="ko-KR" sz="900" dirty="0">
                <a:latin typeface="Times New Roman" pitchFamily="18" charset="0"/>
                <a:ea typeface="돋움" pitchFamily="50" charset="-127"/>
                <a:cs typeface="Times New Roman" pitchFamily="18" charset="0"/>
              </a:rPr>
              <a:t>card </a:t>
            </a:r>
            <a:r>
              <a:rPr lang="vi-VN" altLang="ko-KR" sz="900" dirty="0">
                <a:latin typeface="Times New Roman" pitchFamily="18" charset="0"/>
                <a:ea typeface="돋움" pitchFamily="50" charset="-127"/>
                <a:cs typeface="Times New Roman" pitchFamily="18" charset="0"/>
              </a:rPr>
              <a:t>trong PLC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Vào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mục</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nào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Parameter?</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 ① I/O                        </a:t>
            </a:r>
            <a:r>
              <a:rPr lang="en-US" altLang="ko-KR" sz="900" dirty="0">
                <a:latin typeface="Times New Roman" pitchFamily="18" charset="0"/>
                <a:ea typeface="돋움" pitchFamily="50" charset="-127"/>
                <a:cs typeface="Times New Roman" pitchFamily="18" charset="0"/>
              </a:rPr>
              <a:t>② PLC RAS</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a:t>
            </a:r>
            <a:r>
              <a:rPr lang="en-US" altLang="ko-KR" sz="900" dirty="0">
                <a:latin typeface="Times New Roman" pitchFamily="18" charset="0"/>
                <a:ea typeface="돋움" pitchFamily="50" charset="-127"/>
                <a:cs typeface="Times New Roman" pitchFamily="18" charset="0"/>
              </a:rPr>
              <a:t>Boot File               </a:t>
            </a:r>
            <a:r>
              <a:rPr lang="vi-VN" altLang="ko-KR" sz="900" dirty="0">
                <a:latin typeface="Times New Roman" pitchFamily="18" charset="0"/>
                <a:ea typeface="돋움" pitchFamily="50" charset="-127"/>
                <a:cs typeface="Times New Roman" pitchFamily="18" charset="0"/>
              </a:rPr>
              <a:t>④ </a:t>
            </a:r>
            <a:r>
              <a:rPr lang="en-US" altLang="ko-KR" sz="900" dirty="0">
                <a:latin typeface="Times New Roman" pitchFamily="18" charset="0"/>
                <a:ea typeface="돋움" pitchFamily="50" charset="-127"/>
                <a:cs typeface="Times New Roman" pitchFamily="18" charset="0"/>
              </a:rPr>
              <a:t>System</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30. Đây là mô tả của Timer. Cái nào là đúng?</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 ① Ngay cả khi giá trị cài đặt của </a:t>
            </a:r>
            <a:r>
              <a:rPr lang="en-US" altLang="ko-KR" sz="900" dirty="0" smtClean="0">
                <a:solidFill>
                  <a:srgbClr val="FF0000"/>
                </a:solidFill>
                <a:latin typeface="Times New Roman" pitchFamily="18" charset="0"/>
                <a:ea typeface="돋움" pitchFamily="50" charset="-127"/>
                <a:cs typeface="Times New Roman" pitchFamily="18" charset="0"/>
              </a:rPr>
              <a:t>Timer</a:t>
            </a:r>
            <a:r>
              <a:rPr lang="vi-VN" altLang="ko-KR" sz="900" dirty="0" smtClean="0">
                <a:solidFill>
                  <a:srgbClr val="FF0000"/>
                </a:solidFill>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giờ là “0”,</a:t>
            </a:r>
            <a:r>
              <a:rPr lang="en-US" altLang="ko-KR" sz="900" dirty="0">
                <a:solidFill>
                  <a:srgbClr val="FF0000"/>
                </a:solidFill>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nó vẫn hoạt động.</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a:t>
            </a:r>
            <a:r>
              <a:rPr lang="en-US" altLang="ko-KR" sz="900" dirty="0" smtClean="0">
                <a:latin typeface="Times New Roman" panose="02020603050405020304" pitchFamily="18" charset="0"/>
                <a:cs typeface="Times New Roman" panose="02020603050405020304" pitchFamily="18" charset="0"/>
              </a:rPr>
              <a:t>Timer </a:t>
            </a:r>
            <a:r>
              <a:rPr lang="en-US" altLang="ko-KR" sz="900" dirty="0" err="1" smtClean="0">
                <a:latin typeface="Times New Roman" panose="02020603050405020304" pitchFamily="18" charset="0"/>
                <a:cs typeface="Times New Roman" panose="02020603050405020304" pitchFamily="18" charset="0"/>
              </a:rPr>
              <a:t>là</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lệnh</a:t>
            </a:r>
            <a:r>
              <a:rPr lang="en-US" altLang="ko-KR" sz="900" dirty="0" smtClean="0">
                <a:latin typeface="Times New Roman" panose="02020603050405020304" pitchFamily="18" charset="0"/>
                <a:cs typeface="Times New Roman" panose="02020603050405020304" pitchFamily="18" charset="0"/>
              </a:rPr>
              <a:t> 4 Step. (</a:t>
            </a:r>
            <a:r>
              <a:rPr lang="en-US" altLang="ko-KR" sz="900" dirty="0" err="1" smtClean="0">
                <a:latin typeface="Times New Roman" panose="02020603050405020304" pitchFamily="18" charset="0"/>
                <a:cs typeface="Times New Roman" panose="02020603050405020304" pitchFamily="18" charset="0"/>
              </a:rPr>
              <a:t>Tuy</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nhiên</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tiếp</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điểm</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của</a:t>
            </a:r>
            <a:r>
              <a:rPr lang="ko-KR" altLang="en-US" sz="900" dirty="0" smtClean="0">
                <a:latin typeface="Times New Roman" panose="02020603050405020304" pitchFamily="18" charset="0"/>
                <a:cs typeface="Times New Roman" panose="02020603050405020304" pitchFamily="18" charset="0"/>
              </a:rPr>
              <a:t> </a:t>
            </a:r>
            <a:r>
              <a:rPr lang="en-US" altLang="ko-KR" sz="900" dirty="0" smtClean="0">
                <a:latin typeface="Times New Roman" panose="02020603050405020304" pitchFamily="18" charset="0"/>
                <a:cs typeface="Times New Roman" panose="02020603050405020304" pitchFamily="18" charset="0"/>
              </a:rPr>
              <a:t>Timer </a:t>
            </a:r>
            <a:r>
              <a:rPr lang="en-US" altLang="ko-KR" sz="900" dirty="0" err="1" smtClean="0">
                <a:latin typeface="Times New Roman" panose="02020603050405020304" pitchFamily="18" charset="0"/>
                <a:cs typeface="Times New Roman" panose="02020603050405020304" pitchFamily="18" charset="0"/>
              </a:rPr>
              <a:t>chỉ</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là</a:t>
            </a:r>
            <a:r>
              <a:rPr lang="en-US" altLang="ko-KR" sz="900" dirty="0" smtClean="0">
                <a:latin typeface="Times New Roman" panose="02020603050405020304" pitchFamily="18" charset="0"/>
                <a:cs typeface="Times New Roman" panose="02020603050405020304" pitchFamily="18" charset="0"/>
              </a:rPr>
              <a:t> 2 Step)</a:t>
            </a:r>
          </a:p>
          <a:p>
            <a:pPr eaLnBrk="1" hangingPunct="1">
              <a:spcBef>
                <a:spcPct val="0"/>
              </a:spcBef>
              <a:buFontTx/>
              <a:buNone/>
            </a:pP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③ Giá trị cài đặt bộ hẹn giờ chỉ có thể được đặt trực </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tiếp.</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Giá trị cài đặt bộ hẹn giờ là K1 ~ K32768.</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31. Mạch nào hoạt động giống như biểu đồ thời gian </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sau đây</a:t>
            </a:r>
            <a:r>
              <a:rPr lang="vi-VN" altLang="ko-KR" sz="900" dirty="0" smtClean="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(Timer </a:t>
            </a:r>
            <a:r>
              <a:rPr lang="en-US" altLang="ko-KR" sz="900" dirty="0" err="1" smtClean="0">
                <a:latin typeface="Times New Roman" pitchFamily="18" charset="0"/>
                <a:ea typeface="돋움" pitchFamily="50" charset="-127"/>
                <a:cs typeface="Times New Roman" pitchFamily="18" charset="0"/>
              </a:rPr>
              <a:t>sử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dụng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loại</a:t>
            </a:r>
            <a:r>
              <a:rPr lang="en-US" altLang="ko-KR" sz="900" dirty="0" smtClean="0">
                <a:latin typeface="Times New Roman" pitchFamily="18" charset="0"/>
                <a:ea typeface="돋움" pitchFamily="50" charset="-127"/>
                <a:cs typeface="Times New Roman" pitchFamily="18" charset="0"/>
              </a:rPr>
              <a:t> </a:t>
            </a:r>
            <a:r>
              <a:rPr lang="en-US" altLang="ko-KR" sz="900" dirty="0">
                <a:latin typeface="Times New Roman" pitchFamily="18" charset="0"/>
                <a:ea typeface="돋움" pitchFamily="50" charset="-127"/>
                <a:cs typeface="Times New Roman" pitchFamily="18" charset="0"/>
              </a:rPr>
              <a:t>10ms)</a:t>
            </a:r>
          </a:p>
        </p:txBody>
      </p:sp>
      <p:grpSp>
        <p:nvGrpSpPr>
          <p:cNvPr id="4102" name="그룹 70"/>
          <p:cNvGrpSpPr>
            <a:grpSpLocks/>
          </p:cNvGrpSpPr>
          <p:nvPr/>
        </p:nvGrpSpPr>
        <p:grpSpPr bwMode="auto">
          <a:xfrm>
            <a:off x="359382" y="2307984"/>
            <a:ext cx="2780379" cy="1095641"/>
            <a:chOff x="1878013" y="4689475"/>
            <a:chExt cx="3795712" cy="1406525"/>
          </a:xfrm>
        </p:grpSpPr>
        <p:sp>
          <p:nvSpPr>
            <p:cNvPr id="4154" name="Picture 13" descr="clip_image005"/>
            <p:cNvSpPr>
              <a:spLocks noChangeAspect="1" noChangeArrowheads="1"/>
            </p:cNvSpPr>
            <p:nvPr/>
          </p:nvSpPr>
          <p:spPr bwMode="auto">
            <a:xfrm>
              <a:off x="1878013" y="4689475"/>
              <a:ext cx="379571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2000">
                <a:latin typeface="HY견고딕" pitchFamily="18" charset="-127"/>
                <a:ea typeface="HY견고딕" pitchFamily="18" charset="-127"/>
              </a:endParaRPr>
            </a:p>
          </p:txBody>
        </p:sp>
        <p:pic>
          <p:nvPicPr>
            <p:cNvPr id="4155" name="Picture 13" descr="clip_image005"/>
            <p:cNvPicPr>
              <a:picLocks noChangeAspect="1" noChangeArrowheads="1"/>
            </p:cNvPicPr>
            <p:nvPr/>
          </p:nvPicPr>
          <p:blipFill>
            <a:blip r:embed="rId3">
              <a:extLst>
                <a:ext uri="{28A0092B-C50C-407E-A947-70E740481C1C}">
                  <a14:useLocalDpi xmlns:a14="http://schemas.microsoft.com/office/drawing/2010/main" val="0"/>
                </a:ext>
              </a:extLst>
            </a:blip>
            <a:srcRect b="15100"/>
            <a:stretch>
              <a:fillRect/>
            </a:stretch>
          </p:blipFill>
          <p:spPr bwMode="auto">
            <a:xfrm>
              <a:off x="1878013" y="4689475"/>
              <a:ext cx="379571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3" name="Group 198"/>
          <p:cNvGrpSpPr>
            <a:grpSpLocks/>
          </p:cNvGrpSpPr>
          <p:nvPr/>
        </p:nvGrpSpPr>
        <p:grpSpPr bwMode="auto">
          <a:xfrm>
            <a:off x="303213" y="5024438"/>
            <a:ext cx="3181350" cy="1076325"/>
            <a:chOff x="2178" y="3761"/>
            <a:chExt cx="2004" cy="678"/>
          </a:xfrm>
        </p:grpSpPr>
        <p:sp>
          <p:nvSpPr>
            <p:cNvPr id="4137" name="Rectangle 725"/>
            <p:cNvSpPr>
              <a:spLocks noChangeArrowheads="1"/>
            </p:cNvSpPr>
            <p:nvPr/>
          </p:nvSpPr>
          <p:spPr bwMode="auto">
            <a:xfrm>
              <a:off x="2194" y="3761"/>
              <a:ext cx="1914" cy="6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4138" name="Line 726"/>
            <p:cNvSpPr>
              <a:spLocks noChangeShapeType="1"/>
            </p:cNvSpPr>
            <p:nvPr/>
          </p:nvSpPr>
          <p:spPr bwMode="auto">
            <a:xfrm>
              <a:off x="2433"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39" name="Line 727"/>
            <p:cNvSpPr>
              <a:spLocks noChangeShapeType="1"/>
            </p:cNvSpPr>
            <p:nvPr/>
          </p:nvSpPr>
          <p:spPr bwMode="auto">
            <a:xfrm>
              <a:off x="2672"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0" name="Line 728"/>
            <p:cNvSpPr>
              <a:spLocks noChangeShapeType="1"/>
            </p:cNvSpPr>
            <p:nvPr/>
          </p:nvSpPr>
          <p:spPr bwMode="auto">
            <a:xfrm>
              <a:off x="2912"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1" name="Line 729"/>
            <p:cNvSpPr>
              <a:spLocks noChangeShapeType="1"/>
            </p:cNvSpPr>
            <p:nvPr/>
          </p:nvSpPr>
          <p:spPr bwMode="auto">
            <a:xfrm>
              <a:off x="3151"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2" name="Line 730"/>
            <p:cNvSpPr>
              <a:spLocks noChangeShapeType="1"/>
            </p:cNvSpPr>
            <p:nvPr/>
          </p:nvSpPr>
          <p:spPr bwMode="auto">
            <a:xfrm>
              <a:off x="3390"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3" name="Line 731"/>
            <p:cNvSpPr>
              <a:spLocks noChangeShapeType="1"/>
            </p:cNvSpPr>
            <p:nvPr/>
          </p:nvSpPr>
          <p:spPr bwMode="auto">
            <a:xfrm>
              <a:off x="3630"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4" name="Line 732"/>
            <p:cNvSpPr>
              <a:spLocks noChangeShapeType="1"/>
            </p:cNvSpPr>
            <p:nvPr/>
          </p:nvSpPr>
          <p:spPr bwMode="auto">
            <a:xfrm>
              <a:off x="3869"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45" name="Text Box 733"/>
            <p:cNvSpPr txBox="1">
              <a:spLocks noChangeArrowheads="1"/>
            </p:cNvSpPr>
            <p:nvPr/>
          </p:nvSpPr>
          <p:spPr bwMode="auto">
            <a:xfrm>
              <a:off x="2178" y="3917"/>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ko-KR" altLang="en-US" sz="800">
                  <a:latin typeface="돋움" pitchFamily="50" charset="-127"/>
                  <a:ea typeface="돋움" pitchFamily="50" charset="-127"/>
                </a:rPr>
                <a:t>전원</a:t>
              </a:r>
            </a:p>
            <a:p>
              <a:pPr algn="ctr" eaLnBrk="1" hangingPunct="1">
                <a:spcBef>
                  <a:spcPct val="0"/>
                </a:spcBef>
                <a:buFontTx/>
                <a:buNone/>
              </a:pPr>
              <a:r>
                <a:rPr lang="en-US" altLang="ko-KR" sz="800">
                  <a:latin typeface="돋움" pitchFamily="50" charset="-127"/>
                  <a:ea typeface="돋움" pitchFamily="50" charset="-127"/>
                </a:rPr>
                <a:t>Unit</a:t>
              </a:r>
            </a:p>
          </p:txBody>
        </p:sp>
        <p:sp>
          <p:nvSpPr>
            <p:cNvPr id="4146" name="Text Box 735"/>
            <p:cNvSpPr txBox="1">
              <a:spLocks noChangeArrowheads="1"/>
            </p:cNvSpPr>
            <p:nvPr/>
          </p:nvSpPr>
          <p:spPr bwMode="auto">
            <a:xfrm>
              <a:off x="2423" y="3912"/>
              <a:ext cx="26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CPU</a:t>
              </a:r>
            </a:p>
          </p:txBody>
        </p:sp>
        <p:sp>
          <p:nvSpPr>
            <p:cNvPr id="4147" name="Text Box 736"/>
            <p:cNvSpPr txBox="1">
              <a:spLocks noChangeArrowheads="1"/>
            </p:cNvSpPr>
            <p:nvPr/>
          </p:nvSpPr>
          <p:spPr bwMode="auto">
            <a:xfrm>
              <a:off x="2653" y="3912"/>
              <a:ext cx="2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QX42</a:t>
              </a:r>
            </a:p>
          </p:txBody>
        </p:sp>
        <p:sp>
          <p:nvSpPr>
            <p:cNvPr id="4148" name="Text Box 737"/>
            <p:cNvSpPr txBox="1">
              <a:spLocks noChangeArrowheads="1"/>
            </p:cNvSpPr>
            <p:nvPr/>
          </p:nvSpPr>
          <p:spPr bwMode="auto">
            <a:xfrm>
              <a:off x="2892" y="3916"/>
              <a:ext cx="2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QY42</a:t>
              </a:r>
            </a:p>
          </p:txBody>
        </p:sp>
        <p:sp>
          <p:nvSpPr>
            <p:cNvPr id="4149" name="Text Box 738"/>
            <p:cNvSpPr txBox="1">
              <a:spLocks noChangeArrowheads="1"/>
            </p:cNvSpPr>
            <p:nvPr/>
          </p:nvSpPr>
          <p:spPr bwMode="auto">
            <a:xfrm>
              <a:off x="3139" y="3920"/>
              <a:ext cx="2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QX41</a:t>
              </a:r>
            </a:p>
          </p:txBody>
        </p:sp>
        <p:sp>
          <p:nvSpPr>
            <p:cNvPr id="4150" name="Text Box 739"/>
            <p:cNvSpPr txBox="1">
              <a:spLocks noChangeArrowheads="1"/>
            </p:cNvSpPr>
            <p:nvPr/>
          </p:nvSpPr>
          <p:spPr bwMode="auto">
            <a:xfrm>
              <a:off x="3366" y="3920"/>
              <a:ext cx="29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QY42</a:t>
              </a:r>
            </a:p>
          </p:txBody>
        </p:sp>
        <p:sp>
          <p:nvSpPr>
            <p:cNvPr id="4151" name="Text Box 740"/>
            <p:cNvSpPr txBox="1">
              <a:spLocks noChangeArrowheads="1"/>
            </p:cNvSpPr>
            <p:nvPr/>
          </p:nvSpPr>
          <p:spPr bwMode="auto">
            <a:xfrm>
              <a:off x="3831" y="3919"/>
              <a:ext cx="35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Q62DA</a:t>
              </a:r>
            </a:p>
          </p:txBody>
        </p:sp>
        <p:sp>
          <p:nvSpPr>
            <p:cNvPr id="4152" name="Text Box 741"/>
            <p:cNvSpPr txBox="1">
              <a:spLocks noChangeArrowheads="1"/>
            </p:cNvSpPr>
            <p:nvPr/>
          </p:nvSpPr>
          <p:spPr bwMode="auto">
            <a:xfrm>
              <a:off x="3613" y="3919"/>
              <a:ext cx="35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Q62AD</a:t>
              </a:r>
            </a:p>
          </p:txBody>
        </p:sp>
        <p:sp>
          <p:nvSpPr>
            <p:cNvPr id="4153" name="Rectangle 742"/>
            <p:cNvSpPr>
              <a:spLocks noChangeArrowheads="1"/>
            </p:cNvSpPr>
            <p:nvPr/>
          </p:nvSpPr>
          <p:spPr bwMode="auto">
            <a:xfrm>
              <a:off x="3648" y="3800"/>
              <a:ext cx="18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①</a:t>
              </a:r>
            </a:p>
          </p:txBody>
        </p:sp>
      </p:grpSp>
      <p:pic>
        <p:nvPicPr>
          <p:cNvPr id="4104" name="Picture 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8925" y="992188"/>
            <a:ext cx="1155700" cy="1439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5" name="TextBox 1"/>
          <p:cNvSpPr txBox="1">
            <a:spLocks noChangeArrowheads="1"/>
          </p:cNvSpPr>
          <p:nvPr/>
        </p:nvSpPr>
        <p:spPr bwMode="auto">
          <a:xfrm>
            <a:off x="4868863" y="1631950"/>
            <a:ext cx="700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 ??? ]</a:t>
            </a:r>
            <a:endParaRPr lang="ko-KR" altLang="en-US" sz="900">
              <a:latin typeface="돋움" pitchFamily="50" charset="-127"/>
              <a:ea typeface="돋움" pitchFamily="50" charset="-127"/>
            </a:endParaRPr>
          </a:p>
        </p:txBody>
      </p:sp>
      <p:grpSp>
        <p:nvGrpSpPr>
          <p:cNvPr id="4106" name="Group 3"/>
          <p:cNvGrpSpPr>
            <a:grpSpLocks/>
          </p:cNvGrpSpPr>
          <p:nvPr/>
        </p:nvGrpSpPr>
        <p:grpSpPr bwMode="auto">
          <a:xfrm>
            <a:off x="3467100" y="5883225"/>
            <a:ext cx="3076575" cy="2670175"/>
            <a:chOff x="3467100" y="6459314"/>
            <a:chExt cx="3076575" cy="2670150"/>
          </a:xfrm>
        </p:grpSpPr>
        <p:grpSp>
          <p:nvGrpSpPr>
            <p:cNvPr id="4107" name="Group 1"/>
            <p:cNvGrpSpPr>
              <a:grpSpLocks/>
            </p:cNvGrpSpPr>
            <p:nvPr/>
          </p:nvGrpSpPr>
          <p:grpSpPr bwMode="auto">
            <a:xfrm>
              <a:off x="3621088" y="6459314"/>
              <a:ext cx="2808287" cy="869950"/>
              <a:chOff x="3621088" y="6210300"/>
              <a:chExt cx="2808287" cy="869950"/>
            </a:xfrm>
          </p:grpSpPr>
          <p:sp>
            <p:nvSpPr>
              <p:cNvPr id="4125" name="Line 15"/>
              <p:cNvSpPr>
                <a:spLocks noChangeShapeType="1"/>
              </p:cNvSpPr>
              <p:nvPr/>
            </p:nvSpPr>
            <p:spPr bwMode="auto">
              <a:xfrm>
                <a:off x="4000500" y="6446838"/>
                <a:ext cx="2276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6" name="Line 16"/>
              <p:cNvSpPr>
                <a:spLocks noChangeShapeType="1"/>
              </p:cNvSpPr>
              <p:nvPr/>
            </p:nvSpPr>
            <p:spPr bwMode="auto">
              <a:xfrm>
                <a:off x="4000500" y="6921500"/>
                <a:ext cx="2276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27" name="Rectangle 17"/>
              <p:cNvSpPr>
                <a:spLocks noChangeArrowheads="1"/>
              </p:cNvSpPr>
              <p:nvPr/>
            </p:nvSpPr>
            <p:spPr bwMode="auto">
              <a:xfrm>
                <a:off x="4303713" y="6289675"/>
                <a:ext cx="1138237" cy="157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endParaRPr lang="ko-KR" altLang="ko-KR" sz="800">
                  <a:latin typeface="돋움" pitchFamily="50" charset="-127"/>
                  <a:ea typeface="돋움" pitchFamily="50" charset="-127"/>
                </a:endParaRPr>
              </a:p>
            </p:txBody>
          </p:sp>
          <p:sp>
            <p:nvSpPr>
              <p:cNvPr id="4128" name="Rectangle 18"/>
              <p:cNvSpPr>
                <a:spLocks noChangeArrowheads="1"/>
              </p:cNvSpPr>
              <p:nvPr/>
            </p:nvSpPr>
            <p:spPr bwMode="auto">
              <a:xfrm>
                <a:off x="4911725" y="6526213"/>
                <a:ext cx="530225" cy="158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endParaRPr lang="ko-KR" altLang="ko-KR" sz="800">
                  <a:latin typeface="돋움" pitchFamily="50" charset="-127"/>
                  <a:ea typeface="돋움" pitchFamily="50" charset="-127"/>
                </a:endParaRPr>
              </a:p>
            </p:txBody>
          </p:sp>
          <p:sp>
            <p:nvSpPr>
              <p:cNvPr id="4129" name="Rectangle 19"/>
              <p:cNvSpPr>
                <a:spLocks noChangeArrowheads="1"/>
              </p:cNvSpPr>
              <p:nvPr/>
            </p:nvSpPr>
            <p:spPr bwMode="auto">
              <a:xfrm>
                <a:off x="4911725" y="6764338"/>
                <a:ext cx="530225" cy="1571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endParaRPr lang="ko-KR" altLang="ko-KR" sz="800">
                  <a:latin typeface="돋움" pitchFamily="50" charset="-127"/>
                  <a:ea typeface="돋움" pitchFamily="50" charset="-127"/>
                </a:endParaRPr>
              </a:p>
            </p:txBody>
          </p:sp>
          <p:sp>
            <p:nvSpPr>
              <p:cNvPr id="4130" name="Text Box 20"/>
              <p:cNvSpPr txBox="1">
                <a:spLocks noChangeArrowheads="1"/>
              </p:cNvSpPr>
              <p:nvPr/>
            </p:nvSpPr>
            <p:spPr bwMode="auto">
              <a:xfrm>
                <a:off x="3667125" y="6289675"/>
                <a:ext cx="3841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r>
                  <a:rPr lang="en-US" altLang="ko-KR" sz="800">
                    <a:latin typeface="돋움" pitchFamily="50" charset="-127"/>
                    <a:ea typeface="돋움" pitchFamily="50" charset="-127"/>
                  </a:rPr>
                  <a:t>X10</a:t>
                </a:r>
              </a:p>
            </p:txBody>
          </p:sp>
          <p:sp>
            <p:nvSpPr>
              <p:cNvPr id="4131" name="Text Box 21"/>
              <p:cNvSpPr txBox="1">
                <a:spLocks noChangeArrowheads="1"/>
              </p:cNvSpPr>
              <p:nvPr/>
            </p:nvSpPr>
            <p:spPr bwMode="auto">
              <a:xfrm>
                <a:off x="3733800" y="6526213"/>
                <a:ext cx="314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r>
                  <a:rPr lang="en-US" altLang="ko-KR" sz="800">
                    <a:latin typeface="돋움" pitchFamily="50" charset="-127"/>
                    <a:ea typeface="돋움" pitchFamily="50" charset="-127"/>
                  </a:rPr>
                  <a:t>T0</a:t>
                </a:r>
              </a:p>
            </p:txBody>
          </p:sp>
          <p:sp>
            <p:nvSpPr>
              <p:cNvPr id="4132" name="Text Box 22"/>
              <p:cNvSpPr txBox="1">
                <a:spLocks noChangeArrowheads="1"/>
              </p:cNvSpPr>
              <p:nvPr/>
            </p:nvSpPr>
            <p:spPr bwMode="auto">
              <a:xfrm>
                <a:off x="3675063" y="6764338"/>
                <a:ext cx="3841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r>
                  <a:rPr lang="en-US" altLang="ko-KR" sz="800">
                    <a:latin typeface="돋움" pitchFamily="50" charset="-127"/>
                    <a:ea typeface="돋움" pitchFamily="50" charset="-127"/>
                  </a:rPr>
                  <a:t>Y30</a:t>
                </a:r>
              </a:p>
            </p:txBody>
          </p:sp>
          <p:sp>
            <p:nvSpPr>
              <p:cNvPr id="4133" name="Line 23"/>
              <p:cNvSpPr>
                <a:spLocks noChangeShapeType="1"/>
              </p:cNvSpPr>
              <p:nvPr/>
            </p:nvSpPr>
            <p:spPr bwMode="auto">
              <a:xfrm>
                <a:off x="4303713" y="6605588"/>
                <a:ext cx="608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ko-KR" altLang="en-US"/>
              </a:p>
            </p:txBody>
          </p:sp>
          <p:sp>
            <p:nvSpPr>
              <p:cNvPr id="4134" name="Text Box 24"/>
              <p:cNvSpPr txBox="1">
                <a:spLocks noChangeArrowheads="1"/>
              </p:cNvSpPr>
              <p:nvPr/>
            </p:nvSpPr>
            <p:spPr bwMode="auto">
              <a:xfrm>
                <a:off x="4430713" y="6423025"/>
                <a:ext cx="117316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r>
                  <a:rPr lang="en-US" altLang="ko-KR" sz="800" smtClean="0">
                    <a:latin typeface="돋움" pitchFamily="50" charset="-127"/>
                    <a:ea typeface="돋움" pitchFamily="50" charset="-127"/>
                  </a:rPr>
                  <a:t>5s</a:t>
                </a:r>
                <a:endParaRPr lang="ko-KR" altLang="en-US" sz="800">
                  <a:latin typeface="돋움" pitchFamily="50" charset="-127"/>
                  <a:ea typeface="돋움" pitchFamily="50" charset="-127"/>
                </a:endParaRPr>
              </a:p>
            </p:txBody>
          </p:sp>
          <p:sp>
            <p:nvSpPr>
              <p:cNvPr id="4135" name="Line 25"/>
              <p:cNvSpPr>
                <a:spLocks noChangeShapeType="1"/>
              </p:cNvSpPr>
              <p:nvPr/>
            </p:nvSpPr>
            <p:spPr bwMode="auto">
              <a:xfrm>
                <a:off x="4000500" y="6684963"/>
                <a:ext cx="2276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36" name="Rectangle 26"/>
              <p:cNvSpPr>
                <a:spLocks noChangeArrowheads="1"/>
              </p:cNvSpPr>
              <p:nvPr/>
            </p:nvSpPr>
            <p:spPr bwMode="auto">
              <a:xfrm>
                <a:off x="3621088" y="6210300"/>
                <a:ext cx="2808287" cy="869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854075" eaLnBrk="0" hangingPunct="0">
                  <a:spcBef>
                    <a:spcPct val="20000"/>
                  </a:spcBef>
                  <a:buChar char="•"/>
                  <a:defRPr kumimoji="1" sz="3200">
                    <a:solidFill>
                      <a:schemeClr val="tx1"/>
                    </a:solidFill>
                    <a:latin typeface="굴림" pitchFamily="50" charset="-127"/>
                    <a:ea typeface="굴림" pitchFamily="50" charset="-127"/>
                  </a:defRPr>
                </a:lvl1pPr>
                <a:lvl2pPr marL="742950" indent="-285750" defTabSz="854075" eaLnBrk="0" hangingPunct="0">
                  <a:spcBef>
                    <a:spcPct val="20000"/>
                  </a:spcBef>
                  <a:buChar char="–"/>
                  <a:defRPr kumimoji="1" sz="2800">
                    <a:solidFill>
                      <a:schemeClr val="tx1"/>
                    </a:solidFill>
                    <a:latin typeface="굴림" pitchFamily="50" charset="-127"/>
                    <a:ea typeface="굴림" pitchFamily="50" charset="-127"/>
                  </a:defRPr>
                </a:lvl2pPr>
                <a:lvl3pPr marL="1143000" indent="-228600" defTabSz="854075" eaLnBrk="0" hangingPunct="0">
                  <a:spcBef>
                    <a:spcPct val="20000"/>
                  </a:spcBef>
                  <a:buChar char="•"/>
                  <a:defRPr kumimoji="1" sz="2400">
                    <a:solidFill>
                      <a:schemeClr val="tx1"/>
                    </a:solidFill>
                    <a:latin typeface="굴림" pitchFamily="50" charset="-127"/>
                    <a:ea typeface="굴림" pitchFamily="50" charset="-127"/>
                  </a:defRPr>
                </a:lvl3pPr>
                <a:lvl4pPr marL="1600200" indent="-228600" defTabSz="854075" eaLnBrk="0" hangingPunct="0">
                  <a:spcBef>
                    <a:spcPct val="20000"/>
                  </a:spcBef>
                  <a:buChar char="–"/>
                  <a:defRPr kumimoji="1" sz="2000">
                    <a:solidFill>
                      <a:schemeClr val="tx1"/>
                    </a:solidFill>
                    <a:latin typeface="굴림" pitchFamily="50" charset="-127"/>
                    <a:ea typeface="굴림" pitchFamily="50" charset="-127"/>
                  </a:defRPr>
                </a:lvl4pPr>
                <a:lvl5pPr marL="2057400" indent="-228600" defTabSz="854075" eaLnBrk="0" hangingPunct="0">
                  <a:spcBef>
                    <a:spcPct val="20000"/>
                  </a:spcBef>
                  <a:buChar char="»"/>
                  <a:defRPr kumimoji="1" sz="2000">
                    <a:solidFill>
                      <a:schemeClr val="tx1"/>
                    </a:solidFill>
                    <a:latin typeface="굴림" pitchFamily="50" charset="-127"/>
                    <a:ea typeface="굴림" pitchFamily="50" charset="-127"/>
                  </a:defRPr>
                </a:lvl5pPr>
                <a:lvl6pPr marL="25146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defTabSz="854075"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ct val="120000"/>
                  </a:lnSpc>
                  <a:spcBef>
                    <a:spcPct val="0"/>
                  </a:spcBef>
                  <a:buFontTx/>
                  <a:buNone/>
                </a:pPr>
                <a:endParaRPr lang="ko-KR" altLang="ko-KR" sz="800">
                  <a:latin typeface="돋움" pitchFamily="50" charset="-127"/>
                  <a:ea typeface="돋움" pitchFamily="50" charset="-127"/>
                </a:endParaRPr>
              </a:p>
            </p:txBody>
          </p:sp>
        </p:grpSp>
        <p:grpSp>
          <p:nvGrpSpPr>
            <p:cNvPr id="4108" name="Group 2"/>
            <p:cNvGrpSpPr>
              <a:grpSpLocks/>
            </p:cNvGrpSpPr>
            <p:nvPr/>
          </p:nvGrpSpPr>
          <p:grpSpPr bwMode="auto">
            <a:xfrm>
              <a:off x="3467100" y="7472114"/>
              <a:ext cx="3076575" cy="1657350"/>
              <a:chOff x="3467100" y="7400106"/>
              <a:chExt cx="3076575" cy="1657350"/>
            </a:xfrm>
          </p:grpSpPr>
          <p:grpSp>
            <p:nvGrpSpPr>
              <p:cNvPr id="4109" name="Group 681"/>
              <p:cNvGrpSpPr>
                <a:grpSpLocks/>
              </p:cNvGrpSpPr>
              <p:nvPr/>
            </p:nvGrpSpPr>
            <p:grpSpPr bwMode="auto">
              <a:xfrm>
                <a:off x="3716338" y="7400106"/>
                <a:ext cx="1246187" cy="647700"/>
                <a:chOff x="-349" y="1811"/>
                <a:chExt cx="1466" cy="719"/>
              </a:xfrm>
            </p:grpSpPr>
            <p:pic>
              <p:nvPicPr>
                <p:cNvPr id="4123" name="Picture 679"/>
                <p:cNvPicPr>
                  <a:picLocks noChangeAspect="1" noChangeArrowheads="1"/>
                </p:cNvPicPr>
                <p:nvPr/>
              </p:nvPicPr>
              <p:blipFill>
                <a:blip r:embed="rId5">
                  <a:extLst>
                    <a:ext uri="{28A0092B-C50C-407E-A947-70E740481C1C}">
                      <a14:useLocalDpi xmlns:a14="http://schemas.microsoft.com/office/drawing/2010/main" val="0"/>
                    </a:ext>
                  </a:extLst>
                </a:blip>
                <a:srcRect l="84250" b="77261"/>
                <a:stretch>
                  <a:fillRect/>
                </a:stretch>
              </p:blipFill>
              <p:spPr bwMode="auto">
                <a:xfrm>
                  <a:off x="241" y="1811"/>
                  <a:ext cx="876"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4" name="Picture 680"/>
                <p:cNvPicPr>
                  <a:picLocks noChangeAspect="1" noChangeArrowheads="1"/>
                </p:cNvPicPr>
                <p:nvPr/>
              </p:nvPicPr>
              <p:blipFill>
                <a:blip r:embed="rId5">
                  <a:extLst>
                    <a:ext uri="{28A0092B-C50C-407E-A947-70E740481C1C}">
                      <a14:useLocalDpi xmlns:a14="http://schemas.microsoft.com/office/drawing/2010/main" val="0"/>
                    </a:ext>
                  </a:extLst>
                </a:blip>
                <a:srcRect r="85886" b="77261"/>
                <a:stretch>
                  <a:fillRect/>
                </a:stretch>
              </p:blipFill>
              <p:spPr bwMode="auto">
                <a:xfrm>
                  <a:off x="-349" y="1811"/>
                  <a:ext cx="785"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0" name="Group 685"/>
              <p:cNvGrpSpPr>
                <a:grpSpLocks/>
              </p:cNvGrpSpPr>
              <p:nvPr/>
            </p:nvGrpSpPr>
            <p:grpSpPr bwMode="auto">
              <a:xfrm>
                <a:off x="5262563" y="7400106"/>
                <a:ext cx="1266825" cy="625475"/>
                <a:chOff x="3294" y="4934"/>
                <a:chExt cx="738" cy="363"/>
              </a:xfrm>
            </p:grpSpPr>
            <p:pic>
              <p:nvPicPr>
                <p:cNvPr id="4121" name="Picture 682"/>
                <p:cNvPicPr>
                  <a:picLocks noChangeAspect="1" noChangeArrowheads="1"/>
                </p:cNvPicPr>
                <p:nvPr/>
              </p:nvPicPr>
              <p:blipFill>
                <a:blip r:embed="rId5">
                  <a:extLst>
                    <a:ext uri="{28A0092B-C50C-407E-A947-70E740481C1C}">
                      <a14:useLocalDpi xmlns:a14="http://schemas.microsoft.com/office/drawing/2010/main" val="0"/>
                    </a:ext>
                  </a:extLst>
                </a:blip>
                <a:srcRect l="81805" t="25616" b="51424"/>
                <a:stretch>
                  <a:fillRect/>
                </a:stretch>
              </p:blipFill>
              <p:spPr bwMode="auto">
                <a:xfrm>
                  <a:off x="3535" y="4934"/>
                  <a:ext cx="49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2" name="Picture 683"/>
                <p:cNvPicPr>
                  <a:picLocks noChangeAspect="1" noChangeArrowheads="1"/>
                </p:cNvPicPr>
                <p:nvPr/>
              </p:nvPicPr>
              <p:blipFill>
                <a:blip r:embed="rId5">
                  <a:extLst>
                    <a:ext uri="{28A0092B-C50C-407E-A947-70E740481C1C}">
                      <a14:useLocalDpi xmlns:a14="http://schemas.microsoft.com/office/drawing/2010/main" val="0"/>
                    </a:ext>
                  </a:extLst>
                </a:blip>
                <a:srcRect t="25616" r="85886" b="51424"/>
                <a:stretch>
                  <a:fillRect/>
                </a:stretch>
              </p:blipFill>
              <p:spPr bwMode="auto">
                <a:xfrm>
                  <a:off x="3294" y="4934"/>
                  <a:ext cx="38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1" name="Group 690"/>
              <p:cNvGrpSpPr>
                <a:grpSpLocks/>
              </p:cNvGrpSpPr>
              <p:nvPr/>
            </p:nvGrpSpPr>
            <p:grpSpPr bwMode="auto">
              <a:xfrm>
                <a:off x="5254625" y="8409756"/>
                <a:ext cx="1289050" cy="638175"/>
                <a:chOff x="-485" y="4118"/>
                <a:chExt cx="1479" cy="719"/>
              </a:xfrm>
            </p:grpSpPr>
            <p:pic>
              <p:nvPicPr>
                <p:cNvPr id="4119" name="Picture 678"/>
                <p:cNvPicPr>
                  <a:picLocks noChangeAspect="1" noChangeArrowheads="1"/>
                </p:cNvPicPr>
                <p:nvPr/>
              </p:nvPicPr>
              <p:blipFill>
                <a:blip r:embed="rId6">
                  <a:extLst>
                    <a:ext uri="{28A0092B-C50C-407E-A947-70E740481C1C}">
                      <a14:useLocalDpi xmlns:a14="http://schemas.microsoft.com/office/drawing/2010/main" val="0"/>
                    </a:ext>
                  </a:extLst>
                </a:blip>
                <a:srcRect l="80997" t="77261"/>
                <a:stretch>
                  <a:fillRect/>
                </a:stretch>
              </p:blipFill>
              <p:spPr bwMode="auto">
                <a:xfrm>
                  <a:off x="-63" y="4118"/>
                  <a:ext cx="1057"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0" name="Picture 689"/>
                <p:cNvPicPr>
                  <a:picLocks noChangeAspect="1" noChangeArrowheads="1"/>
                </p:cNvPicPr>
                <p:nvPr/>
              </p:nvPicPr>
              <p:blipFill>
                <a:blip r:embed="rId5">
                  <a:extLst>
                    <a:ext uri="{28A0092B-C50C-407E-A947-70E740481C1C}">
                      <a14:useLocalDpi xmlns:a14="http://schemas.microsoft.com/office/drawing/2010/main" val="0"/>
                    </a:ext>
                  </a:extLst>
                </a:blip>
                <a:srcRect t="77261" r="87505"/>
                <a:stretch>
                  <a:fillRect/>
                </a:stretch>
              </p:blipFill>
              <p:spPr bwMode="auto">
                <a:xfrm>
                  <a:off x="-485" y="4118"/>
                  <a:ext cx="695"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12" name="Text Box 691"/>
              <p:cNvSpPr txBox="1">
                <a:spLocks noChangeArrowheads="1"/>
              </p:cNvSpPr>
              <p:nvPr/>
            </p:nvSpPr>
            <p:spPr bwMode="auto">
              <a:xfrm>
                <a:off x="3467100" y="7450906"/>
                <a:ext cx="298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①</a:t>
                </a:r>
              </a:p>
            </p:txBody>
          </p:sp>
          <p:sp>
            <p:nvSpPr>
              <p:cNvPr id="4113" name="Text Box 692"/>
              <p:cNvSpPr txBox="1">
                <a:spLocks noChangeArrowheads="1"/>
              </p:cNvSpPr>
              <p:nvPr/>
            </p:nvSpPr>
            <p:spPr bwMode="auto">
              <a:xfrm>
                <a:off x="4999038" y="7450906"/>
                <a:ext cx="298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dirty="0">
                    <a:solidFill>
                      <a:srgbClr val="FF0000"/>
                    </a:solidFill>
                    <a:latin typeface="돋움" pitchFamily="50" charset="-127"/>
                    <a:ea typeface="돋움" pitchFamily="50" charset="-127"/>
                  </a:rPr>
                  <a:t>②</a:t>
                </a:r>
              </a:p>
            </p:txBody>
          </p:sp>
          <p:sp>
            <p:nvSpPr>
              <p:cNvPr id="4114" name="Text Box 693"/>
              <p:cNvSpPr txBox="1">
                <a:spLocks noChangeArrowheads="1"/>
              </p:cNvSpPr>
              <p:nvPr/>
            </p:nvSpPr>
            <p:spPr bwMode="auto">
              <a:xfrm>
                <a:off x="3467100" y="8470081"/>
                <a:ext cx="298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dirty="0">
                    <a:latin typeface="돋움" pitchFamily="50" charset="-127"/>
                    <a:ea typeface="돋움" pitchFamily="50" charset="-127"/>
                  </a:rPr>
                  <a:t>③</a:t>
                </a:r>
              </a:p>
            </p:txBody>
          </p:sp>
          <p:sp>
            <p:nvSpPr>
              <p:cNvPr id="4115" name="Text Box 694"/>
              <p:cNvSpPr txBox="1">
                <a:spLocks noChangeArrowheads="1"/>
              </p:cNvSpPr>
              <p:nvPr/>
            </p:nvSpPr>
            <p:spPr bwMode="auto">
              <a:xfrm>
                <a:off x="4999038" y="8470081"/>
                <a:ext cx="298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④</a:t>
                </a:r>
              </a:p>
            </p:txBody>
          </p:sp>
          <p:grpSp>
            <p:nvGrpSpPr>
              <p:cNvPr id="4116" name="Group 701"/>
              <p:cNvGrpSpPr>
                <a:grpSpLocks/>
              </p:cNvGrpSpPr>
              <p:nvPr/>
            </p:nvGrpSpPr>
            <p:grpSpPr bwMode="auto">
              <a:xfrm>
                <a:off x="3716338" y="8336731"/>
                <a:ext cx="1255712" cy="720725"/>
                <a:chOff x="-485" y="2866"/>
                <a:chExt cx="1466" cy="777"/>
              </a:xfrm>
            </p:grpSpPr>
            <p:pic>
              <p:nvPicPr>
                <p:cNvPr id="4117" name="Picture 698"/>
                <p:cNvPicPr>
                  <a:picLocks noChangeAspect="1" noChangeArrowheads="1"/>
                </p:cNvPicPr>
                <p:nvPr/>
              </p:nvPicPr>
              <p:blipFill>
                <a:blip r:embed="rId7">
                  <a:extLst>
                    <a:ext uri="{28A0092B-C50C-407E-A947-70E740481C1C}">
                      <a14:useLocalDpi xmlns:a14="http://schemas.microsoft.com/office/drawing/2010/main" val="0"/>
                    </a:ext>
                  </a:extLst>
                </a:blip>
                <a:srcRect l="83441"/>
                <a:stretch>
                  <a:fillRect/>
                </a:stretch>
              </p:blipFill>
              <p:spPr bwMode="auto">
                <a:xfrm>
                  <a:off x="60" y="2866"/>
                  <a:ext cx="921"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8" name="Picture 700"/>
                <p:cNvPicPr>
                  <a:picLocks noChangeAspect="1" noChangeArrowheads="1"/>
                </p:cNvPicPr>
                <p:nvPr/>
              </p:nvPicPr>
              <p:blipFill>
                <a:blip r:embed="rId8">
                  <a:extLst>
                    <a:ext uri="{28A0092B-C50C-407E-A947-70E740481C1C}">
                      <a14:useLocalDpi xmlns:a14="http://schemas.microsoft.com/office/drawing/2010/main" val="0"/>
                    </a:ext>
                  </a:extLst>
                </a:blip>
                <a:srcRect r="88332"/>
                <a:stretch>
                  <a:fillRect/>
                </a:stretch>
              </p:blipFill>
              <p:spPr bwMode="auto">
                <a:xfrm>
                  <a:off x="-485" y="2869"/>
                  <a:ext cx="649"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921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7130" y="665521"/>
            <a:ext cx="176212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838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6"/>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83" name="Text Box 6"/>
          <p:cNvSpPr txBox="1">
            <a:spLocks noChangeArrowheads="1"/>
          </p:cNvSpPr>
          <p:nvPr/>
        </p:nvSpPr>
        <p:spPr bwMode="auto">
          <a:xfrm>
            <a:off x="123825" y="228600"/>
            <a:ext cx="533223" cy="338554"/>
          </a:xfrm>
          <a:prstGeom prst="rect">
            <a:avLst/>
          </a:prstGeom>
          <a:noFill/>
          <a:ln w="9525">
            <a:noFill/>
            <a:miter lim="800000"/>
            <a:headEnd/>
            <a:tailEnd/>
          </a:ln>
          <a:effectLst/>
        </p:spPr>
        <p:txBody>
          <a:bodyPr wrap="none">
            <a:spAutoFit/>
          </a:bodyPr>
          <a:lstStyle/>
          <a:p>
            <a:pPr>
              <a:defRPr/>
            </a:pPr>
            <a:r>
              <a:rPr lang="en-US" altLang="ko-KR" sz="1600" b="1" dirty="0">
                <a:effectLst>
                  <a:outerShdw blurRad="38100" dist="38100" dir="2700000" algn="tl">
                    <a:srgbClr val="C0C0C0"/>
                  </a:outerShdw>
                </a:effectLst>
              </a:rPr>
              <a:t> PLC</a:t>
            </a:r>
            <a:endParaRPr lang="ko-KR" altLang="en-US" sz="1600" b="1" dirty="0">
              <a:effectLst>
                <a:outerShdw blurRad="38100" dist="38100" dir="2700000" algn="tl">
                  <a:srgbClr val="C0C0C0"/>
                </a:outerShdw>
              </a:effectLst>
            </a:endParaRPr>
          </a:p>
        </p:txBody>
      </p:sp>
      <p:sp>
        <p:nvSpPr>
          <p:cNvPr id="6148"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32. Nhìn vào chương trình và biểu đồ dưới </a:t>
            </a:r>
            <a:r>
              <a:rPr lang="vi-VN" altLang="ko-KR" sz="900" dirty="0" smtClean="0">
                <a:latin typeface="Times New Roman" pitchFamily="18" charset="0"/>
                <a:ea typeface="돋움" pitchFamily="50" charset="-127"/>
                <a:cs typeface="Times New Roman" pitchFamily="18" charset="0"/>
              </a:rPr>
              <a:t>đây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những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thời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điểm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mà</a:t>
            </a:r>
            <a:r>
              <a:rPr lang="en-US" altLang="ko-KR" sz="900" dirty="0" smtClean="0">
                <a:latin typeface="Times New Roman" pitchFamily="18" charset="0"/>
                <a:ea typeface="돋움" pitchFamily="50" charset="-127"/>
                <a:cs typeface="Times New Roman" pitchFamily="18" charset="0"/>
              </a:rPr>
              <a:t> C0 On</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      </a:t>
            </a:r>
            <a:r>
              <a:rPr lang="en-US" altLang="ko-KR" sz="900" dirty="0">
                <a:solidFill>
                  <a:srgbClr val="FF0000"/>
                </a:solidFill>
                <a:latin typeface="Times New Roman" pitchFamily="18" charset="0"/>
                <a:ea typeface="돋움" pitchFamily="50" charset="-127"/>
                <a:cs typeface="Times New Roman" pitchFamily="18" charset="0"/>
              </a:rPr>
              <a:t>② ⓑ, ⓒ     </a:t>
            </a:r>
            <a:r>
              <a:rPr lang="en-US" altLang="ko-KR" sz="900" dirty="0">
                <a:latin typeface="Times New Roman" pitchFamily="18" charset="0"/>
                <a:ea typeface="돋움" pitchFamily="50" charset="-127"/>
                <a:cs typeface="Times New Roman" pitchFamily="18" charset="0"/>
              </a:rPr>
              <a:t>③ ⓑ, ⓓ      ④ ⓒ, ⓓ</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33. Đây là mô tả về các lệnh MC / MCR. Cái nào là </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đúng?</a:t>
            </a:r>
          </a:p>
          <a:p>
            <a:pPr eaLnBrk="1" hangingPunct="1">
              <a:spcBef>
                <a:spcPct val="0"/>
              </a:spcBef>
              <a:buFontTx/>
              <a:buNone/>
            </a:pP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 ① </a:t>
            </a:r>
            <a:r>
              <a:rPr lang="en-US" altLang="ko-KR" sz="900" dirty="0" err="1">
                <a:solidFill>
                  <a:srgbClr val="FF0000"/>
                </a:solidFill>
                <a:latin typeface="Times New Roman" pitchFamily="18" charset="0"/>
                <a:ea typeface="돋움" pitchFamily="50" charset="-127"/>
                <a:cs typeface="Times New Roman" pitchFamily="18" charset="0"/>
              </a:rPr>
              <a:t>Trong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trường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hợp</a:t>
            </a:r>
            <a:r>
              <a:rPr lang="en-US" altLang="ko-KR" sz="900" dirty="0">
                <a:solidFill>
                  <a:srgbClr val="FF0000"/>
                </a:solidFill>
                <a:latin typeface="Times New Roman" pitchFamily="18" charset="0"/>
                <a:ea typeface="돋움" pitchFamily="50" charset="-127"/>
                <a:cs typeface="Times New Roman" pitchFamily="18" charset="0"/>
              </a:rPr>
              <a:t> MC / MCR ON → OFF, </a:t>
            </a:r>
            <a:r>
              <a:rPr lang="en-US" altLang="ko-KR" sz="900" dirty="0" err="1">
                <a:solidFill>
                  <a:srgbClr val="FF0000"/>
                </a:solidFill>
                <a:latin typeface="Times New Roman" pitchFamily="18" charset="0"/>
                <a:ea typeface="돋움" pitchFamily="50" charset="-127"/>
                <a:cs typeface="Times New Roman" pitchFamily="18" charset="0"/>
              </a:rPr>
              <a:t>lệnh</a:t>
            </a:r>
            <a:r>
              <a:rPr lang="en-US" altLang="ko-KR" sz="900" dirty="0">
                <a:solidFill>
                  <a:srgbClr val="FF0000"/>
                </a:solidFill>
                <a:latin typeface="Times New Roman" pitchFamily="18" charset="0"/>
                <a:ea typeface="돋움" pitchFamily="50" charset="-127"/>
                <a:cs typeface="Times New Roman" pitchFamily="18" charset="0"/>
              </a:rPr>
              <a:t> OUT</a:t>
            </a: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là</a:t>
            </a:r>
            <a:r>
              <a:rPr lang="en-US" altLang="ko-KR" sz="900" dirty="0">
                <a:solidFill>
                  <a:srgbClr val="FF0000"/>
                </a:solidFill>
                <a:latin typeface="Times New Roman" pitchFamily="18" charset="0"/>
                <a:ea typeface="돋움" pitchFamily="50" charset="-127"/>
                <a:cs typeface="Times New Roman" pitchFamily="18" charset="0"/>
              </a:rPr>
              <a:t> OFF.</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Trong trường hợp MC / MCR ON → OFF, lệnh SET</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sẽ trở thành RST.</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100ms, 10ms, bộ hẹn giờ tích hợp được đặt thành</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“0”</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a:latin typeface="Times New Roman" pitchFamily="18" charset="0"/>
                <a:ea typeface="돋움" pitchFamily="50" charset="-127"/>
                <a:cs typeface="Times New Roman" pitchFamily="18" charset="0"/>
              </a:rPr>
              <a:t>Nếu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bạn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sử</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dụng</a:t>
            </a:r>
            <a:r>
              <a:rPr lang="en-US" altLang="ko-KR" sz="900" dirty="0">
                <a:latin typeface="Times New Roman" pitchFamily="18" charset="0"/>
                <a:ea typeface="돋움" pitchFamily="50" charset="-127"/>
                <a:cs typeface="Times New Roman" pitchFamily="18" charset="0"/>
              </a:rPr>
              <a:t> MC ~ MCR, </a:t>
            </a:r>
            <a:r>
              <a:rPr lang="en-US" altLang="ko-KR" sz="900" dirty="0" err="1">
                <a:latin typeface="Times New Roman" pitchFamily="18" charset="0"/>
                <a:ea typeface="돋움" pitchFamily="50" charset="-127"/>
                <a:cs typeface="Times New Roman" pitchFamily="18" charset="0"/>
              </a:rPr>
              <a:t>bạn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thể</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tiết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kiệm</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thời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gian</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quét</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34. Sau đây là giải thích </a:t>
            </a:r>
            <a:r>
              <a:rPr lang="vi-VN" altLang="ko-KR" sz="900" dirty="0" smtClean="0">
                <a:latin typeface="Times New Roman" pitchFamily="18" charset="0"/>
                <a:ea typeface="돋움" pitchFamily="50" charset="-127"/>
                <a:cs typeface="Times New Roman" pitchFamily="18" charset="0"/>
              </a:rPr>
              <a:t>về</a:t>
            </a:r>
            <a:r>
              <a:rPr lang="en-US" altLang="ko-KR" sz="900" dirty="0" smtClean="0">
                <a:latin typeface="Times New Roman" pitchFamily="18" charset="0"/>
                <a:ea typeface="돋움" pitchFamily="50" charset="-127"/>
                <a:cs typeface="Times New Roman" pitchFamily="18" charset="0"/>
              </a:rPr>
              <a:t> Latch Clear.</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“Clear </a:t>
            </a:r>
            <a:r>
              <a:rPr lang="vi-VN" altLang="ko-KR" sz="900" dirty="0" smtClean="0">
                <a:latin typeface="Times New Roman" pitchFamily="18" charset="0"/>
                <a:ea typeface="돋움" pitchFamily="50" charset="-127"/>
                <a:cs typeface="Times New Roman" pitchFamily="18" charset="0"/>
              </a:rPr>
              <a:t>(</a:t>
            </a:r>
            <a:r>
              <a:rPr lang="en-US" altLang="ko-KR" sz="900" dirty="0" smtClean="0">
                <a:latin typeface="Times New Roman" pitchFamily="18" charset="0"/>
                <a:ea typeface="돋움" pitchFamily="50" charset="-127"/>
                <a:cs typeface="Times New Roman" pitchFamily="18" charset="0"/>
              </a:rPr>
              <a:t>…</a:t>
            </a: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được thiết lập bởi </a:t>
            </a:r>
            <a:r>
              <a:rPr lang="en-US" altLang="ko-KR" sz="900" dirty="0" smtClean="0">
                <a:latin typeface="Times New Roman" pitchFamily="18" charset="0"/>
                <a:ea typeface="돋움" pitchFamily="50" charset="-127"/>
                <a:cs typeface="Times New Roman" pitchFamily="18" charset="0"/>
              </a:rPr>
              <a:t>Latch</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điền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vào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thích</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hợp</a:t>
            </a:r>
            <a:r>
              <a:rPr lang="en-US" altLang="ko-KR" sz="900" dirty="0" smtClean="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① </a:t>
            </a:r>
            <a:r>
              <a:rPr lang="en-US" altLang="ko-KR" sz="900" dirty="0" smtClean="0">
                <a:latin typeface="Times New Roman" pitchFamily="18" charset="0"/>
                <a:ea typeface="돋움" pitchFamily="50" charset="-127"/>
                <a:cs typeface="Times New Roman" pitchFamily="18" charset="0"/>
              </a:rPr>
              <a:t>Memory Card</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a:t>
            </a:r>
            <a:r>
              <a:rPr lang="en-US" altLang="ko-KR" sz="900" dirty="0" smtClean="0">
                <a:latin typeface="Times New Roman" pitchFamily="18" charset="0"/>
                <a:ea typeface="돋움" pitchFamily="50" charset="-127"/>
                <a:cs typeface="Times New Roman" pitchFamily="18" charset="0"/>
              </a:rPr>
              <a:t>Program Memory</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 ③ </a:t>
            </a:r>
            <a:r>
              <a:rPr lang="en-US" altLang="ko-KR" sz="900" dirty="0" smtClean="0">
                <a:solidFill>
                  <a:srgbClr val="FF0000"/>
                </a:solidFill>
                <a:latin typeface="Times New Roman" pitchFamily="18" charset="0"/>
                <a:ea typeface="돋움" pitchFamily="50" charset="-127"/>
                <a:cs typeface="Times New Roman" pitchFamily="18" charset="0"/>
              </a:rPr>
              <a:t>Device Memory</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④ </a:t>
            </a:r>
            <a:r>
              <a:rPr lang="en-US" altLang="ko-KR" sz="900" dirty="0" smtClean="0">
                <a:latin typeface="Times New Roman" pitchFamily="18" charset="0"/>
                <a:ea typeface="돋움" pitchFamily="50" charset="-127"/>
                <a:cs typeface="Times New Roman" pitchFamily="18" charset="0"/>
              </a:rPr>
              <a:t>Format Program &amp;</a:t>
            </a:r>
            <a:r>
              <a:rPr lang="vi-VN" altLang="ko-KR" sz="900" dirty="0" smtClean="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Memory Card</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35. </a:t>
            </a:r>
            <a:r>
              <a:rPr lang="en-US" altLang="ko-KR" sz="900" dirty="0" err="1">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mạch</a:t>
            </a:r>
            <a:r>
              <a:rPr lang="en-US" altLang="ko-KR" sz="900" dirty="0">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Ladder </a:t>
            </a:r>
            <a:r>
              <a:rPr lang="en-US" altLang="ko-KR" sz="900" dirty="0" err="1" smtClean="0">
                <a:latin typeface="Times New Roman" pitchFamily="18" charset="0"/>
                <a:ea typeface="돋움" pitchFamily="50" charset="-127"/>
                <a:cs typeface="Times New Roman" pitchFamily="18" charset="0"/>
              </a:rPr>
              <a:t>phía</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dưới</a:t>
            </a:r>
            <a:r>
              <a:rPr lang="en-US" altLang="ko-KR" sz="900" dirty="0" smtClean="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bật</a:t>
            </a:r>
            <a:r>
              <a:rPr lang="en-US" altLang="ko-KR" sz="900" dirty="0">
                <a:latin typeface="Times New Roman" pitchFamily="18" charset="0"/>
                <a:ea typeface="돋움" pitchFamily="50" charset="-127"/>
                <a:cs typeface="Times New Roman" pitchFamily="18" charset="0"/>
              </a:rPr>
              <a:t> X0 </a:t>
            </a:r>
            <a:r>
              <a:rPr lang="en-US" altLang="ko-KR" sz="900" dirty="0" err="1">
                <a:latin typeface="Times New Roman" pitchFamily="18" charset="0"/>
                <a:ea typeface="돋움" pitchFamily="50" charset="-127"/>
                <a:cs typeface="Times New Roman" pitchFamily="18" charset="0"/>
              </a:rPr>
              <a:t>trong</a:t>
            </a:r>
            <a:r>
              <a:rPr lang="en-US" altLang="ko-KR" sz="900" dirty="0">
                <a:latin typeface="Times New Roman" pitchFamily="18" charset="0"/>
                <a:ea typeface="돋움" pitchFamily="50" charset="-127"/>
                <a:cs typeface="Times New Roman" pitchFamily="18" charset="0"/>
              </a:rPr>
              <a:t> 2 </a:t>
            </a:r>
            <a:r>
              <a:rPr lang="en-US" altLang="ko-KR" sz="900" dirty="0" err="1">
                <a:latin typeface="Times New Roman" pitchFamily="18" charset="0"/>
                <a:ea typeface="돋움" pitchFamily="50" charset="-127"/>
                <a:cs typeface="Times New Roman" pitchFamily="18" charset="0"/>
              </a:rPr>
              <a:t>giây</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Giá</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trị</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D20 </a:t>
            </a:r>
            <a:r>
              <a:rPr lang="en-US" altLang="ko-KR" sz="900" dirty="0" err="1">
                <a:latin typeface="Times New Roman" pitchFamily="18" charset="0"/>
                <a:ea typeface="돋움" pitchFamily="50" charset="-127"/>
                <a:cs typeface="Times New Roman" pitchFamily="18" charset="0"/>
              </a:rPr>
              <a:t>là</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bao</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nhiêu</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① 0    </a:t>
            </a:r>
            <a:r>
              <a:rPr lang="en-US" altLang="ko-KR" sz="900" dirty="0">
                <a:solidFill>
                  <a:srgbClr val="FF0000"/>
                </a:solidFill>
                <a:latin typeface="Times New Roman" pitchFamily="18" charset="0"/>
                <a:ea typeface="돋움" pitchFamily="50" charset="-127"/>
                <a:cs typeface="Times New Roman" pitchFamily="18" charset="0"/>
              </a:rPr>
              <a:t>② 10    </a:t>
            </a:r>
            <a:r>
              <a:rPr lang="en-US" altLang="ko-KR" sz="900" dirty="0">
                <a:latin typeface="Times New Roman" pitchFamily="18" charset="0"/>
                <a:ea typeface="돋움" pitchFamily="50" charset="-127"/>
                <a:cs typeface="Times New Roman" pitchFamily="18" charset="0"/>
              </a:rPr>
              <a:t>③ 20    ④ 30</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36. Chương trình tiếp theo K1 được truyền tới M bao </a:t>
            </a:r>
            <a:r>
              <a:rPr lang="vi-VN" altLang="ko-KR" sz="900" dirty="0" smtClean="0">
                <a:latin typeface="Times New Roman" pitchFamily="18" charset="0"/>
                <a:ea typeface="돋움" pitchFamily="50" charset="-127"/>
                <a:cs typeface="Times New Roman" pitchFamily="18" charset="0"/>
              </a:rPr>
              <a:t>nhiêu?</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① M9      ② M10        ③ M120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④ M119</a:t>
            </a:r>
            <a:endPar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endParaRPr>
          </a:p>
        </p:txBody>
      </p:sp>
      <p:sp>
        <p:nvSpPr>
          <p:cNvPr id="6149"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37. </a:t>
            </a:r>
            <a:r>
              <a:rPr lang="en-US" altLang="ko-KR" sz="900" dirty="0" err="1">
                <a:latin typeface="Times New Roman" pitchFamily="18" charset="0"/>
                <a:ea typeface="돋움" pitchFamily="50" charset="-127"/>
                <a:cs typeface="Times New Roman" pitchFamily="18" charset="0"/>
              </a:rPr>
              <a:t>Điều</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gì</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sai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với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mô</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tả</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của</a:t>
            </a:r>
            <a:r>
              <a:rPr lang="en-US" altLang="ko-KR" sz="900" dirty="0">
                <a:latin typeface="Times New Roman" pitchFamily="18" charset="0"/>
                <a:ea typeface="돋움" pitchFamily="50" charset="-127"/>
                <a:cs typeface="Times New Roman" pitchFamily="18" charset="0"/>
              </a:rPr>
              <a:t> SM400?</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①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tiếp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điểm</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luôn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Bật</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② </a:t>
            </a:r>
            <a:r>
              <a:rPr lang="en-US" altLang="ko-KR" sz="900" dirty="0" err="1"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một </a:t>
            </a:r>
            <a:r>
              <a:rPr lang="vi-VN" altLang="ko-KR" sz="900" dirty="0">
                <a:latin typeface="Times New Roman" pitchFamily="18" charset="0"/>
                <a:ea typeface="돋움" pitchFamily="50" charset="-127"/>
                <a:cs typeface="Times New Roman" pitchFamily="18" charset="0"/>
              </a:rPr>
              <a:t>rơ le đặc biệt.</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③ </a:t>
            </a:r>
            <a:r>
              <a:rPr lang="en-US" altLang="ko-KR" sz="900" dirty="0" err="1">
                <a:latin typeface="Times New Roman" pitchFamily="18" charset="0"/>
                <a:ea typeface="돋움" pitchFamily="50" charset="-127"/>
                <a:cs typeface="Times New Roman" pitchFamily="18" charset="0"/>
              </a:rPr>
              <a:t>Có</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thể</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sử</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dụng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không</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giới</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hạn</a:t>
            </a:r>
            <a:r>
              <a:rPr lang="en-US" altLang="ko-KR" sz="900" dirty="0">
                <a:latin typeface="Times New Roman" pitchFamily="18" charset="0"/>
                <a:ea typeface="돋움" pitchFamily="50" charset="-127"/>
                <a:cs typeface="Times New Roman" pitchFamily="18" charset="0"/>
              </a:rPr>
              <a:t>.</a:t>
            </a: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④ </a:t>
            </a:r>
            <a:r>
              <a:rPr lang="en-US" altLang="ko-KR" sz="900" dirty="0" err="1">
                <a:solidFill>
                  <a:srgbClr val="FF0000"/>
                </a:solidFill>
                <a:latin typeface="Times New Roman" pitchFamily="18" charset="0"/>
                <a:ea typeface="돋움" pitchFamily="50" charset="-127"/>
                <a:cs typeface="Times New Roman" pitchFamily="18" charset="0"/>
              </a:rPr>
              <a:t>B</a:t>
            </a:r>
            <a:r>
              <a:rPr lang="en-US" altLang="ko-KR" sz="900" dirty="0" err="1" smtClean="0">
                <a:solidFill>
                  <a:srgbClr val="FF0000"/>
                </a:solidFill>
                <a:latin typeface="Times New Roman" pitchFamily="18" charset="0"/>
                <a:ea typeface="돋움" pitchFamily="50" charset="-127"/>
                <a:cs typeface="Times New Roman" pitchFamily="18" charset="0"/>
              </a:rPr>
              <a:t>ật</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tắt</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cứ</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sau</a:t>
            </a:r>
            <a:r>
              <a:rPr lang="en-US" altLang="ko-KR" sz="900" dirty="0">
                <a:solidFill>
                  <a:srgbClr val="FF0000"/>
                </a:solidFill>
                <a:latin typeface="Times New Roman" pitchFamily="18" charset="0"/>
                <a:ea typeface="돋움" pitchFamily="50" charset="-127"/>
                <a:cs typeface="Times New Roman" pitchFamily="18" charset="0"/>
              </a:rPr>
              <a:t> 1 </a:t>
            </a:r>
            <a:r>
              <a:rPr lang="en-US" altLang="ko-KR" sz="900" dirty="0" err="1">
                <a:solidFill>
                  <a:srgbClr val="FF0000"/>
                </a:solidFill>
                <a:latin typeface="Times New Roman" pitchFamily="18" charset="0"/>
                <a:ea typeface="돋움" pitchFamily="50" charset="-127"/>
                <a:cs typeface="Times New Roman" pitchFamily="18" charset="0"/>
              </a:rPr>
              <a:t>giây</a:t>
            </a:r>
            <a:r>
              <a:rPr lang="en-US" altLang="ko-KR" sz="900" dirty="0">
                <a:solidFill>
                  <a:srgbClr val="FF0000"/>
                </a:solidFill>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38. Trong </a:t>
            </a:r>
            <a:r>
              <a:rPr lang="en-US" altLang="ko-KR" sz="900" dirty="0" smtClean="0">
                <a:latin typeface="Times New Roman" pitchFamily="18" charset="0"/>
                <a:ea typeface="돋움" pitchFamily="50" charset="-127"/>
                <a:cs typeface="Times New Roman" pitchFamily="18" charset="0"/>
              </a:rPr>
              <a:t>Parameter</a:t>
            </a: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nơi đặt thanh ghi tệp R </a:t>
            </a:r>
            <a:r>
              <a:rPr lang="vi-VN" altLang="ko-KR" sz="900" dirty="0" smtClean="0">
                <a:latin typeface="Times New Roman" pitchFamily="18" charset="0"/>
                <a:ea typeface="돋움" pitchFamily="50" charset="-127"/>
                <a:cs typeface="Times New Roman" pitchFamily="18" charset="0"/>
              </a:rPr>
              <a:t>là</a:t>
            </a:r>
            <a:r>
              <a:rPr lang="en-US" altLang="ko-KR" sz="900" dirty="0" smtClean="0">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① PLC RAS</a:t>
            </a: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② </a:t>
            </a:r>
            <a:r>
              <a:rPr lang="en-US" altLang="ko-KR" sz="900" dirty="0" smtClean="0">
                <a:solidFill>
                  <a:srgbClr val="FF0000"/>
                </a:solidFill>
                <a:latin typeface="Times New Roman" pitchFamily="18" charset="0"/>
                <a:ea typeface="돋움" pitchFamily="50" charset="-127"/>
                <a:cs typeface="Times New Roman" pitchFamily="18" charset="0"/>
              </a:rPr>
              <a:t>PLC File</a:t>
            </a:r>
            <a:endParaRPr lang="en-US"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③ </a:t>
            </a:r>
            <a:r>
              <a:rPr lang="en-US" altLang="ko-KR" sz="900" dirty="0" smtClean="0">
                <a:latin typeface="Times New Roman" pitchFamily="18" charset="0"/>
                <a:ea typeface="돋움" pitchFamily="50" charset="-127"/>
                <a:cs typeface="Times New Roman" pitchFamily="18" charset="0"/>
              </a:rPr>
              <a:t>Device</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④ </a:t>
            </a:r>
            <a:r>
              <a:rPr lang="en-US" altLang="ko-KR" sz="900" dirty="0" smtClean="0">
                <a:latin typeface="Times New Roman" pitchFamily="18" charset="0"/>
                <a:ea typeface="돋움" pitchFamily="50" charset="-127"/>
                <a:cs typeface="Times New Roman" pitchFamily="18" charset="0"/>
              </a:rPr>
              <a:t>System </a:t>
            </a:r>
            <a:r>
              <a:rPr lang="en-US" altLang="ko-KR" sz="900" dirty="0">
                <a:latin typeface="Times New Roman" pitchFamily="18" charset="0"/>
                <a:ea typeface="돋움" pitchFamily="50" charset="-127"/>
                <a:cs typeface="Times New Roman" pitchFamily="18" charset="0"/>
              </a:rPr>
              <a:t>PLC</a:t>
            </a: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39. Để kiểm tra xem các </a:t>
            </a:r>
            <a:r>
              <a:rPr lang="en-US" altLang="ko-KR" sz="900" dirty="0" smtClean="0">
                <a:latin typeface="Times New Roman" pitchFamily="18" charset="0"/>
                <a:ea typeface="돋움" pitchFamily="50" charset="-127"/>
                <a:cs typeface="Times New Roman" pitchFamily="18" charset="0"/>
              </a:rPr>
              <a:t>Card</a:t>
            </a: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PLC đang sử dụng có</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Sử</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dụng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chức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năng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nào</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① Chẩn đoán PLC </a:t>
            </a:r>
            <a:r>
              <a:rPr lang="en-US" altLang="ko-KR" sz="900" dirty="0" smtClean="0">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② </a:t>
            </a:r>
            <a:r>
              <a:rPr lang="en-US" altLang="ko-KR" sz="900" dirty="0" smtClean="0">
                <a:latin typeface="Times New Roman" pitchFamily="18" charset="0"/>
                <a:ea typeface="돋움" pitchFamily="50" charset="-127"/>
                <a:cs typeface="Times New Roman" pitchFamily="18" charset="0"/>
              </a:rPr>
              <a:t>Monitor</a:t>
            </a: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dirty="0">
                <a:solidFill>
                  <a:srgbClr val="FF0000"/>
                </a:solidFill>
                <a:latin typeface="Times New Roman" pitchFamily="18" charset="0"/>
                <a:ea typeface="돋움" pitchFamily="50" charset="-127"/>
                <a:cs typeface="Times New Roman" pitchFamily="18" charset="0"/>
              </a:rPr>
              <a:t>③ </a:t>
            </a:r>
            <a:r>
              <a:rPr lang="en-US" altLang="ko-KR" sz="900" dirty="0" err="1">
                <a:solidFill>
                  <a:srgbClr val="FF0000"/>
                </a:solidFill>
                <a:latin typeface="Times New Roman" pitchFamily="18" charset="0"/>
                <a:ea typeface="돋움" pitchFamily="50" charset="-127"/>
                <a:cs typeface="Times New Roman" pitchFamily="18" charset="0"/>
              </a:rPr>
              <a:t>Giám</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sát</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hệ</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err="1">
                <a:solidFill>
                  <a:srgbClr val="FF0000"/>
                </a:solidFill>
                <a:latin typeface="Times New Roman" pitchFamily="18" charset="0"/>
                <a:ea typeface="돋움" pitchFamily="50" charset="-127"/>
                <a:cs typeface="Times New Roman" pitchFamily="18" charset="0"/>
              </a:rPr>
              <a:t>thống</a:t>
            </a:r>
            <a:r>
              <a:rPr lang="en-US" altLang="ko-KR" sz="900" dirty="0">
                <a:solidFill>
                  <a:srgbClr val="FF0000"/>
                </a:solidFill>
                <a:latin typeface="Times New Roman" pitchFamily="18" charset="0"/>
                <a:ea typeface="돋움" pitchFamily="50" charset="-127"/>
                <a:cs typeface="Times New Roman" pitchFamily="18" charset="0"/>
              </a:rPr>
              <a:t> </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smtClean="0">
                <a:latin typeface="Times New Roman" pitchFamily="18" charset="0"/>
                <a:ea typeface="돋움" pitchFamily="50" charset="-127"/>
                <a:cs typeface="Times New Roman" pitchFamily="18" charset="0"/>
              </a:rPr>
              <a:t>④ </a:t>
            </a:r>
            <a:r>
              <a:rPr lang="en-US" altLang="ko-KR" sz="900" dirty="0" err="1">
                <a:latin typeface="Times New Roman" pitchFamily="18" charset="0"/>
                <a:ea typeface="돋움" pitchFamily="50" charset="-127"/>
                <a:cs typeface="Times New Roman" pitchFamily="18" charset="0"/>
              </a:rPr>
              <a:t>Giám</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sát</a:t>
            </a:r>
            <a:r>
              <a:rPr lang="en-US" altLang="ko-KR" sz="900" dirty="0">
                <a:latin typeface="Times New Roman" pitchFamily="18" charset="0"/>
                <a:ea typeface="돋움" pitchFamily="50" charset="-127"/>
                <a:cs typeface="Times New Roman" pitchFamily="18" charset="0"/>
              </a:rPr>
              <a:t> </a:t>
            </a:r>
            <a:r>
              <a:rPr lang="en-US" altLang="ko-KR" sz="900" dirty="0" err="1">
                <a:latin typeface="Times New Roman" pitchFamily="18" charset="0"/>
                <a:ea typeface="돋움" pitchFamily="50" charset="-127"/>
                <a:cs typeface="Times New Roman" pitchFamily="18" charset="0"/>
              </a:rPr>
              <a:t>lỗi</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40. Thời lượng pin Q6BAT là bao </a:t>
            </a:r>
            <a:r>
              <a:rPr lang="vi-VN" altLang="ko-KR" sz="900" dirty="0" smtClean="0">
                <a:latin typeface="Times New Roman" pitchFamily="18" charset="0"/>
                <a:ea typeface="돋움" pitchFamily="50" charset="-127"/>
                <a:cs typeface="Times New Roman" pitchFamily="18" charset="0"/>
              </a:rPr>
              <a:t>lâu? (</a:t>
            </a:r>
            <a:r>
              <a:rPr lang="vi-VN" altLang="ko-KR" sz="900" dirty="0">
                <a:latin typeface="Times New Roman" pitchFamily="18" charset="0"/>
                <a:ea typeface="돋움" pitchFamily="50" charset="-127"/>
                <a:cs typeface="Times New Roman" pitchFamily="18" charset="0"/>
              </a:rPr>
              <a:t>Khi được kết nối với mô-đun CPU và luôn được cung cấp năng lượng)</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① 7 năm </a:t>
            </a:r>
            <a:r>
              <a:rPr lang="en-US" altLang="ko-KR" sz="900" dirty="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② 8 năm</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③ 9 năm </a:t>
            </a:r>
            <a:r>
              <a:rPr lang="en-US" altLang="ko-KR" sz="900" dirty="0">
                <a:latin typeface="Times New Roman" pitchFamily="18" charset="0"/>
                <a:ea typeface="돋움" pitchFamily="50" charset="-127"/>
                <a:cs typeface="Times New Roman" pitchFamily="18" charset="0"/>
              </a:rPr>
              <a:t>    </a:t>
            </a:r>
            <a:r>
              <a:rPr lang="vi-VN" altLang="ko-KR" sz="900" dirty="0">
                <a:solidFill>
                  <a:srgbClr val="FF0000"/>
                </a:solidFill>
                <a:latin typeface="Times New Roman" pitchFamily="18" charset="0"/>
                <a:ea typeface="돋움" pitchFamily="50" charset="-127"/>
                <a:cs typeface="Times New Roman" pitchFamily="18" charset="0"/>
              </a:rPr>
              <a:t>④ 10 năm</a:t>
            </a:r>
          </a:p>
        </p:txBody>
      </p:sp>
      <p:grpSp>
        <p:nvGrpSpPr>
          <p:cNvPr id="6150" name="Group 246"/>
          <p:cNvGrpSpPr>
            <a:grpSpLocks/>
          </p:cNvGrpSpPr>
          <p:nvPr/>
        </p:nvGrpSpPr>
        <p:grpSpPr bwMode="auto">
          <a:xfrm>
            <a:off x="568325" y="1244600"/>
            <a:ext cx="2592388" cy="609600"/>
            <a:chOff x="770" y="26691"/>
            <a:chExt cx="259" cy="69"/>
          </a:xfrm>
        </p:grpSpPr>
        <p:pic>
          <p:nvPicPr>
            <p:cNvPr id="6215" name="Picture 2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 y="26691"/>
              <a:ext cx="6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16" name="Picture 2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 y="26691"/>
              <a:ext cx="19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51" name="Group 284"/>
          <p:cNvGrpSpPr>
            <a:grpSpLocks/>
          </p:cNvGrpSpPr>
          <p:nvPr/>
        </p:nvGrpSpPr>
        <p:grpSpPr bwMode="auto">
          <a:xfrm>
            <a:off x="423863" y="2027238"/>
            <a:ext cx="2789237" cy="838200"/>
            <a:chOff x="267" y="3320"/>
            <a:chExt cx="1757" cy="528"/>
          </a:xfrm>
        </p:grpSpPr>
        <p:sp>
          <p:nvSpPr>
            <p:cNvPr id="6184" name="Line 250"/>
            <p:cNvSpPr>
              <a:spLocks noChangeShapeType="1"/>
            </p:cNvSpPr>
            <p:nvPr/>
          </p:nvSpPr>
          <p:spPr bwMode="auto">
            <a:xfrm>
              <a:off x="440" y="3443"/>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85" name="Line 251"/>
            <p:cNvSpPr>
              <a:spLocks noChangeShapeType="1"/>
            </p:cNvSpPr>
            <p:nvPr/>
          </p:nvSpPr>
          <p:spPr bwMode="auto">
            <a:xfrm>
              <a:off x="440" y="3635"/>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86" name="Line 252"/>
            <p:cNvSpPr>
              <a:spLocks noChangeShapeType="1"/>
            </p:cNvSpPr>
            <p:nvPr/>
          </p:nvSpPr>
          <p:spPr bwMode="auto">
            <a:xfrm>
              <a:off x="440" y="3826"/>
              <a:ext cx="1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87" name="Rectangle 253"/>
            <p:cNvSpPr>
              <a:spLocks noChangeArrowheads="1"/>
            </p:cNvSpPr>
            <p:nvPr/>
          </p:nvSpPr>
          <p:spPr bwMode="auto">
            <a:xfrm>
              <a:off x="461" y="3347"/>
              <a:ext cx="135"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88" name="Rectangle 254"/>
            <p:cNvSpPr>
              <a:spLocks noChangeArrowheads="1"/>
            </p:cNvSpPr>
            <p:nvPr/>
          </p:nvSpPr>
          <p:spPr bwMode="auto">
            <a:xfrm>
              <a:off x="732" y="334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89" name="Rectangle 255"/>
            <p:cNvSpPr>
              <a:spLocks noChangeArrowheads="1"/>
            </p:cNvSpPr>
            <p:nvPr/>
          </p:nvSpPr>
          <p:spPr bwMode="auto">
            <a:xfrm>
              <a:off x="1004" y="334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0" name="Rectangle 256"/>
            <p:cNvSpPr>
              <a:spLocks noChangeArrowheads="1"/>
            </p:cNvSpPr>
            <p:nvPr/>
          </p:nvSpPr>
          <p:spPr bwMode="auto">
            <a:xfrm>
              <a:off x="1276" y="334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1" name="Rectangle 257"/>
            <p:cNvSpPr>
              <a:spLocks noChangeArrowheads="1"/>
            </p:cNvSpPr>
            <p:nvPr/>
          </p:nvSpPr>
          <p:spPr bwMode="auto">
            <a:xfrm>
              <a:off x="1548" y="334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2" name="Rectangle 258"/>
            <p:cNvSpPr>
              <a:spLocks noChangeArrowheads="1"/>
            </p:cNvSpPr>
            <p:nvPr/>
          </p:nvSpPr>
          <p:spPr bwMode="auto">
            <a:xfrm>
              <a:off x="1819" y="334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3" name="Rectangle 259"/>
            <p:cNvSpPr>
              <a:spLocks noChangeArrowheads="1"/>
            </p:cNvSpPr>
            <p:nvPr/>
          </p:nvSpPr>
          <p:spPr bwMode="auto">
            <a:xfrm>
              <a:off x="687" y="3537"/>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4" name="Rectangle 260"/>
            <p:cNvSpPr>
              <a:spLocks noChangeArrowheads="1"/>
            </p:cNvSpPr>
            <p:nvPr/>
          </p:nvSpPr>
          <p:spPr bwMode="auto">
            <a:xfrm>
              <a:off x="1197" y="3539"/>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5" name="Rectangle 261"/>
            <p:cNvSpPr>
              <a:spLocks noChangeArrowheads="1"/>
            </p:cNvSpPr>
            <p:nvPr/>
          </p:nvSpPr>
          <p:spPr bwMode="auto">
            <a:xfrm>
              <a:off x="1864" y="3539"/>
              <a:ext cx="136"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6196" name="Line 262"/>
            <p:cNvSpPr>
              <a:spLocks noChangeShapeType="1"/>
            </p:cNvSpPr>
            <p:nvPr/>
          </p:nvSpPr>
          <p:spPr bwMode="auto">
            <a:xfrm>
              <a:off x="735" y="34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97" name="Line 263"/>
            <p:cNvSpPr>
              <a:spLocks noChangeShapeType="1"/>
            </p:cNvSpPr>
            <p:nvPr/>
          </p:nvSpPr>
          <p:spPr bwMode="auto">
            <a:xfrm>
              <a:off x="1004" y="34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98" name="Line 264"/>
            <p:cNvSpPr>
              <a:spLocks noChangeShapeType="1"/>
            </p:cNvSpPr>
            <p:nvPr/>
          </p:nvSpPr>
          <p:spPr bwMode="auto">
            <a:xfrm>
              <a:off x="1550" y="34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199" name="Line 265"/>
            <p:cNvSpPr>
              <a:spLocks noChangeShapeType="1"/>
            </p:cNvSpPr>
            <p:nvPr/>
          </p:nvSpPr>
          <p:spPr bwMode="auto">
            <a:xfrm>
              <a:off x="1819" y="34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200" name="Rectangle 269"/>
            <p:cNvSpPr>
              <a:spLocks noChangeArrowheads="1"/>
            </p:cNvSpPr>
            <p:nvPr/>
          </p:nvSpPr>
          <p:spPr bwMode="auto">
            <a:xfrm>
              <a:off x="735" y="3731"/>
              <a:ext cx="136" cy="95"/>
            </a:xfrm>
            <a:prstGeom prst="rect">
              <a:avLst/>
            </a:prstGeom>
            <a:solidFill>
              <a:srgbClr val="CCCCFF"/>
            </a:solidFill>
            <a:ln w="9525">
              <a:solidFill>
                <a:srgbClr val="000000"/>
              </a:solidFill>
              <a:miter lim="800000"/>
              <a:headEnd/>
              <a:tailEnd/>
            </a:ln>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endParaRPr lang="ko-KR" altLang="ko-KR" sz="900">
                <a:latin typeface="돋움" pitchFamily="50" charset="-127"/>
                <a:ea typeface="돋움" pitchFamily="50" charset="-127"/>
              </a:endParaRPr>
            </a:p>
          </p:txBody>
        </p:sp>
        <p:sp>
          <p:nvSpPr>
            <p:cNvPr id="6201" name="Rectangle 270"/>
            <p:cNvSpPr>
              <a:spLocks noChangeArrowheads="1"/>
            </p:cNvSpPr>
            <p:nvPr/>
          </p:nvSpPr>
          <p:spPr bwMode="auto">
            <a:xfrm>
              <a:off x="1005" y="3731"/>
              <a:ext cx="136" cy="95"/>
            </a:xfrm>
            <a:prstGeom prst="rect">
              <a:avLst/>
            </a:prstGeom>
            <a:solidFill>
              <a:srgbClr val="CCCCFF"/>
            </a:solidFill>
            <a:ln w="9525">
              <a:solidFill>
                <a:srgbClr val="000000"/>
              </a:solidFill>
              <a:miter lim="800000"/>
              <a:headEnd/>
              <a:tailEnd/>
            </a:ln>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endParaRPr lang="ko-KR" altLang="ko-KR" sz="900">
                <a:latin typeface="돋움" pitchFamily="50" charset="-127"/>
                <a:ea typeface="돋움" pitchFamily="50" charset="-127"/>
              </a:endParaRPr>
            </a:p>
          </p:txBody>
        </p:sp>
        <p:sp>
          <p:nvSpPr>
            <p:cNvPr id="6202" name="Rectangle 271"/>
            <p:cNvSpPr>
              <a:spLocks noChangeArrowheads="1"/>
            </p:cNvSpPr>
            <p:nvPr/>
          </p:nvSpPr>
          <p:spPr bwMode="auto">
            <a:xfrm>
              <a:off x="1550" y="3731"/>
              <a:ext cx="136" cy="95"/>
            </a:xfrm>
            <a:prstGeom prst="rect">
              <a:avLst/>
            </a:prstGeom>
            <a:solidFill>
              <a:srgbClr val="CCCCFF"/>
            </a:solidFill>
            <a:ln w="9525">
              <a:solidFill>
                <a:srgbClr val="000000"/>
              </a:solidFill>
              <a:miter lim="800000"/>
              <a:headEnd/>
              <a:tailEnd/>
            </a:ln>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endParaRPr lang="ko-KR" altLang="ko-KR" sz="900">
                <a:latin typeface="돋움" pitchFamily="50" charset="-127"/>
                <a:ea typeface="돋움" pitchFamily="50" charset="-127"/>
              </a:endParaRPr>
            </a:p>
          </p:txBody>
        </p:sp>
        <p:sp>
          <p:nvSpPr>
            <p:cNvPr id="6203" name="Rectangle 272"/>
            <p:cNvSpPr>
              <a:spLocks noChangeArrowheads="1"/>
            </p:cNvSpPr>
            <p:nvPr/>
          </p:nvSpPr>
          <p:spPr bwMode="auto">
            <a:xfrm>
              <a:off x="1819" y="3731"/>
              <a:ext cx="136" cy="95"/>
            </a:xfrm>
            <a:prstGeom prst="rect">
              <a:avLst/>
            </a:prstGeom>
            <a:solidFill>
              <a:srgbClr val="CCCCFF"/>
            </a:solidFill>
            <a:ln w="9525">
              <a:solidFill>
                <a:srgbClr val="000000"/>
              </a:solidFill>
              <a:miter lim="800000"/>
              <a:headEnd/>
              <a:tailEnd/>
            </a:ln>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endParaRPr lang="ko-KR" altLang="ko-KR" sz="900">
                <a:latin typeface="돋움" pitchFamily="50" charset="-127"/>
                <a:ea typeface="돋움" pitchFamily="50" charset="-127"/>
              </a:endParaRPr>
            </a:p>
          </p:txBody>
        </p:sp>
        <p:sp>
          <p:nvSpPr>
            <p:cNvPr id="6204" name="Line 273"/>
            <p:cNvSpPr>
              <a:spLocks noChangeShapeType="1"/>
            </p:cNvSpPr>
            <p:nvPr/>
          </p:nvSpPr>
          <p:spPr bwMode="auto">
            <a:xfrm>
              <a:off x="1007" y="3728"/>
              <a:ext cx="0" cy="9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205" name="Line 274"/>
            <p:cNvSpPr>
              <a:spLocks noChangeShapeType="1"/>
            </p:cNvSpPr>
            <p:nvPr/>
          </p:nvSpPr>
          <p:spPr bwMode="auto">
            <a:xfrm>
              <a:off x="732" y="3724"/>
              <a:ext cx="0" cy="9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206" name="Line 275"/>
            <p:cNvSpPr>
              <a:spLocks noChangeShapeType="1"/>
            </p:cNvSpPr>
            <p:nvPr/>
          </p:nvSpPr>
          <p:spPr bwMode="auto">
            <a:xfrm>
              <a:off x="1550" y="3726"/>
              <a:ext cx="0" cy="9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207" name="Line 276"/>
            <p:cNvSpPr>
              <a:spLocks noChangeShapeType="1"/>
            </p:cNvSpPr>
            <p:nvPr/>
          </p:nvSpPr>
          <p:spPr bwMode="auto">
            <a:xfrm>
              <a:off x="1819" y="3728"/>
              <a:ext cx="0" cy="96"/>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ko-KR" altLang="en-US"/>
            </a:p>
          </p:txBody>
        </p:sp>
        <p:sp>
          <p:nvSpPr>
            <p:cNvPr id="6208" name="Text Box 277"/>
            <p:cNvSpPr txBox="1">
              <a:spLocks noChangeArrowheads="1"/>
            </p:cNvSpPr>
            <p:nvPr/>
          </p:nvSpPr>
          <p:spPr bwMode="auto">
            <a:xfrm>
              <a:off x="267" y="3320"/>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X0</a:t>
              </a:r>
            </a:p>
          </p:txBody>
        </p:sp>
        <p:sp>
          <p:nvSpPr>
            <p:cNvPr id="6209" name="Text Box 278"/>
            <p:cNvSpPr txBox="1">
              <a:spLocks noChangeArrowheads="1"/>
            </p:cNvSpPr>
            <p:nvPr/>
          </p:nvSpPr>
          <p:spPr bwMode="auto">
            <a:xfrm>
              <a:off x="267" y="3518"/>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X1</a:t>
              </a:r>
            </a:p>
          </p:txBody>
        </p:sp>
        <p:sp>
          <p:nvSpPr>
            <p:cNvPr id="6210" name="Text Box 279"/>
            <p:cNvSpPr txBox="1">
              <a:spLocks noChangeArrowheads="1"/>
            </p:cNvSpPr>
            <p:nvPr/>
          </p:nvSpPr>
          <p:spPr bwMode="auto">
            <a:xfrm>
              <a:off x="267" y="3704"/>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C0</a:t>
              </a:r>
            </a:p>
          </p:txBody>
        </p:sp>
        <p:sp>
          <p:nvSpPr>
            <p:cNvPr id="6211" name="Text Box 280"/>
            <p:cNvSpPr txBox="1">
              <a:spLocks noChangeArrowheads="1"/>
            </p:cNvSpPr>
            <p:nvPr/>
          </p:nvSpPr>
          <p:spPr bwMode="auto">
            <a:xfrm>
              <a:off x="709" y="3698"/>
              <a:ext cx="18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endParaRPr lang="en-US" altLang="ko-KR" sz="900">
                <a:latin typeface="돋움" pitchFamily="50" charset="-127"/>
                <a:ea typeface="돋움" pitchFamily="50" charset="-127"/>
              </a:endParaRPr>
            </a:p>
          </p:txBody>
        </p:sp>
        <p:sp>
          <p:nvSpPr>
            <p:cNvPr id="6212" name="Text Box 281"/>
            <p:cNvSpPr txBox="1">
              <a:spLocks noChangeArrowheads="1"/>
            </p:cNvSpPr>
            <p:nvPr/>
          </p:nvSpPr>
          <p:spPr bwMode="auto">
            <a:xfrm>
              <a:off x="979" y="3698"/>
              <a:ext cx="18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endParaRPr lang="en-US" altLang="ko-KR" sz="900">
                <a:latin typeface="돋움" pitchFamily="50" charset="-127"/>
                <a:ea typeface="돋움" pitchFamily="50" charset="-127"/>
              </a:endParaRPr>
            </a:p>
          </p:txBody>
        </p:sp>
        <p:sp>
          <p:nvSpPr>
            <p:cNvPr id="6213" name="Text Box 282"/>
            <p:cNvSpPr txBox="1">
              <a:spLocks noChangeArrowheads="1"/>
            </p:cNvSpPr>
            <p:nvPr/>
          </p:nvSpPr>
          <p:spPr bwMode="auto">
            <a:xfrm>
              <a:off x="1525" y="3698"/>
              <a:ext cx="18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endParaRPr lang="en-US" altLang="ko-KR" sz="900">
                <a:latin typeface="돋움" pitchFamily="50" charset="-127"/>
                <a:ea typeface="돋움" pitchFamily="50" charset="-127"/>
              </a:endParaRPr>
            </a:p>
          </p:txBody>
        </p:sp>
        <p:sp>
          <p:nvSpPr>
            <p:cNvPr id="6214" name="Text Box 283"/>
            <p:cNvSpPr txBox="1">
              <a:spLocks noChangeArrowheads="1"/>
            </p:cNvSpPr>
            <p:nvPr/>
          </p:nvSpPr>
          <p:spPr bwMode="auto">
            <a:xfrm>
              <a:off x="1795" y="3698"/>
              <a:ext cx="18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endParaRPr lang="en-US" altLang="ko-KR" sz="900">
                <a:latin typeface="돋움" pitchFamily="50" charset="-127"/>
                <a:ea typeface="돋움" pitchFamily="50" charset="-127"/>
              </a:endParaRPr>
            </a:p>
          </p:txBody>
        </p:sp>
      </p:grpSp>
      <p:grpSp>
        <p:nvGrpSpPr>
          <p:cNvPr id="6152" name="Group 112"/>
          <p:cNvGrpSpPr>
            <a:grpSpLocks/>
          </p:cNvGrpSpPr>
          <p:nvPr/>
        </p:nvGrpSpPr>
        <p:grpSpPr bwMode="auto">
          <a:xfrm>
            <a:off x="352425" y="6681192"/>
            <a:ext cx="2990850" cy="969962"/>
            <a:chOff x="0" y="0"/>
            <a:chExt cx="1882" cy="716"/>
          </a:xfrm>
        </p:grpSpPr>
        <p:sp>
          <p:nvSpPr>
            <p:cNvPr id="6163" name="Line 113"/>
            <p:cNvSpPr>
              <a:spLocks noChangeShapeType="1"/>
            </p:cNvSpPr>
            <p:nvPr/>
          </p:nvSpPr>
          <p:spPr bwMode="auto">
            <a:xfrm>
              <a:off x="0" y="81"/>
              <a:ext cx="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4" name="Line 114"/>
            <p:cNvSpPr>
              <a:spLocks noChangeShapeType="1"/>
            </p:cNvSpPr>
            <p:nvPr/>
          </p:nvSpPr>
          <p:spPr bwMode="auto">
            <a:xfrm>
              <a:off x="0" y="177"/>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5" name="Line 115"/>
            <p:cNvSpPr>
              <a:spLocks noChangeShapeType="1"/>
            </p:cNvSpPr>
            <p:nvPr/>
          </p:nvSpPr>
          <p:spPr bwMode="auto">
            <a:xfrm>
              <a:off x="96" y="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6" name="Line 116"/>
            <p:cNvSpPr>
              <a:spLocks noChangeShapeType="1"/>
            </p:cNvSpPr>
            <p:nvPr/>
          </p:nvSpPr>
          <p:spPr bwMode="auto">
            <a:xfrm>
              <a:off x="144" y="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7" name="Line 117"/>
            <p:cNvSpPr>
              <a:spLocks noChangeShapeType="1"/>
            </p:cNvSpPr>
            <p:nvPr/>
          </p:nvSpPr>
          <p:spPr bwMode="auto">
            <a:xfrm>
              <a:off x="1882" y="81"/>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8" name="Line 118"/>
            <p:cNvSpPr>
              <a:spLocks noChangeShapeType="1"/>
            </p:cNvSpPr>
            <p:nvPr/>
          </p:nvSpPr>
          <p:spPr bwMode="auto">
            <a:xfrm>
              <a:off x="144" y="177"/>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9" name="Text Box 119"/>
            <p:cNvSpPr txBox="1">
              <a:spLocks noChangeArrowheads="1"/>
            </p:cNvSpPr>
            <p:nvPr/>
          </p:nvSpPr>
          <p:spPr bwMode="auto">
            <a:xfrm>
              <a:off x="25" y="0"/>
              <a:ext cx="204"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X0</a:t>
              </a:r>
            </a:p>
          </p:txBody>
        </p:sp>
        <p:sp>
          <p:nvSpPr>
            <p:cNvPr id="6170" name="Line 120"/>
            <p:cNvSpPr>
              <a:spLocks noChangeShapeType="1"/>
            </p:cNvSpPr>
            <p:nvPr/>
          </p:nvSpPr>
          <p:spPr bwMode="auto">
            <a:xfrm>
              <a:off x="240" y="17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71" name="Line 121"/>
            <p:cNvSpPr>
              <a:spLocks noChangeShapeType="1"/>
            </p:cNvSpPr>
            <p:nvPr/>
          </p:nvSpPr>
          <p:spPr bwMode="auto">
            <a:xfrm>
              <a:off x="240" y="380"/>
              <a:ext cx="1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72" name="Line 122"/>
            <p:cNvSpPr>
              <a:spLocks noChangeShapeType="1"/>
            </p:cNvSpPr>
            <p:nvPr/>
          </p:nvSpPr>
          <p:spPr bwMode="auto">
            <a:xfrm>
              <a:off x="240" y="321"/>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73" name="Line 123"/>
            <p:cNvSpPr>
              <a:spLocks noChangeShapeType="1"/>
            </p:cNvSpPr>
            <p:nvPr/>
          </p:nvSpPr>
          <p:spPr bwMode="auto">
            <a:xfrm>
              <a:off x="240" y="46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74" name="Line 124"/>
            <p:cNvSpPr>
              <a:spLocks noChangeShapeType="1"/>
            </p:cNvSpPr>
            <p:nvPr/>
          </p:nvSpPr>
          <p:spPr bwMode="auto">
            <a:xfrm>
              <a:off x="240" y="609"/>
              <a:ext cx="1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75" name="Rectangle 125"/>
            <p:cNvSpPr>
              <a:spLocks noChangeArrowheads="1"/>
            </p:cNvSpPr>
            <p:nvPr/>
          </p:nvSpPr>
          <p:spPr bwMode="auto">
            <a:xfrm>
              <a:off x="1112"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K10</a:t>
              </a:r>
            </a:p>
          </p:txBody>
        </p:sp>
        <p:sp>
          <p:nvSpPr>
            <p:cNvPr id="6176" name="Rectangle 126"/>
            <p:cNvSpPr>
              <a:spLocks noChangeArrowheads="1"/>
            </p:cNvSpPr>
            <p:nvPr/>
          </p:nvSpPr>
          <p:spPr bwMode="auto">
            <a:xfrm>
              <a:off x="1448"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D10</a:t>
              </a:r>
            </a:p>
          </p:txBody>
        </p:sp>
        <p:sp>
          <p:nvSpPr>
            <p:cNvPr id="6177" name="Rectangle 127"/>
            <p:cNvSpPr>
              <a:spLocks noChangeArrowheads="1"/>
            </p:cNvSpPr>
            <p:nvPr/>
          </p:nvSpPr>
          <p:spPr bwMode="auto">
            <a:xfrm>
              <a:off x="776" y="102"/>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MOV</a:t>
              </a:r>
            </a:p>
          </p:txBody>
        </p:sp>
        <p:sp>
          <p:nvSpPr>
            <p:cNvPr id="6178" name="Rectangle 128"/>
            <p:cNvSpPr>
              <a:spLocks noChangeArrowheads="1"/>
            </p:cNvSpPr>
            <p:nvPr/>
          </p:nvSpPr>
          <p:spPr bwMode="auto">
            <a:xfrm>
              <a:off x="1112"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K20</a:t>
              </a:r>
            </a:p>
          </p:txBody>
        </p:sp>
        <p:sp>
          <p:nvSpPr>
            <p:cNvPr id="6179" name="Rectangle 129"/>
            <p:cNvSpPr>
              <a:spLocks noChangeArrowheads="1"/>
            </p:cNvSpPr>
            <p:nvPr/>
          </p:nvSpPr>
          <p:spPr bwMode="auto">
            <a:xfrm>
              <a:off x="1448"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D10</a:t>
              </a:r>
            </a:p>
          </p:txBody>
        </p:sp>
        <p:sp>
          <p:nvSpPr>
            <p:cNvPr id="6180" name="Rectangle 130"/>
            <p:cNvSpPr>
              <a:spLocks noChangeArrowheads="1"/>
            </p:cNvSpPr>
            <p:nvPr/>
          </p:nvSpPr>
          <p:spPr bwMode="auto">
            <a:xfrm>
              <a:off x="776" y="30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MOVP</a:t>
              </a:r>
            </a:p>
          </p:txBody>
        </p:sp>
        <p:sp>
          <p:nvSpPr>
            <p:cNvPr id="6181" name="Rectangle 131"/>
            <p:cNvSpPr>
              <a:spLocks noChangeArrowheads="1"/>
            </p:cNvSpPr>
            <p:nvPr/>
          </p:nvSpPr>
          <p:spPr bwMode="auto">
            <a:xfrm>
              <a:off x="1112"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D10</a:t>
              </a:r>
            </a:p>
          </p:txBody>
        </p:sp>
        <p:sp>
          <p:nvSpPr>
            <p:cNvPr id="6182" name="Rectangle 132"/>
            <p:cNvSpPr>
              <a:spLocks noChangeArrowheads="1"/>
            </p:cNvSpPr>
            <p:nvPr/>
          </p:nvSpPr>
          <p:spPr bwMode="auto">
            <a:xfrm>
              <a:off x="1448"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D20</a:t>
              </a:r>
            </a:p>
          </p:txBody>
        </p:sp>
        <p:sp>
          <p:nvSpPr>
            <p:cNvPr id="6183" name="Rectangle 133"/>
            <p:cNvSpPr>
              <a:spLocks noChangeArrowheads="1"/>
            </p:cNvSpPr>
            <p:nvPr/>
          </p:nvSpPr>
          <p:spPr bwMode="auto">
            <a:xfrm>
              <a:off x="776" y="539"/>
              <a:ext cx="33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latin typeface="Arial" charset="0"/>
                </a:rPr>
                <a:t>MOV</a:t>
              </a:r>
            </a:p>
          </p:txBody>
        </p:sp>
      </p:grpSp>
      <p:grpSp>
        <p:nvGrpSpPr>
          <p:cNvPr id="6153" name="Group 181"/>
          <p:cNvGrpSpPr>
            <a:grpSpLocks/>
          </p:cNvGrpSpPr>
          <p:nvPr/>
        </p:nvGrpSpPr>
        <p:grpSpPr bwMode="auto">
          <a:xfrm>
            <a:off x="352425" y="8409384"/>
            <a:ext cx="2990850" cy="514350"/>
            <a:chOff x="0" y="0"/>
            <a:chExt cx="1632" cy="324"/>
          </a:xfrm>
        </p:grpSpPr>
        <p:sp>
          <p:nvSpPr>
            <p:cNvPr id="6154" name="Line 182"/>
            <p:cNvSpPr>
              <a:spLocks noChangeShapeType="1"/>
            </p:cNvSpPr>
            <p:nvPr/>
          </p:nvSpPr>
          <p:spPr bwMode="auto">
            <a:xfrm>
              <a:off x="0" y="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55" name="Line 183"/>
            <p:cNvSpPr>
              <a:spLocks noChangeShapeType="1"/>
            </p:cNvSpPr>
            <p:nvPr/>
          </p:nvSpPr>
          <p:spPr bwMode="auto">
            <a:xfrm>
              <a:off x="0" y="18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56" name="Line 184"/>
            <p:cNvSpPr>
              <a:spLocks noChangeShapeType="1"/>
            </p:cNvSpPr>
            <p:nvPr/>
          </p:nvSpPr>
          <p:spPr bwMode="auto">
            <a:xfrm>
              <a:off x="192" y="13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57" name="Line 185"/>
            <p:cNvSpPr>
              <a:spLocks noChangeShapeType="1"/>
            </p:cNvSpPr>
            <p:nvPr/>
          </p:nvSpPr>
          <p:spPr bwMode="auto">
            <a:xfrm>
              <a:off x="240" y="13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58" name="Line 186"/>
            <p:cNvSpPr>
              <a:spLocks noChangeShapeType="1"/>
            </p:cNvSpPr>
            <p:nvPr/>
          </p:nvSpPr>
          <p:spPr bwMode="auto">
            <a:xfrm>
              <a:off x="240" y="180"/>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59" name="Text Box 187"/>
            <p:cNvSpPr txBox="1">
              <a:spLocks noChangeArrowheads="1"/>
            </p:cNvSpPr>
            <p:nvPr/>
          </p:nvSpPr>
          <p:spPr bwMode="auto">
            <a:xfrm>
              <a:off x="114" y="0"/>
              <a:ext cx="20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t>X0</a:t>
              </a:r>
            </a:p>
          </p:txBody>
        </p:sp>
        <p:sp>
          <p:nvSpPr>
            <p:cNvPr id="6160" name="Line 188"/>
            <p:cNvSpPr>
              <a:spLocks noChangeShapeType="1"/>
            </p:cNvSpPr>
            <p:nvPr/>
          </p:nvSpPr>
          <p:spPr bwMode="auto">
            <a:xfrm>
              <a:off x="1632" y="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sp>
          <p:nvSpPr>
            <p:cNvPr id="6161" name="Text Box 189"/>
            <p:cNvSpPr txBox="1">
              <a:spLocks noChangeArrowheads="1"/>
            </p:cNvSpPr>
            <p:nvPr/>
          </p:nvSpPr>
          <p:spPr bwMode="auto">
            <a:xfrm>
              <a:off x="648" y="107"/>
              <a:ext cx="910"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a:t>[   FMOV   K1   K3M0   K10   ]</a:t>
              </a:r>
            </a:p>
          </p:txBody>
        </p:sp>
        <p:sp>
          <p:nvSpPr>
            <p:cNvPr id="6162" name="Line 190"/>
            <p:cNvSpPr>
              <a:spLocks noChangeShapeType="1"/>
            </p:cNvSpPr>
            <p:nvPr/>
          </p:nvSpPr>
          <p:spPr bwMode="auto">
            <a:xfrm>
              <a:off x="1488" y="18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ko-KR" altLang="en-US"/>
            </a:p>
          </p:txBody>
        </p:sp>
      </p:grpSp>
    </p:spTree>
    <p:extLst>
      <p:ext uri="{BB962C8B-B14F-4D97-AF65-F5344CB8AC3E}">
        <p14:creationId xmlns:p14="http://schemas.microsoft.com/office/powerpoint/2010/main" val="3600324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5" name="Text Box 5"/>
          <p:cNvSpPr txBox="1">
            <a:spLocks noChangeArrowheads="1"/>
          </p:cNvSpPr>
          <p:nvPr/>
        </p:nvSpPr>
        <p:spPr bwMode="auto">
          <a:xfrm>
            <a:off x="174625" y="239713"/>
            <a:ext cx="10919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b="1">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 </a:t>
            </a:r>
            <a:r>
              <a:rPr lang="ko-KR" altLang="en-US"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en-US" altLang="ko-KR"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nvGrpSpPr>
          <p:cNvPr id="8196" name="Group 2"/>
          <p:cNvGrpSpPr>
            <a:grpSpLocks/>
          </p:cNvGrpSpPr>
          <p:nvPr/>
        </p:nvGrpSpPr>
        <p:grpSpPr bwMode="auto">
          <a:xfrm>
            <a:off x="304800" y="776288"/>
            <a:ext cx="6248400" cy="8901112"/>
            <a:chOff x="192" y="672"/>
            <a:chExt cx="3936" cy="5424"/>
          </a:xfrm>
        </p:grpSpPr>
        <p:sp>
          <p:nvSpPr>
            <p:cNvPr id="8268" name="Rectangle 3"/>
            <p:cNvSpPr>
              <a:spLocks noChangeArrowheads="1"/>
            </p:cNvSpPr>
            <p:nvPr/>
          </p:nvSpPr>
          <p:spPr bwMode="auto">
            <a:xfrm>
              <a:off x="192"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돋움" pitchFamily="50" charset="-127"/>
                <a:ea typeface="돋움" pitchFamily="50" charset="-127"/>
              </a:endParaRPr>
            </a:p>
          </p:txBody>
        </p:sp>
        <p:sp>
          <p:nvSpPr>
            <p:cNvPr id="8269" name="Rectangle 4"/>
            <p:cNvSpPr>
              <a:spLocks noChangeArrowheads="1"/>
            </p:cNvSpPr>
            <p:nvPr/>
          </p:nvSpPr>
          <p:spPr bwMode="auto">
            <a:xfrm>
              <a:off x="2160"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돋움" pitchFamily="50" charset="-127"/>
                <a:ea typeface="돋움" pitchFamily="50" charset="-127"/>
              </a:endParaRPr>
            </a:p>
          </p:txBody>
        </p:sp>
      </p:grpSp>
      <p:sp>
        <p:nvSpPr>
          <p:cNvPr id="8197" name="Text Box 6"/>
          <p:cNvSpPr txBox="1">
            <a:spLocks noChangeArrowheads="1"/>
          </p:cNvSpPr>
          <p:nvPr/>
        </p:nvSpPr>
        <p:spPr bwMode="auto">
          <a:xfrm>
            <a:off x="292100" y="817563"/>
            <a:ext cx="15343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Khí nén</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Câu 41</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60</a:t>
            </a:r>
            <a:endParaRPr lang="ko-KR" altLang="en-US" sz="1000" b="1">
              <a:latin typeface="Times New Roman" panose="02020603050405020304" pitchFamily="18" charset="0"/>
              <a:ea typeface="돋움" pitchFamily="50" charset="-127"/>
              <a:cs typeface="Times New Roman" panose="02020603050405020304" pitchFamily="18" charset="0"/>
            </a:endParaRPr>
          </a:p>
        </p:txBody>
      </p:sp>
      <p:sp>
        <p:nvSpPr>
          <p:cNvPr id="8198" name="Text Box 34"/>
          <p:cNvSpPr txBox="1">
            <a:spLocks noChangeArrowheads="1"/>
          </p:cNvSpPr>
          <p:nvPr/>
        </p:nvSpPr>
        <p:spPr bwMode="auto">
          <a:xfrm>
            <a:off x="279400" y="3979863"/>
            <a:ext cx="3149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cs typeface="Times New Roman" pitchFamily="18" charset="0"/>
              </a:rPr>
              <a:t>43. </a:t>
            </a:r>
            <a:r>
              <a:rPr lang="en-US" altLang="ko-KR" sz="900" smtClean="0">
                <a:latin typeface="Times New Roman" pitchFamily="18" charset="0"/>
                <a:cs typeface="Times New Roman" pitchFamily="18" charset="0"/>
              </a:rPr>
              <a:t>Sử </a:t>
            </a:r>
            <a:r>
              <a:rPr lang="en-US" altLang="ko-KR" sz="900">
                <a:latin typeface="Times New Roman" pitchFamily="18" charset="0"/>
                <a:cs typeface="Times New Roman" pitchFamily="18" charset="0"/>
              </a:rPr>
              <a:t>dụng van </a:t>
            </a:r>
            <a:r>
              <a:rPr lang="en-US" altLang="ko-KR" sz="900" smtClean="0">
                <a:latin typeface="Times New Roman" pitchFamily="18" charset="0"/>
                <a:cs typeface="Times New Roman" pitchFamily="18" charset="0"/>
              </a:rPr>
              <a:t>5/3 để vận hành Xi lanh. </a:t>
            </a:r>
            <a:r>
              <a:rPr lang="vi-VN" altLang="ko-KR" sz="900" smtClean="0">
                <a:latin typeface="Times New Roman" pitchFamily="18" charset="0"/>
                <a:cs typeface="Times New Roman" pitchFamily="18" charset="0"/>
              </a:rPr>
              <a:t>Khi </a:t>
            </a:r>
            <a:r>
              <a:rPr lang="vi-VN" altLang="ko-KR" sz="900">
                <a:latin typeface="Times New Roman" pitchFamily="18" charset="0"/>
                <a:cs typeface="Times New Roman" pitchFamily="18" charset="0"/>
              </a:rPr>
              <a:t>các tín hiệu </a:t>
            </a:r>
            <a:r>
              <a:rPr lang="vi-VN" altLang="ko-KR" sz="900" smtClean="0">
                <a:latin typeface="Times New Roman" pitchFamily="18" charset="0"/>
                <a:cs typeface="Times New Roman" pitchFamily="18" charset="0"/>
              </a:rPr>
              <a:t>điều khiển hướng </a:t>
            </a:r>
            <a:r>
              <a:rPr lang="en-US" altLang="ko-KR" sz="900" smtClean="0">
                <a:latin typeface="Times New Roman" pitchFamily="18" charset="0"/>
                <a:cs typeface="Times New Roman" pitchFamily="18" charset="0"/>
              </a:rPr>
              <a:t>của</a:t>
            </a:r>
            <a:r>
              <a:rPr lang="vi-VN" altLang="ko-KR" sz="900" smtClean="0">
                <a:latin typeface="Times New Roman" pitchFamily="18" charset="0"/>
                <a:cs typeface="Times New Roman" pitchFamily="18" charset="0"/>
              </a:rPr>
              <a:t> </a:t>
            </a:r>
            <a:r>
              <a:rPr lang="vi-VN" altLang="ko-KR" sz="900">
                <a:latin typeface="Times New Roman" pitchFamily="18" charset="0"/>
                <a:cs typeface="Times New Roman" pitchFamily="18" charset="0"/>
              </a:rPr>
              <a:t>cả hai </a:t>
            </a:r>
            <a:r>
              <a:rPr lang="vi-VN" altLang="ko-KR" sz="900" smtClean="0">
                <a:latin typeface="Times New Roman" pitchFamily="18" charset="0"/>
                <a:cs typeface="Times New Roman" pitchFamily="18" charset="0"/>
              </a:rPr>
              <a:t>mặt </a:t>
            </a:r>
            <a:r>
              <a:rPr lang="vi-VN" altLang="ko-KR" sz="900">
                <a:latin typeface="Times New Roman" pitchFamily="18" charset="0"/>
                <a:cs typeface="Times New Roman" pitchFamily="18" charset="0"/>
              </a:rPr>
              <a:t>van </a:t>
            </a:r>
            <a:r>
              <a:rPr lang="vi-VN" altLang="ko-KR" sz="900" smtClean="0">
                <a:latin typeface="Times New Roman" pitchFamily="18" charset="0"/>
                <a:cs typeface="Times New Roman" pitchFamily="18" charset="0"/>
              </a:rPr>
              <a:t>bị chặn</a:t>
            </a:r>
            <a:r>
              <a:rPr lang="en-US" altLang="ko-KR" sz="900">
                <a:latin typeface="Times New Roman" pitchFamily="18" charset="0"/>
                <a:cs typeface="Times New Roman" pitchFamily="18" charset="0"/>
              </a:rPr>
              <a:t>.</a:t>
            </a:r>
            <a:r>
              <a:rPr lang="en-US" altLang="ko-KR" sz="900" smtClean="0">
                <a:latin typeface="Times New Roman" pitchFamily="18" charset="0"/>
                <a:cs typeface="Times New Roman" pitchFamily="18" charset="0"/>
              </a:rPr>
              <a:t> Kiểu kết nối van nào cho phép</a:t>
            </a:r>
            <a:r>
              <a:rPr lang="vi-VN" altLang="ko-KR" sz="900" smtClean="0">
                <a:latin typeface="Times New Roman" pitchFamily="18" charset="0"/>
                <a:cs typeface="Times New Roman" pitchFamily="18" charset="0"/>
              </a:rPr>
              <a:t> </a:t>
            </a:r>
            <a:r>
              <a:rPr lang="vi-VN" altLang="ko-KR" sz="900">
                <a:latin typeface="Times New Roman" pitchFamily="18" charset="0"/>
                <a:cs typeface="Times New Roman" pitchFamily="18" charset="0"/>
              </a:rPr>
              <a:t>xi </a:t>
            </a:r>
            <a:r>
              <a:rPr lang="vi-VN" altLang="ko-KR" sz="900" smtClean="0">
                <a:latin typeface="Times New Roman" pitchFamily="18" charset="0"/>
                <a:cs typeface="Times New Roman" pitchFamily="18" charset="0"/>
              </a:rPr>
              <a:t>lanh </a:t>
            </a:r>
            <a:r>
              <a:rPr lang="vi-VN" altLang="ko-KR" sz="900">
                <a:latin typeface="Times New Roman" pitchFamily="18" charset="0"/>
                <a:cs typeface="Times New Roman" pitchFamily="18" charset="0"/>
              </a:rPr>
              <a:t>di chuyển trái / phải bằng tay?</a:t>
            </a: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r>
              <a:rPr lang="en-US" altLang="ko-KR" sz="900">
                <a:latin typeface="Times New Roman" pitchFamily="18" charset="0"/>
                <a:cs typeface="Times New Roman" pitchFamily="18" charset="0"/>
              </a:rPr>
              <a:t> ① Tất cả các </a:t>
            </a:r>
            <a:r>
              <a:rPr lang="en-US" altLang="ko-KR" sz="900" smtClean="0">
                <a:latin typeface="Times New Roman" pitchFamily="18" charset="0"/>
                <a:cs typeface="Times New Roman" pitchFamily="18" charset="0"/>
              </a:rPr>
              <a:t>kiểu </a:t>
            </a:r>
            <a:r>
              <a:rPr lang="en-US" altLang="ko-KR" sz="900">
                <a:latin typeface="Times New Roman" pitchFamily="18" charset="0"/>
                <a:cs typeface="Times New Roman" pitchFamily="18" charset="0"/>
              </a:rPr>
              <a:t>khối cổng </a:t>
            </a:r>
            <a:r>
              <a:rPr lang="en-US" altLang="ko-KR" sz="900" smtClean="0">
                <a:latin typeface="Times New Roman" pitchFamily="18" charset="0"/>
                <a:cs typeface="Times New Roman" pitchFamily="18" charset="0"/>
              </a:rPr>
              <a:t>  ② Kiểu </a:t>
            </a:r>
            <a:r>
              <a:rPr lang="en-US" altLang="ko-KR" sz="900">
                <a:latin typeface="Times New Roman" pitchFamily="18" charset="0"/>
                <a:cs typeface="Times New Roman" pitchFamily="18" charset="0"/>
              </a:rPr>
              <a:t>kết nối PAB</a:t>
            </a:r>
          </a:p>
          <a:p>
            <a:pPr eaLnBrk="1" hangingPunct="1">
              <a:spcBef>
                <a:spcPct val="0"/>
              </a:spcBef>
              <a:buFontTx/>
              <a:buNone/>
            </a:pPr>
            <a:r>
              <a:rPr lang="en-US" altLang="ko-KR" sz="900">
                <a:latin typeface="Times New Roman" pitchFamily="18" charset="0"/>
                <a:cs typeface="Times New Roman" pitchFamily="18" charset="0"/>
              </a:rPr>
              <a:t> </a:t>
            </a:r>
            <a:r>
              <a:rPr lang="en-US" altLang="ko-KR" sz="900">
                <a:solidFill>
                  <a:srgbClr val="FF0000"/>
                </a:solidFill>
                <a:latin typeface="Times New Roman" pitchFamily="18" charset="0"/>
                <a:cs typeface="Times New Roman" pitchFamily="18" charset="0"/>
              </a:rPr>
              <a:t>③ Kiểu kết nối ABR </a:t>
            </a:r>
            <a:r>
              <a:rPr lang="en-US" altLang="ko-KR" sz="900" smtClean="0">
                <a:solidFill>
                  <a:srgbClr val="FF0000"/>
                </a:solidFill>
                <a:latin typeface="Times New Roman" pitchFamily="18" charset="0"/>
                <a:cs typeface="Times New Roman" pitchFamily="18" charset="0"/>
              </a:rPr>
              <a:t>              </a:t>
            </a:r>
            <a:r>
              <a:rPr lang="en-US" altLang="ko-KR" sz="900" smtClean="0">
                <a:latin typeface="Times New Roman" pitchFamily="18" charset="0"/>
                <a:cs typeface="Times New Roman" pitchFamily="18" charset="0"/>
              </a:rPr>
              <a:t>④ </a:t>
            </a:r>
            <a:r>
              <a:rPr lang="en-US" altLang="ko-KR" sz="900">
                <a:latin typeface="Times New Roman" pitchFamily="18" charset="0"/>
                <a:cs typeface="Times New Roman" pitchFamily="18" charset="0"/>
              </a:rPr>
              <a:t>Kiểu kết nối PRS</a:t>
            </a:r>
          </a:p>
        </p:txBody>
      </p:sp>
      <p:sp>
        <p:nvSpPr>
          <p:cNvPr id="8199" name="Rectangle 153"/>
          <p:cNvSpPr>
            <a:spLocks noChangeArrowheads="1"/>
          </p:cNvSpPr>
          <p:nvPr/>
        </p:nvSpPr>
        <p:spPr bwMode="auto">
          <a:xfrm>
            <a:off x="3394075" y="4418013"/>
            <a:ext cx="320357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48. </a:t>
            </a:r>
            <a:r>
              <a:rPr lang="en-US" altLang="ko-KR" sz="900" dirty="0" smtClean="0">
                <a:latin typeface="Times New Roman" pitchFamily="18" charset="0"/>
                <a:ea typeface="돋움" pitchFamily="50" charset="-127"/>
                <a:cs typeface="Times New Roman" pitchFamily="18" charset="0"/>
              </a:rPr>
              <a:t>Theo s</a:t>
            </a:r>
            <a:r>
              <a:rPr lang="vi-VN" altLang="ko-KR" sz="900" dirty="0" smtClean="0">
                <a:latin typeface="Times New Roman" pitchFamily="18" charset="0"/>
                <a:ea typeface="돋움" pitchFamily="50" charset="-127"/>
                <a:cs typeface="Times New Roman" pitchFamily="18" charset="0"/>
              </a:rPr>
              <a:t>ơ đồ </a:t>
            </a:r>
            <a:r>
              <a:rPr lang="vi-VN" altLang="ko-KR" sz="900" dirty="0">
                <a:latin typeface="Times New Roman" pitchFamily="18" charset="0"/>
                <a:ea typeface="돋움" pitchFamily="50" charset="-127"/>
                <a:cs typeface="Times New Roman" pitchFamily="18" charset="0"/>
              </a:rPr>
              <a:t>của hệ thống khí </a:t>
            </a:r>
            <a:r>
              <a:rPr lang="vi-VN" altLang="ko-KR" sz="900" dirty="0" smtClean="0">
                <a:latin typeface="Times New Roman" pitchFamily="18" charset="0"/>
                <a:ea typeface="돋움" pitchFamily="50" charset="-127"/>
                <a:cs typeface="Times New Roman" pitchFamily="18" charset="0"/>
              </a:rPr>
              <a:t>nén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phần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nào</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được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đặt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ngay</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sau</a:t>
            </a:r>
            <a:r>
              <a:rPr lang="vi-VN" altLang="ko-KR" sz="900" dirty="0" smtClean="0">
                <a:latin typeface="Times New Roman" pitchFamily="18" charset="0"/>
                <a:ea typeface="돋움" pitchFamily="50" charset="-127"/>
                <a:cs typeface="Times New Roman" pitchFamily="18" charset="0"/>
              </a:rPr>
              <a:t> máy nén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khí</a:t>
            </a:r>
            <a:r>
              <a:rPr lang="vi-VN"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a:p>
            <a:pPr eaLnBrk="1" hangingPunct="1">
              <a:spcBef>
                <a:spcPct val="0"/>
              </a:spcBef>
              <a:buFontTx/>
              <a:buNone/>
            </a:pPr>
            <a:endParaRPr lang="vi-VN" altLang="ko-KR" sz="900" dirty="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① Động cơ điện </a:t>
            </a:r>
            <a:r>
              <a:rPr lang="en-US" altLang="ko-KR" sz="900" dirty="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② Bộ tách dầu phun</a:t>
            </a: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③ Bộ làm mát phía sau </a:t>
            </a:r>
            <a:r>
              <a:rPr lang="en-US" altLang="ko-KR" sz="900" dirty="0">
                <a:solidFill>
                  <a:srgbClr val="FF0000"/>
                </a:solidFill>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④ Máy sấy</a:t>
            </a:r>
            <a:endParaRPr lang="en-US" altLang="ko-KR" sz="900" dirty="0">
              <a:latin typeface="Times New Roman" pitchFamily="18" charset="0"/>
              <a:ea typeface="돋움" pitchFamily="50" charset="-127"/>
              <a:cs typeface="Times New Roman" pitchFamily="18" charset="0"/>
            </a:endParaRPr>
          </a:p>
        </p:txBody>
      </p:sp>
      <p:sp>
        <p:nvSpPr>
          <p:cNvPr id="8200" name="Rectangle 52"/>
          <p:cNvSpPr>
            <a:spLocks noChangeArrowheads="1"/>
          </p:cNvSpPr>
          <p:nvPr/>
        </p:nvSpPr>
        <p:spPr bwMode="auto">
          <a:xfrm>
            <a:off x="260350" y="1065213"/>
            <a:ext cx="32131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41. </a:t>
            </a:r>
            <a:r>
              <a:rPr lang="en-US" altLang="ko-KR" sz="900" smtClean="0">
                <a:latin typeface="Times New Roman" pitchFamily="18" charset="0"/>
                <a:ea typeface="돋움" pitchFamily="50" charset="-127"/>
                <a:cs typeface="Times New Roman" pitchFamily="18" charset="0"/>
              </a:rPr>
              <a:t>Ý</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nào không đúng với đặc điểm của </a:t>
            </a:r>
            <a:r>
              <a:rPr lang="en-US" altLang="ko-KR" sz="900" smtClean="0">
                <a:latin typeface="Times New Roman" pitchFamily="18" charset="0"/>
                <a:ea typeface="돋움" pitchFamily="50" charset="-127"/>
                <a:cs typeface="Times New Roman" pitchFamily="18" charset="0"/>
              </a:rPr>
              <a:t>Vacuum Ejector</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Mức độ chân không </a:t>
            </a:r>
            <a:r>
              <a:rPr lang="vi-VN" altLang="ko-KR" sz="900" smtClean="0">
                <a:latin typeface="Times New Roman" pitchFamily="18" charset="0"/>
                <a:ea typeface="돋움" pitchFamily="50" charset="-127"/>
                <a:cs typeface="Times New Roman" pitchFamily="18" charset="0"/>
              </a:rPr>
              <a:t>gần </a:t>
            </a:r>
            <a:r>
              <a:rPr lang="vi-VN" altLang="ko-KR" sz="900">
                <a:latin typeface="Times New Roman" pitchFamily="18" charset="0"/>
                <a:ea typeface="돋움" pitchFamily="50" charset="-127"/>
                <a:cs typeface="Times New Roman" pitchFamily="18" charset="0"/>
              </a:rPr>
              <a:t>như tỷ lệ thuận với áp suất cung </a:t>
            </a:r>
            <a:r>
              <a:rPr lang="vi-VN" altLang="ko-KR" sz="900" smtClean="0">
                <a:latin typeface="Times New Roman" pitchFamily="18" charset="0"/>
                <a:ea typeface="돋움" pitchFamily="50" charset="-127"/>
                <a:cs typeface="Times New Roman" pitchFamily="18" charset="0"/>
              </a:rPr>
              <a:t>cấp</a:t>
            </a:r>
            <a:r>
              <a:rPr lang="en-US" altLang="ko-KR" sz="900" smtClean="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vi-VN" altLang="ko-KR" sz="900" smtClean="0">
                <a:solidFill>
                  <a:srgbClr val="FF0000"/>
                </a:solidFill>
                <a:latin typeface="Times New Roman" pitchFamily="18" charset="0"/>
                <a:ea typeface="돋움" pitchFamily="50" charset="-127"/>
                <a:cs typeface="Times New Roman" pitchFamily="18" charset="0"/>
              </a:rPr>
              <a:t>② </a:t>
            </a:r>
            <a:r>
              <a:rPr lang="vi-VN" altLang="ko-KR" sz="900">
                <a:solidFill>
                  <a:srgbClr val="FF0000"/>
                </a:solidFill>
                <a:latin typeface="Times New Roman" pitchFamily="18" charset="0"/>
                <a:ea typeface="돋움" pitchFamily="50" charset="-127"/>
                <a:cs typeface="Times New Roman" pitchFamily="18" charset="0"/>
              </a:rPr>
              <a:t>Cần có </a:t>
            </a:r>
            <a:r>
              <a:rPr lang="en-US" altLang="ko-KR" sz="900" smtClean="0">
                <a:solidFill>
                  <a:srgbClr val="FF0000"/>
                </a:solidFill>
                <a:latin typeface="Times New Roman" pitchFamily="18" charset="0"/>
                <a:ea typeface="돋움" pitchFamily="50" charset="-127"/>
                <a:cs typeface="Times New Roman" pitchFamily="18" charset="0"/>
              </a:rPr>
              <a:t>tank chứa khí chân không</a:t>
            </a:r>
            <a:r>
              <a:rPr lang="vi-VN" altLang="ko-KR" sz="900" smtClean="0">
                <a:solidFill>
                  <a:srgbClr val="FF0000"/>
                </a:solidFill>
                <a:latin typeface="Times New Roman" pitchFamily="18" charset="0"/>
                <a:ea typeface="돋움" pitchFamily="50" charset="-127"/>
                <a:cs typeface="Times New Roman" pitchFamily="18" charset="0"/>
              </a:rPr>
              <a:t>.</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Tuổi </a:t>
            </a:r>
            <a:r>
              <a:rPr lang="vi-VN" altLang="ko-KR" sz="900" smtClean="0">
                <a:latin typeface="Times New Roman" pitchFamily="18" charset="0"/>
                <a:ea typeface="돋움" pitchFamily="50" charset="-127"/>
                <a:cs typeface="Times New Roman" pitchFamily="18" charset="0"/>
              </a:rPr>
              <a:t>thọ </a:t>
            </a:r>
            <a:r>
              <a:rPr lang="vi-VN" altLang="ko-KR" sz="900">
                <a:latin typeface="Times New Roman" pitchFamily="18" charset="0"/>
                <a:ea typeface="돋움" pitchFamily="50" charset="-127"/>
                <a:cs typeface="Times New Roman" pitchFamily="18" charset="0"/>
              </a:rPr>
              <a:t>cao do không có bộ phận chuyển động.</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a:t>
            </a:r>
            <a:r>
              <a:rPr lang="en-US" altLang="ko-KR" sz="900" smtClean="0">
                <a:latin typeface="Times New Roman" pitchFamily="18" charset="0"/>
                <a:ea typeface="돋움" pitchFamily="50" charset="-127"/>
                <a:cs typeface="Times New Roman" pitchFamily="18" charset="0"/>
              </a:rPr>
              <a:t>Có thể sử dụng van điều khiển chung.</a:t>
            </a:r>
            <a:endParaRPr lang="vi-VN" altLang="ko-KR" sz="900">
              <a:latin typeface="Times New Roman" pitchFamily="18" charset="0"/>
              <a:ea typeface="돋움" pitchFamily="50" charset="-127"/>
              <a:cs typeface="Times New Roman" pitchFamily="18" charset="0"/>
            </a:endParaRPr>
          </a:p>
        </p:txBody>
      </p:sp>
      <p:sp>
        <p:nvSpPr>
          <p:cNvPr id="8201" name="Rectangle 161"/>
          <p:cNvSpPr>
            <a:spLocks noChangeArrowheads="1"/>
          </p:cNvSpPr>
          <p:nvPr/>
        </p:nvSpPr>
        <p:spPr bwMode="auto">
          <a:xfrm>
            <a:off x="269875" y="2936875"/>
            <a:ext cx="3159125"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42. </a:t>
            </a:r>
            <a:r>
              <a:rPr lang="en-US" altLang="ko-KR" sz="900">
                <a:latin typeface="Times New Roman" pitchFamily="18" charset="0"/>
                <a:ea typeface="돋움" pitchFamily="50" charset="-127"/>
                <a:cs typeface="Times New Roman" pitchFamily="18" charset="0"/>
              </a:rPr>
              <a:t>T</a:t>
            </a:r>
            <a:r>
              <a:rPr lang="vi-VN" altLang="ko-KR" sz="900" smtClean="0">
                <a:latin typeface="Times New Roman" pitchFamily="18" charset="0"/>
                <a:ea typeface="돋움" pitchFamily="50" charset="-127"/>
                <a:cs typeface="Times New Roman" pitchFamily="18" charset="0"/>
              </a:rPr>
              <a:t>rong mạch</a:t>
            </a:r>
            <a:r>
              <a:rPr lang="en-US" altLang="ko-KR" sz="900" smtClean="0">
                <a:latin typeface="Times New Roman" pitchFamily="18" charset="0"/>
                <a:ea typeface="돋움" pitchFamily="50" charset="-127"/>
                <a:cs typeface="Times New Roman" pitchFamily="18" charset="0"/>
              </a:rPr>
              <a:t> hoạt động</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có hai hoặc nhiều mạch nhánh</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Van nào điều khiển tuần tự bằng áp suất trong mạch?</a:t>
            </a: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① Van tuần tự </a:t>
            </a:r>
            <a:r>
              <a:rPr lang="en-US" altLang="ko-KR" sz="900">
                <a:solidFill>
                  <a:srgbClr val="FF0000"/>
                </a:solidFill>
                <a:latin typeface="Times New Roman" pitchFamily="18" charset="0"/>
                <a:ea typeface="돋움" pitchFamily="50" charset="-127"/>
                <a:cs typeface="Times New Roman" pitchFamily="18" charset="0"/>
              </a:rPr>
              <a:t>   </a:t>
            </a:r>
            <a:r>
              <a:rPr lang="en-US" altLang="ko-KR" sz="900" smtClean="0">
                <a:solidFill>
                  <a:srgbClr val="FF0000"/>
                </a:solidFill>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② </a:t>
            </a:r>
            <a:r>
              <a:rPr lang="vi-VN" altLang="ko-KR" sz="900">
                <a:latin typeface="Times New Roman" pitchFamily="18" charset="0"/>
                <a:ea typeface="돋움" pitchFamily="50" charset="-127"/>
                <a:cs typeface="Times New Roman" pitchFamily="18" charset="0"/>
              </a:rPr>
              <a:t>Van </a:t>
            </a:r>
            <a:r>
              <a:rPr lang="en-US" altLang="ko-KR" sz="900" smtClean="0">
                <a:latin typeface="Times New Roman" pitchFamily="18" charset="0"/>
                <a:ea typeface="돋움" pitchFamily="50" charset="-127"/>
                <a:cs typeface="Times New Roman" pitchFamily="18" charset="0"/>
              </a:rPr>
              <a:t>áp suất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Van </a:t>
            </a:r>
            <a:r>
              <a:rPr lang="en-US" altLang="ko-KR" sz="900" smtClean="0">
                <a:latin typeface="Times New Roman" pitchFamily="18" charset="0"/>
                <a:ea typeface="돋움" pitchFamily="50" charset="-127"/>
                <a:cs typeface="Times New Roman" pitchFamily="18" charset="0"/>
              </a:rPr>
              <a:t>Shuttle     </a:t>
            </a:r>
            <a:r>
              <a:rPr lang="vi-VN" altLang="ko-KR" sz="900" smtClean="0">
                <a:latin typeface="Times New Roman" pitchFamily="18" charset="0"/>
                <a:ea typeface="돋움" pitchFamily="50" charset="-127"/>
                <a:cs typeface="Times New Roman" pitchFamily="18" charset="0"/>
              </a:rPr>
              <a:t>④ </a:t>
            </a:r>
            <a:r>
              <a:rPr lang="vi-VN" altLang="ko-KR" sz="900">
                <a:latin typeface="Times New Roman" pitchFamily="18" charset="0"/>
                <a:ea typeface="돋움" pitchFamily="50" charset="-127"/>
                <a:cs typeface="Times New Roman" pitchFamily="18" charset="0"/>
              </a:rPr>
              <a:t>Van một chiều</a:t>
            </a:r>
            <a:endParaRPr lang="ko-KR" altLang="en-US" sz="900">
              <a:latin typeface="Times New Roman" pitchFamily="18" charset="0"/>
              <a:ea typeface="돋움" pitchFamily="50" charset="-127"/>
              <a:cs typeface="Times New Roman" pitchFamily="18" charset="0"/>
            </a:endParaRPr>
          </a:p>
        </p:txBody>
      </p:sp>
      <p:sp>
        <p:nvSpPr>
          <p:cNvPr id="8202" name="Rectangle 110"/>
          <p:cNvSpPr>
            <a:spLocks noChangeArrowheads="1"/>
          </p:cNvSpPr>
          <p:nvPr/>
        </p:nvSpPr>
        <p:spPr bwMode="auto">
          <a:xfrm>
            <a:off x="279400" y="8267700"/>
            <a:ext cx="31416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45. </a:t>
            </a:r>
            <a:r>
              <a:rPr lang="en-US" altLang="ko-KR" sz="900">
                <a:latin typeface="Times New Roman" pitchFamily="18" charset="0"/>
                <a:ea typeface="돋움" pitchFamily="50" charset="-127"/>
                <a:cs typeface="Times New Roman" pitchFamily="18" charset="0"/>
              </a:rPr>
              <a:t>K</a:t>
            </a:r>
            <a:r>
              <a:rPr lang="vi-VN" altLang="ko-KR" sz="900" smtClean="0">
                <a:latin typeface="Times New Roman" pitchFamily="18" charset="0"/>
                <a:ea typeface="돋움" pitchFamily="50" charset="-127"/>
                <a:cs typeface="Times New Roman" pitchFamily="18" charset="0"/>
              </a:rPr>
              <a:t>hông phải</a:t>
            </a:r>
            <a:r>
              <a:rPr lang="en-US" altLang="ko-KR" sz="900" smtClean="0">
                <a:latin typeface="Times New Roman" pitchFamily="18" charset="0"/>
                <a:ea typeface="돋움" pitchFamily="50" charset="-127"/>
                <a:cs typeface="Times New Roman" pitchFamily="18" charset="0"/>
              </a:rPr>
              <a:t> mục đích của Tank</a:t>
            </a:r>
            <a:r>
              <a:rPr lang="vi-VN" altLang="ko-KR" sz="900" smtClean="0">
                <a:latin typeface="Times New Roman" pitchFamily="18" charset="0"/>
                <a:ea typeface="돋움" pitchFamily="50" charset="-127"/>
                <a:cs typeface="Times New Roman" pitchFamily="18" charset="0"/>
              </a:rPr>
              <a:t> ?</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① Làm khô không khí</a:t>
            </a:r>
            <a:r>
              <a:rPr lang="vi-VN" altLang="ko-KR" sz="900">
                <a:latin typeface="Times New Roman" pitchFamily="18" charset="0"/>
                <a:ea typeface="돋움" pitchFamily="50" charset="-127"/>
                <a:cs typeface="Times New Roman" pitchFamily="18" charset="0"/>
              </a:rPr>
              <a:t> </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② Làm mát không khí</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Lưu trữ không khí </a:t>
            </a: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Ngăn chặn xung động</a:t>
            </a:r>
            <a:endParaRPr lang="ko-KR" altLang="en-US" sz="900">
              <a:latin typeface="Times New Roman" pitchFamily="18" charset="0"/>
              <a:ea typeface="돋움" pitchFamily="50" charset="-127"/>
              <a:cs typeface="Times New Roman" pitchFamily="18" charset="0"/>
            </a:endParaRPr>
          </a:p>
        </p:txBody>
      </p:sp>
      <p:sp>
        <p:nvSpPr>
          <p:cNvPr id="8203" name="Rectangle 164"/>
          <p:cNvSpPr>
            <a:spLocks noChangeArrowheads="1"/>
          </p:cNvSpPr>
          <p:nvPr/>
        </p:nvSpPr>
        <p:spPr bwMode="auto">
          <a:xfrm>
            <a:off x="3416300" y="6910388"/>
            <a:ext cx="31623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50. Giải thích đúng về </a:t>
            </a:r>
            <a:r>
              <a:rPr lang="vi-VN" altLang="ko-KR" sz="900" smtClean="0">
                <a:latin typeface="Times New Roman" pitchFamily="18" charset="0"/>
                <a:ea typeface="돋움" pitchFamily="50" charset="-127"/>
                <a:cs typeface="Times New Roman" pitchFamily="18" charset="0"/>
              </a:rPr>
              <a:t>xi </a:t>
            </a:r>
            <a:r>
              <a:rPr lang="vi-VN" altLang="ko-KR" sz="900">
                <a:latin typeface="Times New Roman" pitchFamily="18" charset="0"/>
                <a:ea typeface="돋움" pitchFamily="50" charset="-127"/>
                <a:cs typeface="Times New Roman" pitchFamily="18" charset="0"/>
              </a:rPr>
              <a:t>lanh khí </a:t>
            </a:r>
            <a:r>
              <a:rPr lang="vi-VN" altLang="ko-KR" sz="900" smtClean="0">
                <a:latin typeface="Times New Roman" pitchFamily="18" charset="0"/>
                <a:ea typeface="돋움" pitchFamily="50" charset="-127"/>
                <a:cs typeface="Times New Roman" pitchFamily="18" charset="0"/>
              </a:rPr>
              <a:t>nén</a:t>
            </a:r>
            <a:r>
              <a:rPr lang="en-US" altLang="ko-KR" sz="900" smtClean="0">
                <a:latin typeface="Times New Roman" pitchFamily="18" charset="0"/>
                <a:ea typeface="돋움" pitchFamily="50" charset="-127"/>
                <a:cs typeface="Times New Roman" pitchFamily="18" charset="0"/>
              </a:rPr>
              <a:t> có ký hiệu bên dưới</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là gì?</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None/>
            </a:pPr>
            <a:r>
              <a:rPr lang="vi-VN" altLang="ko-KR" sz="900">
                <a:latin typeface="Times New Roman" pitchFamily="18" charset="0"/>
                <a:ea typeface="돋움" pitchFamily="50" charset="-127"/>
                <a:cs typeface="Times New Roman" pitchFamily="18" charset="0"/>
              </a:rPr>
              <a:t>① Một số vị trí có thể được điều khiển bằng cách kết nối hai hoặc nhiều xi lanh tác động kép trên cùng một trục và điều khiển chúng độc lập.</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smtClean="0">
                <a:solidFill>
                  <a:srgbClr val="FF0000"/>
                </a:solidFill>
                <a:latin typeface="Times New Roman" pitchFamily="18" charset="0"/>
                <a:ea typeface="돋움" pitchFamily="50" charset="-127"/>
                <a:cs typeface="Times New Roman" pitchFamily="18" charset="0"/>
              </a:rPr>
              <a:t>② </a:t>
            </a:r>
            <a:r>
              <a:rPr lang="vi-VN" altLang="ko-KR" sz="900">
                <a:solidFill>
                  <a:srgbClr val="FF0000"/>
                </a:solidFill>
                <a:latin typeface="Times New Roman" pitchFamily="18" charset="0"/>
                <a:ea typeface="돋움" pitchFamily="50" charset="-127"/>
                <a:cs typeface="Times New Roman" pitchFamily="18" charset="0"/>
              </a:rPr>
              <a:t>Vì khí nén được cung cấp cho hai piston, công suất mà thanh piston có thể tạo ra gấp đôi so với một xi lanh tác dụng kép có cùng đường kính.</a:t>
            </a: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③</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Giá </a:t>
            </a:r>
            <a:r>
              <a:rPr lang="vi-VN" altLang="ko-KR" sz="900">
                <a:latin typeface="Times New Roman" pitchFamily="18" charset="0"/>
                <a:ea typeface="돋움" pitchFamily="50" charset="-127"/>
                <a:cs typeface="Times New Roman" pitchFamily="18" charset="0"/>
              </a:rPr>
              <a:t>trị lực đẩy khi tiến và khi lùi là như nhau, tốt cho các trường hợp </a:t>
            </a:r>
            <a:r>
              <a:rPr lang="vi-VN" altLang="ko-KR" sz="900" smtClean="0">
                <a:latin typeface="Times New Roman" pitchFamily="18" charset="0"/>
                <a:ea typeface="돋움" pitchFamily="50" charset="-127"/>
                <a:cs typeface="Times New Roman" pitchFamily="18" charset="0"/>
              </a:rPr>
              <a:t>dừng </a:t>
            </a:r>
            <a:r>
              <a:rPr lang="vi-VN" altLang="ko-KR" sz="900">
                <a:latin typeface="Times New Roman" pitchFamily="18" charset="0"/>
                <a:ea typeface="돋움" pitchFamily="50" charset="-127"/>
                <a:cs typeface="Times New Roman" pitchFamily="18" charset="0"/>
              </a:rPr>
              <a:t>ở giữa</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④</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Vòng </a:t>
            </a:r>
            <a:r>
              <a:rPr lang="vi-VN" altLang="ko-KR" sz="900">
                <a:latin typeface="Times New Roman" pitchFamily="18" charset="0"/>
                <a:ea typeface="돋움" pitchFamily="50" charset="-127"/>
                <a:cs typeface="Times New Roman" pitchFamily="18" charset="0"/>
              </a:rPr>
              <a:t>bi giữ thanh piston nằm ở cả hai phía, do đó chuyển động qua lại trơn tru và nó có thể chịu được lực ngang và tải trọng tác dụng lên thanh ở một mức độ nào đó</a:t>
            </a:r>
          </a:p>
        </p:txBody>
      </p:sp>
      <p:sp>
        <p:nvSpPr>
          <p:cNvPr id="8204" name="Rectangle 110"/>
          <p:cNvSpPr>
            <a:spLocks noChangeArrowheads="1"/>
          </p:cNvSpPr>
          <p:nvPr/>
        </p:nvSpPr>
        <p:spPr bwMode="auto">
          <a:xfrm>
            <a:off x="3405188" y="863600"/>
            <a:ext cx="31877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cs typeface="Times New Roman" pitchFamily="18" charset="0"/>
              </a:rPr>
              <a:t>46. </a:t>
            </a:r>
            <a:r>
              <a:rPr lang="vi-VN" altLang="ko-KR" sz="900">
                <a:latin typeface="Times New Roman" pitchFamily="18" charset="0"/>
                <a:ea typeface="돋움" pitchFamily="50" charset="-127"/>
                <a:cs typeface="Times New Roman" pitchFamily="18" charset="0"/>
              </a:rPr>
              <a:t>Ký hiệu nào phù hợp với cấu tạo bên trong của van điều khiển </a:t>
            </a:r>
            <a:r>
              <a:rPr lang="vi-VN" altLang="ko-KR" sz="900" smtClean="0">
                <a:latin typeface="Times New Roman" pitchFamily="18" charset="0"/>
                <a:ea typeface="돋움" pitchFamily="50" charset="-127"/>
                <a:cs typeface="Times New Roman" pitchFamily="18" charset="0"/>
              </a:rPr>
              <a:t>hướng</a:t>
            </a:r>
            <a:r>
              <a:rPr lang="en-US" altLang="ko-KR" sz="900" smtClean="0">
                <a:latin typeface="Times New Roman" pitchFamily="18" charset="0"/>
                <a:ea typeface="돋움" pitchFamily="50" charset="-127"/>
                <a:cs typeface="Times New Roman" pitchFamily="18" charset="0"/>
              </a:rPr>
              <a:t> bên dưới</a:t>
            </a:r>
            <a:r>
              <a:rPr lang="vi-VN" altLang="ko-KR" sz="900" smtClean="0">
                <a:latin typeface="Times New Roman" pitchFamily="18" charset="0"/>
                <a:ea typeface="돋움" pitchFamily="50" charset="-127"/>
                <a:cs typeface="Times New Roman" pitchFamily="18" charset="0"/>
              </a:rPr>
              <a:t>?</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① </a:t>
            </a:r>
            <a:r>
              <a:rPr lang="en-US" altLang="ko-KR" sz="900" smtClean="0">
                <a:solidFill>
                  <a:srgbClr val="FF0000"/>
                </a:solidFill>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                                            </a:t>
            </a:r>
            <a:r>
              <a:rPr lang="ko-KR" altLang="en-US" sz="900" smtClean="0">
                <a:latin typeface="Times New Roman" pitchFamily="18" charset="0"/>
                <a:ea typeface="돋움" pitchFamily="50" charset="-127"/>
                <a:cs typeface="Times New Roman" pitchFamily="18" charset="0"/>
              </a:rPr>
              <a:t> </a:t>
            </a:r>
            <a:r>
              <a:rPr lang="ko-KR" altLang="en-US" sz="900">
                <a:latin typeface="Times New Roman" pitchFamily="18" charset="0"/>
                <a:ea typeface="돋움" pitchFamily="50" charset="-127"/>
                <a:cs typeface="Times New Roman" pitchFamily="18" charset="0"/>
              </a:rPr>
              <a:t>②</a:t>
            </a:r>
            <a:endParaRPr lang="en-US" altLang="ko-KR" sz="900">
              <a:latin typeface="Times New Roman" pitchFamily="18" charset="0"/>
              <a:ea typeface="돋움" pitchFamily="50" charset="-127"/>
              <a:cs typeface="Times New Roman" pitchFamily="18" charset="0"/>
            </a:endParaRPr>
          </a:p>
          <a:p>
            <a:pPr eaLnBrk="1" hangingPunct="1">
              <a:lnSpc>
                <a:spcPct val="130000"/>
              </a:lnSpc>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lnSpc>
                <a:spcPct val="130000"/>
              </a:lnSpc>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lnSpc>
                <a:spcPct val="130000"/>
              </a:lnSpc>
              <a:spcBef>
                <a:spcPct val="0"/>
              </a:spcBef>
              <a:buFontTx/>
              <a:buNone/>
            </a:pPr>
            <a:r>
              <a:rPr lang="ko-KR" altLang="en-US" sz="900">
                <a:latin typeface="Times New Roman" pitchFamily="18" charset="0"/>
                <a:ea typeface="돋움" pitchFamily="50" charset="-127"/>
                <a:cs typeface="Times New Roman" pitchFamily="18" charset="0"/>
              </a:rPr>
              <a:t> </a:t>
            </a:r>
            <a:r>
              <a:rPr lang="ko-KR" altLang="en-US" sz="900" smtClean="0">
                <a:latin typeface="Times New Roman" pitchFamily="18" charset="0"/>
                <a:ea typeface="돋움" pitchFamily="50" charset="-127"/>
                <a:cs typeface="Times New Roman" pitchFamily="18" charset="0"/>
              </a:rPr>
              <a:t>③                                                   </a:t>
            </a:r>
            <a:r>
              <a:rPr lang="ko-KR" altLang="en-US" sz="900">
                <a:solidFill>
                  <a:srgbClr val="00B0F0"/>
                </a:solidFill>
                <a:latin typeface="Times New Roman" pitchFamily="18" charset="0"/>
                <a:ea typeface="돋움" pitchFamily="50" charset="-127"/>
                <a:cs typeface="Times New Roman" pitchFamily="18" charset="0"/>
              </a:rPr>
              <a:t>④</a:t>
            </a:r>
          </a:p>
        </p:txBody>
      </p:sp>
      <p:pic>
        <p:nvPicPr>
          <p:cNvPr id="820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050" y="7161113"/>
            <a:ext cx="12700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6" name="Rectangle 151"/>
          <p:cNvSpPr>
            <a:spLocks noChangeArrowheads="1"/>
          </p:cNvSpPr>
          <p:nvPr/>
        </p:nvSpPr>
        <p:spPr bwMode="auto">
          <a:xfrm>
            <a:off x="260350" y="5824538"/>
            <a:ext cx="31686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44. Điều gì không đúng với mô tả của van điều </a:t>
            </a:r>
            <a:r>
              <a:rPr lang="en-US" altLang="ko-KR" sz="900" smtClean="0">
                <a:latin typeface="Times New Roman" pitchFamily="18" charset="0"/>
                <a:ea typeface="돋움" pitchFamily="50" charset="-127"/>
                <a:cs typeface="Times New Roman" pitchFamily="18" charset="0"/>
              </a:rPr>
              <a:t>khiển tốc độ</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Đây là van điều khiển </a:t>
            </a:r>
            <a:r>
              <a:rPr lang="en-US" altLang="ko-KR" sz="900" smtClean="0">
                <a:latin typeface="Times New Roman" pitchFamily="18" charset="0"/>
                <a:ea typeface="돋움" pitchFamily="50" charset="-127"/>
                <a:cs typeface="Times New Roman" pitchFamily="18" charset="0"/>
              </a:rPr>
              <a:t>lưu lượng </a:t>
            </a:r>
            <a:r>
              <a:rPr lang="vi-VN" altLang="ko-KR" sz="900" smtClean="0">
                <a:latin typeface="Times New Roman" pitchFamily="18" charset="0"/>
                <a:ea typeface="돋움" pitchFamily="50" charset="-127"/>
                <a:cs typeface="Times New Roman" pitchFamily="18" charset="0"/>
              </a:rPr>
              <a:t>một </a:t>
            </a:r>
            <a:r>
              <a:rPr lang="vi-VN" altLang="ko-KR" sz="900">
                <a:latin typeface="Times New Roman" pitchFamily="18" charset="0"/>
                <a:ea typeface="돋움" pitchFamily="50" charset="-127"/>
                <a:cs typeface="Times New Roman" pitchFamily="18" charset="0"/>
              </a:rPr>
              <a:t>chiều</a:t>
            </a: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② </a:t>
            </a:r>
            <a:r>
              <a:rPr lang="vi-VN" altLang="ko-KR" sz="900" smtClean="0">
                <a:solidFill>
                  <a:srgbClr val="FF0000"/>
                </a:solidFill>
                <a:latin typeface="Times New Roman" pitchFamily="18" charset="0"/>
                <a:ea typeface="돋움" pitchFamily="50" charset="-127"/>
                <a:cs typeface="Times New Roman" pitchFamily="18" charset="0"/>
              </a:rPr>
              <a:t>Nếu</a:t>
            </a:r>
            <a:r>
              <a:rPr lang="en-US" altLang="ko-KR" sz="900" smtClean="0">
                <a:solidFill>
                  <a:srgbClr val="FF0000"/>
                </a:solidFill>
                <a:latin typeface="Times New Roman" pitchFamily="18" charset="0"/>
                <a:ea typeface="돋움" pitchFamily="50" charset="-127"/>
                <a:cs typeface="Times New Roman" pitchFamily="18" charset="0"/>
              </a:rPr>
              <a:t> khí đi theo chiều mũi tên, </a:t>
            </a:r>
            <a:r>
              <a:rPr lang="vi-VN" altLang="ko-KR" sz="900">
                <a:solidFill>
                  <a:srgbClr val="FF0000"/>
                </a:solidFill>
                <a:latin typeface="Times New Roman" pitchFamily="18" charset="0"/>
                <a:ea typeface="돋움" pitchFamily="50" charset="-127"/>
                <a:cs typeface="Times New Roman" pitchFamily="18" charset="0"/>
              </a:rPr>
              <a:t>van một chiều bị chặn và </a:t>
            </a:r>
            <a:r>
              <a:rPr lang="en-US" altLang="ko-KR" sz="900" smtClean="0">
                <a:solidFill>
                  <a:srgbClr val="FF0000"/>
                </a:solidFill>
                <a:latin typeface="Times New Roman" pitchFamily="18" charset="0"/>
                <a:ea typeface="돋움" pitchFamily="50" charset="-127"/>
                <a:cs typeface="Times New Roman" pitchFamily="18" charset="0"/>
              </a:rPr>
              <a:t>khí đi</a:t>
            </a:r>
            <a:r>
              <a:rPr lang="vi-VN" altLang="ko-KR" sz="900" smtClean="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qua van tiết lưu, do đó tốc độ dòng chảy được kiểm soát.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a:t>
            </a:r>
            <a:r>
              <a:rPr lang="en-US" altLang="ko-KR" sz="900" smtClean="0">
                <a:latin typeface="Times New Roman" pitchFamily="18" charset="0"/>
                <a:ea typeface="돋움" pitchFamily="50" charset="-127"/>
                <a:cs typeface="Times New Roman" pitchFamily="18" charset="0"/>
              </a:rPr>
              <a:t>Nên lắp ở vị trí gần cửa xả hơn là gần cửa nguồn</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Nếu đường ống dài, không khí trong đường ống ảnh hưởng đến việc điều khiển tốc </a:t>
            </a:r>
            <a:r>
              <a:rPr lang="vi-VN" altLang="ko-KR" sz="900" smtClean="0">
                <a:latin typeface="Times New Roman" pitchFamily="18" charset="0"/>
                <a:ea typeface="돋움" pitchFamily="50" charset="-127"/>
                <a:cs typeface="Times New Roman" pitchFamily="18" charset="0"/>
              </a:rPr>
              <a:t>độ</a:t>
            </a:r>
            <a:r>
              <a:rPr lang="en-US" altLang="ko-KR" sz="90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p:txBody>
      </p:sp>
      <p:grpSp>
        <p:nvGrpSpPr>
          <p:cNvPr id="8207" name="Group 88"/>
          <p:cNvGrpSpPr>
            <a:grpSpLocks/>
          </p:cNvGrpSpPr>
          <p:nvPr/>
        </p:nvGrpSpPr>
        <p:grpSpPr bwMode="auto">
          <a:xfrm>
            <a:off x="1554163" y="6064250"/>
            <a:ext cx="617537" cy="473075"/>
            <a:chOff x="2963" y="4516"/>
            <a:chExt cx="389" cy="295"/>
          </a:xfrm>
        </p:grpSpPr>
        <p:pic>
          <p:nvPicPr>
            <p:cNvPr id="8264"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 y="4625"/>
              <a:ext cx="30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65" name="Line 90"/>
            <p:cNvSpPr>
              <a:spLocks noChangeShapeType="1"/>
            </p:cNvSpPr>
            <p:nvPr/>
          </p:nvSpPr>
          <p:spPr bwMode="auto">
            <a:xfrm>
              <a:off x="3033" y="4639"/>
              <a:ext cx="2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66" name="Text Box 91"/>
            <p:cNvSpPr txBox="1">
              <a:spLocks noChangeArrowheads="1"/>
            </p:cNvSpPr>
            <p:nvPr/>
          </p:nvSpPr>
          <p:spPr bwMode="auto">
            <a:xfrm>
              <a:off x="3069" y="4516"/>
              <a:ext cx="188"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a:t>
              </a:r>
            </a:p>
          </p:txBody>
        </p:sp>
        <p:sp>
          <p:nvSpPr>
            <p:cNvPr id="8267" name="Rectangle 92"/>
            <p:cNvSpPr>
              <a:spLocks noChangeArrowheads="1"/>
            </p:cNvSpPr>
            <p:nvPr/>
          </p:nvSpPr>
          <p:spPr bwMode="auto">
            <a:xfrm>
              <a:off x="2963" y="4536"/>
              <a:ext cx="389" cy="2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grpSp>
      <p:sp>
        <p:nvSpPr>
          <p:cNvPr id="8208" name="Text Box 93"/>
          <p:cNvSpPr txBox="1">
            <a:spLocks noChangeArrowheads="1"/>
          </p:cNvSpPr>
          <p:nvPr/>
        </p:nvSpPr>
        <p:spPr bwMode="auto">
          <a:xfrm>
            <a:off x="981075" y="6211888"/>
            <a:ext cx="56618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[Thí dụ]</a:t>
            </a:r>
          </a:p>
        </p:txBody>
      </p:sp>
      <p:grpSp>
        <p:nvGrpSpPr>
          <p:cNvPr id="8209" name="그룹 14"/>
          <p:cNvGrpSpPr>
            <a:grpSpLocks/>
          </p:cNvGrpSpPr>
          <p:nvPr/>
        </p:nvGrpSpPr>
        <p:grpSpPr bwMode="auto">
          <a:xfrm>
            <a:off x="3790950" y="1274763"/>
            <a:ext cx="2014538" cy="1166812"/>
            <a:chOff x="1042536" y="7841406"/>
            <a:chExt cx="1594376" cy="734820"/>
          </a:xfrm>
        </p:grpSpPr>
        <p:pic>
          <p:nvPicPr>
            <p:cNvPr id="8259"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623700" y="7371772"/>
              <a:ext cx="432048" cy="159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60" name="TextBox 1"/>
            <p:cNvSpPr txBox="1">
              <a:spLocks noChangeArrowheads="1"/>
            </p:cNvSpPr>
            <p:nvPr/>
          </p:nvSpPr>
          <p:spPr bwMode="auto">
            <a:xfrm>
              <a:off x="1120219" y="8342006"/>
              <a:ext cx="253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Z</a:t>
              </a:r>
              <a:endParaRPr lang="ko-KR" altLang="en-US" sz="900">
                <a:latin typeface="돋움" pitchFamily="50" charset="-127"/>
                <a:ea typeface="돋움" pitchFamily="50" charset="-127"/>
              </a:endParaRPr>
            </a:p>
          </p:txBody>
        </p:sp>
        <p:sp>
          <p:nvSpPr>
            <p:cNvPr id="8261" name="TextBox 37"/>
            <p:cNvSpPr txBox="1">
              <a:spLocks noChangeArrowheads="1"/>
            </p:cNvSpPr>
            <p:nvPr/>
          </p:nvSpPr>
          <p:spPr bwMode="auto">
            <a:xfrm>
              <a:off x="1874153" y="8345394"/>
              <a:ext cx="26161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A</a:t>
              </a:r>
              <a:endParaRPr lang="ko-KR" altLang="en-US" sz="900">
                <a:latin typeface="돋움" pitchFamily="50" charset="-127"/>
                <a:ea typeface="돋움" pitchFamily="50" charset="-127"/>
              </a:endParaRPr>
            </a:p>
          </p:txBody>
        </p:sp>
        <p:sp>
          <p:nvSpPr>
            <p:cNvPr id="8262" name="TextBox 38"/>
            <p:cNvSpPr txBox="1">
              <a:spLocks noChangeArrowheads="1"/>
            </p:cNvSpPr>
            <p:nvPr/>
          </p:nvSpPr>
          <p:spPr bwMode="auto">
            <a:xfrm>
              <a:off x="1615083" y="7841406"/>
              <a:ext cx="2584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P</a:t>
              </a:r>
              <a:endParaRPr lang="ko-KR" altLang="en-US" sz="900">
                <a:latin typeface="돋움" pitchFamily="50" charset="-127"/>
                <a:ea typeface="돋움" pitchFamily="50" charset="-127"/>
              </a:endParaRPr>
            </a:p>
          </p:txBody>
        </p:sp>
        <p:sp>
          <p:nvSpPr>
            <p:cNvPr id="8263" name="TextBox 39"/>
            <p:cNvSpPr txBox="1">
              <a:spLocks noChangeArrowheads="1"/>
            </p:cNvSpPr>
            <p:nvPr/>
          </p:nvSpPr>
          <p:spPr bwMode="auto">
            <a:xfrm>
              <a:off x="2111265" y="7844928"/>
              <a:ext cx="26161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R</a:t>
              </a:r>
              <a:endParaRPr lang="ko-KR" altLang="en-US" sz="900">
                <a:latin typeface="돋움" pitchFamily="50" charset="-127"/>
                <a:ea typeface="돋움" pitchFamily="50" charset="-127"/>
              </a:endParaRPr>
            </a:p>
          </p:txBody>
        </p:sp>
      </p:grpSp>
      <p:grpSp>
        <p:nvGrpSpPr>
          <p:cNvPr id="8210" name="그룹 18"/>
          <p:cNvGrpSpPr>
            <a:grpSpLocks/>
          </p:cNvGrpSpPr>
          <p:nvPr/>
        </p:nvGrpSpPr>
        <p:grpSpPr bwMode="auto">
          <a:xfrm>
            <a:off x="3748088" y="2214563"/>
            <a:ext cx="1006475" cy="585787"/>
            <a:chOff x="3747994" y="1745514"/>
            <a:chExt cx="1006835" cy="586919"/>
          </a:xfrm>
        </p:grpSpPr>
        <p:pic>
          <p:nvPicPr>
            <p:cNvPr id="825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0904" y="1822284"/>
              <a:ext cx="9239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51" name="직사각형 5"/>
            <p:cNvSpPr>
              <a:spLocks noChangeArrowheads="1"/>
            </p:cNvSpPr>
            <p:nvPr/>
          </p:nvSpPr>
          <p:spPr bwMode="auto">
            <a:xfrm>
              <a:off x="3821379" y="2055646"/>
              <a:ext cx="139638" cy="11541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grpSp>
          <p:nvGrpSpPr>
            <p:cNvPr id="8252" name="그룹 8"/>
            <p:cNvGrpSpPr>
              <a:grpSpLocks/>
            </p:cNvGrpSpPr>
            <p:nvPr/>
          </p:nvGrpSpPr>
          <p:grpSpPr bwMode="auto">
            <a:xfrm>
              <a:off x="3821379" y="2064031"/>
              <a:ext cx="188119" cy="72008"/>
              <a:chOff x="588962" y="8409384"/>
              <a:chExt cx="188119" cy="72008"/>
            </a:xfrm>
          </p:grpSpPr>
          <p:sp>
            <p:nvSpPr>
              <p:cNvPr id="8257" name="이등변 삼각형 2"/>
              <p:cNvSpPr>
                <a:spLocks noChangeArrowheads="1"/>
              </p:cNvSpPr>
              <p:nvPr/>
            </p:nvSpPr>
            <p:spPr bwMode="auto">
              <a:xfrm rot="5400000">
                <a:off x="692596" y="8396907"/>
                <a:ext cx="72008" cy="96962"/>
              </a:xfrm>
              <a:prstGeom prst="triangle">
                <a:avLst>
                  <a:gd name="adj"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cxnSp>
            <p:nvCxnSpPr>
              <p:cNvPr id="8258" name="직선 연결선 7"/>
              <p:cNvCxnSpPr>
                <a:cxnSpLocks noChangeShapeType="1"/>
              </p:cNvCxnSpPr>
              <p:nvPr/>
            </p:nvCxnSpPr>
            <p:spPr bwMode="auto">
              <a:xfrm>
                <a:off x="588962" y="8445388"/>
                <a:ext cx="188119"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grpSp>
        <p:sp>
          <p:nvSpPr>
            <p:cNvPr id="8253" name="TextBox 9"/>
            <p:cNvSpPr txBox="1">
              <a:spLocks noChangeArrowheads="1"/>
            </p:cNvSpPr>
            <p:nvPr/>
          </p:nvSpPr>
          <p:spPr bwMode="auto">
            <a:xfrm>
              <a:off x="4228003" y="2116989"/>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8254" name="TextBox 49"/>
            <p:cNvSpPr txBox="1">
              <a:spLocks noChangeArrowheads="1"/>
            </p:cNvSpPr>
            <p:nvPr/>
          </p:nvSpPr>
          <p:spPr bwMode="auto">
            <a:xfrm>
              <a:off x="4490944" y="2116989"/>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sp>
          <p:nvSpPr>
            <p:cNvPr id="8255" name="TextBox 50"/>
            <p:cNvSpPr txBox="1">
              <a:spLocks noChangeArrowheads="1"/>
            </p:cNvSpPr>
            <p:nvPr/>
          </p:nvSpPr>
          <p:spPr bwMode="auto">
            <a:xfrm>
              <a:off x="4224244" y="1745514"/>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sp>
          <p:nvSpPr>
            <p:cNvPr id="8256" name="TextBox 52"/>
            <p:cNvSpPr txBox="1">
              <a:spLocks noChangeArrowheads="1"/>
            </p:cNvSpPr>
            <p:nvPr/>
          </p:nvSpPr>
          <p:spPr bwMode="auto">
            <a:xfrm>
              <a:off x="3747994" y="1888389"/>
              <a:ext cx="3032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12</a:t>
              </a:r>
              <a:endParaRPr lang="ko-KR" altLang="en-US" sz="800">
                <a:latin typeface="돋움" pitchFamily="50" charset="-127"/>
                <a:ea typeface="돋움" pitchFamily="50" charset="-127"/>
              </a:endParaRPr>
            </a:p>
          </p:txBody>
        </p:sp>
      </p:grpSp>
      <p:grpSp>
        <p:nvGrpSpPr>
          <p:cNvPr id="8211" name="그룹 17"/>
          <p:cNvGrpSpPr>
            <a:grpSpLocks/>
          </p:cNvGrpSpPr>
          <p:nvPr/>
        </p:nvGrpSpPr>
        <p:grpSpPr bwMode="auto">
          <a:xfrm>
            <a:off x="5302250" y="2263775"/>
            <a:ext cx="889000" cy="585788"/>
            <a:chOff x="5302646" y="1794970"/>
            <a:chExt cx="889298" cy="586919"/>
          </a:xfrm>
        </p:grpSpPr>
        <p:pic>
          <p:nvPicPr>
            <p:cNvPr id="824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3769" y="1834186"/>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241" name="그룹 10"/>
            <p:cNvGrpSpPr>
              <a:grpSpLocks/>
            </p:cNvGrpSpPr>
            <p:nvPr/>
          </p:nvGrpSpPr>
          <p:grpSpPr bwMode="auto">
            <a:xfrm>
              <a:off x="5326224" y="2086180"/>
              <a:ext cx="218876" cy="115417"/>
              <a:chOff x="548680" y="8716610"/>
              <a:chExt cx="218876" cy="115417"/>
            </a:xfrm>
          </p:grpSpPr>
          <p:sp>
            <p:nvSpPr>
              <p:cNvPr id="8246" name="직사각형 53"/>
              <p:cNvSpPr>
                <a:spLocks noChangeArrowheads="1"/>
              </p:cNvSpPr>
              <p:nvPr/>
            </p:nvSpPr>
            <p:spPr bwMode="auto">
              <a:xfrm>
                <a:off x="548680" y="8716610"/>
                <a:ext cx="139638" cy="11541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grpSp>
            <p:nvGrpSpPr>
              <p:cNvPr id="8247" name="그룹 54"/>
              <p:cNvGrpSpPr>
                <a:grpSpLocks/>
              </p:cNvGrpSpPr>
              <p:nvPr/>
            </p:nvGrpSpPr>
            <p:grpSpPr bwMode="auto">
              <a:xfrm>
                <a:off x="579437" y="8724995"/>
                <a:ext cx="188119" cy="72008"/>
                <a:chOff x="588962" y="8409384"/>
                <a:chExt cx="188119" cy="72008"/>
              </a:xfrm>
            </p:grpSpPr>
            <p:sp>
              <p:nvSpPr>
                <p:cNvPr id="8248" name="이등변 삼각형 55"/>
                <p:cNvSpPr>
                  <a:spLocks noChangeArrowheads="1"/>
                </p:cNvSpPr>
                <p:nvPr/>
              </p:nvSpPr>
              <p:spPr bwMode="auto">
                <a:xfrm rot="5400000">
                  <a:off x="692596" y="8396907"/>
                  <a:ext cx="72008" cy="96962"/>
                </a:xfrm>
                <a:prstGeom prst="triangle">
                  <a:avLst>
                    <a:gd name="adj"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cxnSp>
              <p:nvCxnSpPr>
                <p:cNvPr id="8249" name="직선 연결선 56"/>
                <p:cNvCxnSpPr>
                  <a:cxnSpLocks noChangeShapeType="1"/>
                </p:cNvCxnSpPr>
                <p:nvPr/>
              </p:nvCxnSpPr>
              <p:spPr bwMode="auto">
                <a:xfrm>
                  <a:off x="588962" y="8445388"/>
                  <a:ext cx="188119"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grpSp>
        </p:grpSp>
        <p:sp>
          <p:nvSpPr>
            <p:cNvPr id="8242" name="TextBox 57"/>
            <p:cNvSpPr txBox="1">
              <a:spLocks noChangeArrowheads="1"/>
            </p:cNvSpPr>
            <p:nvPr/>
          </p:nvSpPr>
          <p:spPr bwMode="auto">
            <a:xfrm>
              <a:off x="5302646" y="1918923"/>
              <a:ext cx="3032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12</a:t>
              </a:r>
              <a:endParaRPr lang="ko-KR" altLang="en-US" sz="800">
                <a:latin typeface="돋움" pitchFamily="50" charset="-127"/>
                <a:ea typeface="돋움" pitchFamily="50" charset="-127"/>
              </a:endParaRPr>
            </a:p>
          </p:txBody>
        </p:sp>
        <p:sp>
          <p:nvSpPr>
            <p:cNvPr id="8243" name="TextBox 59"/>
            <p:cNvSpPr txBox="1">
              <a:spLocks noChangeArrowheads="1"/>
            </p:cNvSpPr>
            <p:nvPr/>
          </p:nvSpPr>
          <p:spPr bwMode="auto">
            <a:xfrm>
              <a:off x="5661881" y="2166445"/>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8244" name="TextBox 60"/>
            <p:cNvSpPr txBox="1">
              <a:spLocks noChangeArrowheads="1"/>
            </p:cNvSpPr>
            <p:nvPr/>
          </p:nvSpPr>
          <p:spPr bwMode="auto">
            <a:xfrm>
              <a:off x="5916005" y="2166445"/>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sp>
          <p:nvSpPr>
            <p:cNvPr id="8245" name="TextBox 61"/>
            <p:cNvSpPr txBox="1">
              <a:spLocks noChangeArrowheads="1"/>
            </p:cNvSpPr>
            <p:nvPr/>
          </p:nvSpPr>
          <p:spPr bwMode="auto">
            <a:xfrm>
              <a:off x="5788421" y="1794970"/>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grpSp>
      <p:grpSp>
        <p:nvGrpSpPr>
          <p:cNvPr id="8212" name="그룹 16"/>
          <p:cNvGrpSpPr>
            <a:grpSpLocks/>
          </p:cNvGrpSpPr>
          <p:nvPr/>
        </p:nvGrpSpPr>
        <p:grpSpPr bwMode="auto">
          <a:xfrm>
            <a:off x="3662363" y="2752725"/>
            <a:ext cx="957262" cy="596900"/>
            <a:chOff x="3662269" y="2313383"/>
            <a:chExt cx="957448" cy="596444"/>
          </a:xfrm>
        </p:grpSpPr>
        <p:pic>
          <p:nvPicPr>
            <p:cNvPr id="8235"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1883" y="2381889"/>
              <a:ext cx="781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36" name="TextBox 63"/>
            <p:cNvSpPr txBox="1">
              <a:spLocks noChangeArrowheads="1"/>
            </p:cNvSpPr>
            <p:nvPr/>
          </p:nvSpPr>
          <p:spPr bwMode="auto">
            <a:xfrm>
              <a:off x="3662269" y="2497989"/>
              <a:ext cx="3032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10</a:t>
              </a:r>
              <a:endParaRPr lang="ko-KR" altLang="en-US" sz="800">
                <a:latin typeface="돋움" pitchFamily="50" charset="-127"/>
                <a:ea typeface="돋움" pitchFamily="50" charset="-127"/>
              </a:endParaRPr>
            </a:p>
          </p:txBody>
        </p:sp>
        <p:sp>
          <p:nvSpPr>
            <p:cNvPr id="8237" name="TextBox 64"/>
            <p:cNvSpPr txBox="1">
              <a:spLocks noChangeArrowheads="1"/>
            </p:cNvSpPr>
            <p:nvPr/>
          </p:nvSpPr>
          <p:spPr bwMode="auto">
            <a:xfrm>
              <a:off x="4097232" y="2694383"/>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8238" name="TextBox 65"/>
            <p:cNvSpPr txBox="1">
              <a:spLocks noChangeArrowheads="1"/>
            </p:cNvSpPr>
            <p:nvPr/>
          </p:nvSpPr>
          <p:spPr bwMode="auto">
            <a:xfrm>
              <a:off x="4375739" y="2684858"/>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sp>
          <p:nvSpPr>
            <p:cNvPr id="8239" name="TextBox 66"/>
            <p:cNvSpPr txBox="1">
              <a:spLocks noChangeArrowheads="1"/>
            </p:cNvSpPr>
            <p:nvPr/>
          </p:nvSpPr>
          <p:spPr bwMode="auto">
            <a:xfrm>
              <a:off x="4252819" y="2313383"/>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grpSp>
      <p:grpSp>
        <p:nvGrpSpPr>
          <p:cNvPr id="8213" name="그룹 15"/>
          <p:cNvGrpSpPr>
            <a:grpSpLocks/>
          </p:cNvGrpSpPr>
          <p:nvPr/>
        </p:nvGrpSpPr>
        <p:grpSpPr bwMode="auto">
          <a:xfrm>
            <a:off x="5302250" y="2781300"/>
            <a:ext cx="857250" cy="587375"/>
            <a:chOff x="5302646" y="2341958"/>
            <a:chExt cx="857337" cy="586919"/>
          </a:xfrm>
        </p:grpSpPr>
        <p:pic>
          <p:nvPicPr>
            <p:cNvPr id="8225" name="Picture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2283" y="2421105"/>
              <a:ext cx="647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226" name="그룹 70"/>
            <p:cNvGrpSpPr>
              <a:grpSpLocks/>
            </p:cNvGrpSpPr>
            <p:nvPr/>
          </p:nvGrpSpPr>
          <p:grpSpPr bwMode="auto">
            <a:xfrm>
              <a:off x="5326224" y="2625986"/>
              <a:ext cx="218876" cy="115417"/>
              <a:chOff x="548680" y="8716610"/>
              <a:chExt cx="218876" cy="115417"/>
            </a:xfrm>
          </p:grpSpPr>
          <p:sp>
            <p:nvSpPr>
              <p:cNvPr id="8231" name="직사각형 71"/>
              <p:cNvSpPr>
                <a:spLocks noChangeArrowheads="1"/>
              </p:cNvSpPr>
              <p:nvPr/>
            </p:nvSpPr>
            <p:spPr bwMode="auto">
              <a:xfrm>
                <a:off x="548680" y="8716610"/>
                <a:ext cx="139638" cy="11541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grpSp>
            <p:nvGrpSpPr>
              <p:cNvPr id="8232" name="그룹 72"/>
              <p:cNvGrpSpPr>
                <a:grpSpLocks/>
              </p:cNvGrpSpPr>
              <p:nvPr/>
            </p:nvGrpSpPr>
            <p:grpSpPr bwMode="auto">
              <a:xfrm>
                <a:off x="579437" y="8724995"/>
                <a:ext cx="188119" cy="72008"/>
                <a:chOff x="588962" y="8409384"/>
                <a:chExt cx="188119" cy="72008"/>
              </a:xfrm>
            </p:grpSpPr>
            <p:sp>
              <p:nvSpPr>
                <p:cNvPr id="8233" name="이등변 삼각형 73"/>
                <p:cNvSpPr>
                  <a:spLocks noChangeArrowheads="1"/>
                </p:cNvSpPr>
                <p:nvPr/>
              </p:nvSpPr>
              <p:spPr bwMode="auto">
                <a:xfrm rot="5400000">
                  <a:off x="692596" y="8396907"/>
                  <a:ext cx="72008" cy="96962"/>
                </a:xfrm>
                <a:prstGeom prst="triangle">
                  <a:avLst>
                    <a:gd name="adj"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cxnSp>
              <p:nvCxnSpPr>
                <p:cNvPr id="8234" name="직선 연결선 74"/>
                <p:cNvCxnSpPr>
                  <a:cxnSpLocks noChangeShapeType="1"/>
                </p:cNvCxnSpPr>
                <p:nvPr/>
              </p:nvCxnSpPr>
              <p:spPr bwMode="auto">
                <a:xfrm>
                  <a:off x="588962" y="8445388"/>
                  <a:ext cx="188119"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grpSp>
        </p:grpSp>
        <p:sp>
          <p:nvSpPr>
            <p:cNvPr id="8227" name="TextBox 75"/>
            <p:cNvSpPr txBox="1">
              <a:spLocks noChangeArrowheads="1"/>
            </p:cNvSpPr>
            <p:nvPr/>
          </p:nvSpPr>
          <p:spPr bwMode="auto">
            <a:xfrm>
              <a:off x="5302646" y="2458729"/>
              <a:ext cx="3032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10</a:t>
              </a:r>
              <a:endParaRPr lang="ko-KR" altLang="en-US" sz="800">
                <a:latin typeface="돋움" pitchFamily="50" charset="-127"/>
                <a:ea typeface="돋움" pitchFamily="50" charset="-127"/>
              </a:endParaRPr>
            </a:p>
          </p:txBody>
        </p:sp>
        <p:sp>
          <p:nvSpPr>
            <p:cNvPr id="8228" name="TextBox 76"/>
            <p:cNvSpPr txBox="1">
              <a:spLocks noChangeArrowheads="1"/>
            </p:cNvSpPr>
            <p:nvPr/>
          </p:nvSpPr>
          <p:spPr bwMode="auto">
            <a:xfrm>
              <a:off x="5661881" y="2713433"/>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1</a:t>
              </a:r>
              <a:endParaRPr lang="ko-KR" altLang="en-US" sz="800">
                <a:latin typeface="돋움" pitchFamily="50" charset="-127"/>
                <a:ea typeface="돋움" pitchFamily="50" charset="-127"/>
              </a:endParaRPr>
            </a:p>
          </p:txBody>
        </p:sp>
        <p:sp>
          <p:nvSpPr>
            <p:cNvPr id="8229" name="TextBox 77"/>
            <p:cNvSpPr txBox="1">
              <a:spLocks noChangeArrowheads="1"/>
            </p:cNvSpPr>
            <p:nvPr/>
          </p:nvSpPr>
          <p:spPr bwMode="auto">
            <a:xfrm>
              <a:off x="5916005" y="2713433"/>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3</a:t>
              </a:r>
              <a:endParaRPr lang="ko-KR" altLang="en-US" sz="800">
                <a:latin typeface="돋움" pitchFamily="50" charset="-127"/>
                <a:ea typeface="돋움" pitchFamily="50" charset="-127"/>
              </a:endParaRPr>
            </a:p>
          </p:txBody>
        </p:sp>
        <p:sp>
          <p:nvSpPr>
            <p:cNvPr id="8230" name="TextBox 78"/>
            <p:cNvSpPr txBox="1">
              <a:spLocks noChangeArrowheads="1"/>
            </p:cNvSpPr>
            <p:nvPr/>
          </p:nvSpPr>
          <p:spPr bwMode="auto">
            <a:xfrm>
              <a:off x="5788421" y="2341958"/>
              <a:ext cx="2439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돋움" pitchFamily="50" charset="-127"/>
                  <a:ea typeface="돋움" pitchFamily="50" charset="-127"/>
                </a:rPr>
                <a:t>2</a:t>
              </a:r>
              <a:endParaRPr lang="ko-KR" altLang="en-US" sz="800">
                <a:latin typeface="돋움" pitchFamily="50" charset="-127"/>
                <a:ea typeface="돋움" pitchFamily="50" charset="-127"/>
              </a:endParaRPr>
            </a:p>
          </p:txBody>
        </p:sp>
      </p:grpSp>
      <p:grpSp>
        <p:nvGrpSpPr>
          <p:cNvPr id="8214" name="Group 2"/>
          <p:cNvGrpSpPr>
            <a:grpSpLocks/>
          </p:cNvGrpSpPr>
          <p:nvPr/>
        </p:nvGrpSpPr>
        <p:grpSpPr bwMode="auto">
          <a:xfrm>
            <a:off x="3402013" y="5281390"/>
            <a:ext cx="3176587" cy="1477328"/>
            <a:chOff x="3402013" y="5661026"/>
            <a:chExt cx="3176587" cy="1477102"/>
          </a:xfrm>
        </p:grpSpPr>
        <p:sp>
          <p:nvSpPr>
            <p:cNvPr id="8216" name="Text Box 44"/>
            <p:cNvSpPr txBox="1">
              <a:spLocks noChangeArrowheads="1"/>
            </p:cNvSpPr>
            <p:nvPr/>
          </p:nvSpPr>
          <p:spPr bwMode="auto">
            <a:xfrm>
              <a:off x="3402013" y="5661026"/>
              <a:ext cx="3176587" cy="1477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cs typeface="Times New Roman" pitchFamily="18" charset="0"/>
                </a:rPr>
                <a:t>49. </a:t>
              </a:r>
              <a:r>
                <a:rPr lang="vi-VN" altLang="ko-KR" sz="900">
                  <a:latin typeface="Times New Roman" pitchFamily="18" charset="0"/>
                  <a:ea typeface="돋움" pitchFamily="50" charset="-127"/>
                  <a:cs typeface="Times New Roman" pitchFamily="18" charset="0"/>
                </a:rPr>
                <a:t>Nhìn vào ký hiệu khí nén dưới đây, giá trị chính xác của đầu ra khi đồng thời cung cấp áp suất khí nén cho đầu vào là bao nhiêu?</a:t>
              </a:r>
              <a:r>
                <a:rPr lang="en-US" altLang="ko-KR" sz="900">
                  <a:latin typeface="Times New Roman" pitchFamily="18" charset="0"/>
                  <a:ea typeface="돋움" pitchFamily="50" charset="-127"/>
                  <a:cs typeface="Times New Roman" pitchFamily="18" charset="0"/>
                </a:rPr>
                <a:t> </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smtClean="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r>
                <a:rPr lang="en-US" altLang="ko-KR" sz="900" smtClean="0">
                  <a:latin typeface="Times New Roman" pitchFamily="18" charset="0"/>
                  <a:cs typeface="Times New Roman" pitchFamily="18" charset="0"/>
                </a:rPr>
                <a:t> </a:t>
              </a:r>
              <a:endParaRPr lang="en-US" altLang="ko-KR" sz="900">
                <a:latin typeface="Times New Roman" pitchFamily="18" charset="0"/>
                <a:cs typeface="Times New Roman" pitchFamily="18" charset="0"/>
              </a:endParaRPr>
            </a:p>
            <a:p>
              <a:pPr eaLnBrk="1" hangingPunct="1">
                <a:spcBef>
                  <a:spcPct val="0"/>
                </a:spcBef>
                <a:buFontTx/>
                <a:buNone/>
              </a:pPr>
              <a:endParaRPr lang="en-US" altLang="ko-KR" sz="900">
                <a:latin typeface="Times New Roman" pitchFamily="18" charset="0"/>
                <a:cs typeface="Times New Roman" pitchFamily="18" charset="0"/>
              </a:endParaRPr>
            </a:p>
            <a:p>
              <a:pPr eaLnBrk="1" hangingPunct="1">
                <a:spcBef>
                  <a:spcPct val="0"/>
                </a:spcBef>
                <a:buFontTx/>
                <a:buNone/>
              </a:pPr>
              <a:r>
                <a:rPr lang="en-US" altLang="ko-KR" sz="900">
                  <a:latin typeface="Times New Roman" pitchFamily="18" charset="0"/>
                  <a:cs typeface="Times New Roman" pitchFamily="18" charset="0"/>
                </a:rPr>
                <a:t> </a:t>
              </a:r>
              <a:r>
                <a:rPr lang="en-US" altLang="ko-KR" sz="900">
                  <a:solidFill>
                    <a:srgbClr val="FF0000"/>
                  </a:solidFill>
                  <a:latin typeface="Times New Roman" pitchFamily="18" charset="0"/>
                  <a:cs typeface="Times New Roman" pitchFamily="18" charset="0"/>
                </a:rPr>
                <a:t>① ⓐ5kgf / ㎠, ⓑ6kgf / ㎠   </a:t>
              </a:r>
              <a:r>
                <a:rPr lang="en-US" altLang="ko-KR" sz="900" smtClean="0">
                  <a:solidFill>
                    <a:srgbClr val="FF0000"/>
                  </a:solidFill>
                  <a:latin typeface="Times New Roman" pitchFamily="18" charset="0"/>
                  <a:cs typeface="Times New Roman" pitchFamily="18" charset="0"/>
                </a:rPr>
                <a:t>    </a:t>
              </a:r>
              <a:r>
                <a:rPr lang="en-US" altLang="ko-KR" sz="900" smtClean="0">
                  <a:latin typeface="Times New Roman" pitchFamily="18" charset="0"/>
                  <a:cs typeface="Times New Roman" pitchFamily="18" charset="0"/>
                </a:rPr>
                <a:t>② </a:t>
              </a:r>
              <a:r>
                <a:rPr lang="en-US" altLang="ko-KR" sz="900">
                  <a:latin typeface="Times New Roman" pitchFamily="18" charset="0"/>
                  <a:cs typeface="Times New Roman" pitchFamily="18" charset="0"/>
                </a:rPr>
                <a:t>ⓐ3kgf / ㎠, ⓑ4kgf / ㎠</a:t>
              </a:r>
            </a:p>
            <a:p>
              <a:pPr eaLnBrk="1" hangingPunct="1">
                <a:spcBef>
                  <a:spcPct val="0"/>
                </a:spcBef>
                <a:buFontTx/>
                <a:buNone/>
              </a:pPr>
              <a:r>
                <a:rPr lang="en-US" altLang="ko-KR" sz="900">
                  <a:latin typeface="Times New Roman" pitchFamily="18" charset="0"/>
                  <a:cs typeface="Times New Roman" pitchFamily="18" charset="0"/>
                </a:rPr>
                <a:t> ③ ⓐ3kgf / ㎠, ⓑ6kgf / ㎠  </a:t>
              </a:r>
              <a:r>
                <a:rPr lang="en-US" altLang="ko-KR" sz="900" smtClean="0">
                  <a:latin typeface="Times New Roman" pitchFamily="18" charset="0"/>
                  <a:cs typeface="Times New Roman" pitchFamily="18" charset="0"/>
                </a:rPr>
                <a:t>     </a:t>
              </a:r>
              <a:r>
                <a:rPr lang="en-US" altLang="ko-KR" sz="900">
                  <a:solidFill>
                    <a:srgbClr val="00B0F0"/>
                  </a:solidFill>
                  <a:latin typeface="Times New Roman" pitchFamily="18" charset="0"/>
                  <a:cs typeface="Times New Roman" pitchFamily="18" charset="0"/>
                </a:rPr>
                <a:t>④ ⓐ5kgf / ㎠, ⓑ4kgf / ㎠</a:t>
              </a:r>
            </a:p>
          </p:txBody>
        </p:sp>
        <p:grpSp>
          <p:nvGrpSpPr>
            <p:cNvPr id="8217" name="Group 1"/>
            <p:cNvGrpSpPr>
              <a:grpSpLocks/>
            </p:cNvGrpSpPr>
            <p:nvPr/>
          </p:nvGrpSpPr>
          <p:grpSpPr bwMode="auto">
            <a:xfrm>
              <a:off x="3530600" y="6196651"/>
              <a:ext cx="2984500" cy="518175"/>
              <a:chOff x="3530600" y="5884187"/>
              <a:chExt cx="2984500" cy="518175"/>
            </a:xfrm>
          </p:grpSpPr>
          <p:pic>
            <p:nvPicPr>
              <p:cNvPr id="8218" name="Picture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0800" y="5884187"/>
                <a:ext cx="23622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19" name="TextBox 12"/>
              <p:cNvSpPr txBox="1">
                <a:spLocks noChangeArrowheads="1"/>
              </p:cNvSpPr>
              <p:nvPr/>
            </p:nvSpPr>
            <p:spPr bwMode="auto">
              <a:xfrm>
                <a:off x="3530600" y="6172175"/>
                <a:ext cx="5842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5kgf/</a:t>
                </a:r>
                <a:r>
                  <a:rPr lang="ko-KR" altLang="en-US" sz="900">
                    <a:latin typeface="돋움" pitchFamily="50" charset="-127"/>
                    <a:ea typeface="돋움" pitchFamily="50" charset="-127"/>
                  </a:rPr>
                  <a:t>㎠</a:t>
                </a:r>
              </a:p>
            </p:txBody>
          </p:sp>
          <p:sp>
            <p:nvSpPr>
              <p:cNvPr id="8220" name="TextBox 83"/>
              <p:cNvSpPr txBox="1">
                <a:spLocks noChangeArrowheads="1"/>
              </p:cNvSpPr>
              <p:nvPr/>
            </p:nvSpPr>
            <p:spPr bwMode="auto">
              <a:xfrm>
                <a:off x="4330700" y="6172175"/>
                <a:ext cx="5842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3kgf/</a:t>
                </a:r>
                <a:r>
                  <a:rPr lang="ko-KR" altLang="en-US" sz="900">
                    <a:latin typeface="돋움" pitchFamily="50" charset="-127"/>
                    <a:ea typeface="돋움" pitchFamily="50" charset="-127"/>
                  </a:rPr>
                  <a:t>㎠</a:t>
                </a:r>
              </a:p>
            </p:txBody>
          </p:sp>
          <p:sp>
            <p:nvSpPr>
              <p:cNvPr id="8221" name="TextBox 85"/>
              <p:cNvSpPr txBox="1">
                <a:spLocks noChangeArrowheads="1"/>
              </p:cNvSpPr>
              <p:nvPr/>
            </p:nvSpPr>
            <p:spPr bwMode="auto">
              <a:xfrm>
                <a:off x="5130800" y="6172175"/>
                <a:ext cx="5842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4kgf/</a:t>
                </a:r>
                <a:r>
                  <a:rPr lang="ko-KR" altLang="en-US" sz="900">
                    <a:latin typeface="돋움" pitchFamily="50" charset="-127"/>
                    <a:ea typeface="돋움" pitchFamily="50" charset="-127"/>
                  </a:rPr>
                  <a:t>㎠</a:t>
                </a:r>
              </a:p>
            </p:txBody>
          </p:sp>
          <p:sp>
            <p:nvSpPr>
              <p:cNvPr id="8222" name="TextBox 86"/>
              <p:cNvSpPr txBox="1">
                <a:spLocks noChangeArrowheads="1"/>
              </p:cNvSpPr>
              <p:nvPr/>
            </p:nvSpPr>
            <p:spPr bwMode="auto">
              <a:xfrm>
                <a:off x="5930900" y="6172175"/>
                <a:ext cx="5842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돋움" pitchFamily="50" charset="-127"/>
                    <a:ea typeface="돋움" pitchFamily="50" charset="-127"/>
                  </a:rPr>
                  <a:t>6kgf/</a:t>
                </a:r>
                <a:r>
                  <a:rPr lang="ko-KR" altLang="en-US" sz="900">
                    <a:latin typeface="돋움" pitchFamily="50" charset="-127"/>
                    <a:ea typeface="돋움" pitchFamily="50" charset="-127"/>
                  </a:rPr>
                  <a:t>㎠</a:t>
                </a:r>
              </a:p>
            </p:txBody>
          </p:sp>
          <p:sp>
            <p:nvSpPr>
              <p:cNvPr id="8223" name="TextBox 13"/>
              <p:cNvSpPr txBox="1">
                <a:spLocks noChangeArrowheads="1"/>
              </p:cNvSpPr>
              <p:nvPr/>
            </p:nvSpPr>
            <p:spPr bwMode="auto">
              <a:xfrm>
                <a:off x="4178300" y="5884187"/>
                <a:ext cx="30003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p>
            </p:txBody>
          </p:sp>
          <p:sp>
            <p:nvSpPr>
              <p:cNvPr id="8224" name="TextBox 88"/>
              <p:cNvSpPr txBox="1">
                <a:spLocks noChangeArrowheads="1"/>
              </p:cNvSpPr>
              <p:nvPr/>
            </p:nvSpPr>
            <p:spPr bwMode="auto">
              <a:xfrm>
                <a:off x="5564188" y="5884187"/>
                <a:ext cx="3000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p>
            </p:txBody>
          </p:sp>
        </p:grpSp>
      </p:grpSp>
      <p:sp>
        <p:nvSpPr>
          <p:cNvPr id="8215" name="Rectangle 95"/>
          <p:cNvSpPr>
            <a:spLocks noChangeArrowheads="1"/>
          </p:cNvSpPr>
          <p:nvPr/>
        </p:nvSpPr>
        <p:spPr bwMode="auto">
          <a:xfrm>
            <a:off x="3390900" y="3336925"/>
            <a:ext cx="31591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47. </a:t>
            </a:r>
            <a:r>
              <a:rPr lang="en-US" altLang="ko-KR" sz="900" dirty="0" err="1" smtClean="0">
                <a:latin typeface="Times New Roman" pitchFamily="18" charset="0"/>
                <a:ea typeface="돋움" pitchFamily="50" charset="-127"/>
                <a:cs typeface="Times New Roman" pitchFamily="18" charset="0"/>
              </a:rPr>
              <a:t>Chọn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đáp</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án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sai</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về</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đặc</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điểm</a:t>
            </a:r>
            <a:r>
              <a:rPr lang="en-US" altLang="ko-KR" sz="900" dirty="0" smtClean="0">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của </a:t>
            </a:r>
            <a:r>
              <a:rPr lang="vi-VN" altLang="ko-KR" sz="900" dirty="0">
                <a:latin typeface="Times New Roman" pitchFamily="18" charset="0"/>
                <a:ea typeface="돋움" pitchFamily="50" charset="-127"/>
                <a:cs typeface="Times New Roman" pitchFamily="18" charset="0"/>
              </a:rPr>
              <a:t>van điện từ?</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dirty="0">
                <a:solidFill>
                  <a:srgbClr val="FF0000"/>
                </a:solidFill>
                <a:latin typeface="Times New Roman" pitchFamily="18" charset="0"/>
                <a:ea typeface="돋움" pitchFamily="50" charset="-127"/>
                <a:cs typeface="Times New Roman" pitchFamily="18" charset="0"/>
              </a:rPr>
              <a:t>  ① </a:t>
            </a:r>
            <a:r>
              <a:rPr lang="en-US" altLang="ko-KR" sz="900" dirty="0" err="1" smtClean="0">
                <a:solidFill>
                  <a:srgbClr val="FF0000"/>
                </a:solidFill>
                <a:latin typeface="Times New Roman" pitchFamily="18" charset="0"/>
                <a:ea typeface="돋움" pitchFamily="50" charset="-127"/>
                <a:cs typeface="Times New Roman" pitchFamily="18" charset="0"/>
              </a:rPr>
              <a:t>Bền</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chống</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va</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đập</a:t>
            </a:r>
            <a:r>
              <a:rPr lang="en-US" altLang="ko-KR" sz="900" dirty="0" smtClean="0">
                <a:solidFill>
                  <a:srgbClr val="FF0000"/>
                </a:solidFill>
                <a:latin typeface="Times New Roman" pitchFamily="18" charset="0"/>
                <a:ea typeface="돋움" pitchFamily="50" charset="-127"/>
                <a:cs typeface="Times New Roman" pitchFamily="18" charset="0"/>
              </a:rPr>
              <a:t> </a:t>
            </a:r>
            <a:r>
              <a:rPr lang="en-US" altLang="ko-KR" sz="900" dirty="0" err="1" smtClean="0">
                <a:solidFill>
                  <a:srgbClr val="FF0000"/>
                </a:solidFill>
                <a:latin typeface="Times New Roman" pitchFamily="18" charset="0"/>
                <a:ea typeface="돋움" pitchFamily="50" charset="-127"/>
                <a:cs typeface="Times New Roman" pitchFamily="18" charset="0"/>
              </a:rPr>
              <a:t>tốt</a:t>
            </a:r>
            <a:endParaRPr lang="vi-VN" altLang="ko-KR" sz="900" dirty="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② </a:t>
            </a:r>
            <a:r>
              <a:rPr lang="en-US" altLang="ko-KR" sz="900" dirty="0" err="1" smtClean="0">
                <a:latin typeface="Times New Roman" pitchFamily="18" charset="0"/>
                <a:ea typeface="돋움" pitchFamily="50" charset="-127"/>
                <a:cs typeface="Times New Roman" pitchFamily="18" charset="0"/>
              </a:rPr>
              <a:t>Điện</a:t>
            </a:r>
            <a:r>
              <a:rPr lang="en-US" altLang="ko-KR" sz="900" dirty="0" smtClean="0">
                <a:latin typeface="Times New Roman" pitchFamily="18" charset="0"/>
                <a:ea typeface="돋움" pitchFamily="50" charset="-127"/>
                <a:cs typeface="Times New Roman" pitchFamily="18" charset="0"/>
              </a:rPr>
              <a:t> </a:t>
            </a:r>
            <a:r>
              <a:rPr lang="vi-VN" altLang="ko-KR" sz="900" dirty="0" smtClean="0">
                <a:latin typeface="Times New Roman" pitchFamily="18" charset="0"/>
                <a:ea typeface="돋움" pitchFamily="50" charset="-127"/>
                <a:cs typeface="Times New Roman" pitchFamily="18" charset="0"/>
              </a:rPr>
              <a:t>năng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tiêu</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thụ</a:t>
            </a:r>
            <a:r>
              <a:rPr lang="vi-VN" altLang="ko-KR" sz="900" dirty="0" smtClean="0">
                <a:latin typeface="Times New Roman" pitchFamily="18" charset="0"/>
                <a:ea typeface="돋움" pitchFamily="50" charset="-127"/>
                <a:cs typeface="Times New Roman" pitchFamily="18" charset="0"/>
              </a:rPr>
              <a:t> </a:t>
            </a:r>
            <a:r>
              <a:rPr lang="vi-VN" altLang="ko-KR" sz="900" dirty="0">
                <a:latin typeface="Times New Roman" pitchFamily="18" charset="0"/>
                <a:ea typeface="돋움" pitchFamily="50" charset="-127"/>
                <a:cs typeface="Times New Roman" pitchFamily="18" charset="0"/>
              </a:rPr>
              <a:t>thấp</a:t>
            </a:r>
          </a:p>
          <a:p>
            <a:pPr eaLnBrk="1" hangingPunct="1">
              <a:spcBef>
                <a:spcPct val="0"/>
              </a:spcBef>
              <a:buFontTx/>
              <a:buNone/>
            </a:pPr>
            <a:r>
              <a:rPr lang="vi-VN" altLang="ko-KR" sz="900" dirty="0">
                <a:latin typeface="Times New Roman" pitchFamily="18" charset="0"/>
                <a:ea typeface="돋움" pitchFamily="50" charset="-127"/>
                <a:cs typeface="Times New Roman" pitchFamily="18" charset="0"/>
              </a:rPr>
              <a:t>  ③ Thời gian chuyển đổi van nhanh chóng</a:t>
            </a:r>
          </a:p>
          <a:p>
            <a:pPr eaLnBrk="1" hangingPunct="1">
              <a:spcBef>
                <a:spcPct val="0"/>
              </a:spcBef>
              <a:buFontTx/>
              <a:buNone/>
            </a:pPr>
            <a:r>
              <a:rPr lang="en-US" altLang="ko-KR" sz="900" dirty="0">
                <a:latin typeface="Times New Roman" pitchFamily="18" charset="0"/>
                <a:ea typeface="돋움" pitchFamily="50" charset="-127"/>
                <a:cs typeface="Times New Roman" pitchFamily="18" charset="0"/>
              </a:rPr>
              <a:t>  ④ </a:t>
            </a:r>
            <a:r>
              <a:rPr lang="en-US" altLang="ko-KR" sz="900" dirty="0" err="1" smtClean="0">
                <a:latin typeface="Times New Roman" pitchFamily="18" charset="0"/>
                <a:ea typeface="돋움" pitchFamily="50" charset="-127"/>
                <a:cs typeface="Times New Roman" pitchFamily="18" charset="0"/>
              </a:rPr>
              <a:t>Tiếng</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ồn</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rất</a:t>
            </a:r>
            <a:r>
              <a:rPr lang="en-US" altLang="ko-KR" sz="900" dirty="0" smtClean="0">
                <a:latin typeface="Times New Roman" pitchFamily="18" charset="0"/>
                <a:ea typeface="돋움" pitchFamily="50" charset="-127"/>
                <a:cs typeface="Times New Roman" pitchFamily="18" charset="0"/>
              </a:rPr>
              <a:t> </a:t>
            </a:r>
            <a:r>
              <a:rPr lang="en-US" altLang="ko-KR" sz="900" dirty="0" err="1" smtClean="0">
                <a:latin typeface="Times New Roman" pitchFamily="18" charset="0"/>
                <a:ea typeface="돋움" pitchFamily="50" charset="-127"/>
                <a:cs typeface="Times New Roman" pitchFamily="18" charset="0"/>
              </a:rPr>
              <a:t>nhỏ</a:t>
            </a:r>
            <a:r>
              <a:rPr lang="en-US" altLang="ko-KR" sz="900" dirty="0" smtClean="0">
                <a:latin typeface="Times New Roman" pitchFamily="18" charset="0"/>
                <a:ea typeface="돋움" pitchFamily="50" charset="-127"/>
                <a:cs typeface="Times New Roman" pitchFamily="18" charset="0"/>
              </a:rPr>
              <a:t>.</a:t>
            </a:r>
            <a:endParaRPr lang="en-US" altLang="ko-KR" sz="900" dirty="0">
              <a:latin typeface="Times New Roman" pitchFamily="18" charset="0"/>
              <a:ea typeface="돋움" pitchFamily="50" charset="-127"/>
              <a:cs typeface="Times New Roman" pitchFamily="18" charset="0"/>
            </a:endParaRPr>
          </a:p>
        </p:txBody>
      </p:sp>
      <p:pic>
        <p:nvPicPr>
          <p:cNvPr id="112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0231" y="3059763"/>
            <a:ext cx="1704975"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551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6" name="Text Box 5"/>
          <p:cNvSpPr txBox="1">
            <a:spLocks noChangeArrowheads="1"/>
          </p:cNvSpPr>
          <p:nvPr/>
        </p:nvSpPr>
        <p:spPr bwMode="auto">
          <a:xfrm>
            <a:off x="174625" y="239713"/>
            <a:ext cx="10919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b="1">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 </a:t>
            </a:r>
            <a:r>
              <a:rPr lang="ko-KR" altLang="en-US"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en-US" altLang="ko-KR"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0244" name="Rectangle 170"/>
          <p:cNvSpPr>
            <a:spLocks noChangeArrowheads="1"/>
          </p:cNvSpPr>
          <p:nvPr/>
        </p:nvSpPr>
        <p:spPr bwMode="auto">
          <a:xfrm>
            <a:off x="3395663" y="908050"/>
            <a:ext cx="32067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57. </a:t>
            </a:r>
            <a:r>
              <a:rPr lang="vi-VN" altLang="ko-KR" sz="900" smtClean="0">
                <a:latin typeface="Times New Roman" pitchFamily="18" charset="0"/>
                <a:ea typeface="돋움" pitchFamily="50" charset="-127"/>
                <a:cs typeface="Times New Roman" pitchFamily="18" charset="0"/>
              </a:rPr>
              <a:t>Đ</a:t>
            </a:r>
            <a:r>
              <a:rPr lang="en-US" altLang="ko-KR" sz="900" smtClean="0">
                <a:latin typeface="Times New Roman" pitchFamily="18" charset="0"/>
                <a:ea typeface="돋움" pitchFamily="50" charset="-127"/>
                <a:cs typeface="Times New Roman" pitchFamily="18" charset="0"/>
              </a:rPr>
              <a:t>áp án</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sai với tên ký hiệu van điều khiển hướng?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① ㉠ </a:t>
            </a:r>
            <a:r>
              <a:rPr lang="vi-VN" altLang="ko-KR" sz="900">
                <a:latin typeface="Times New Roman" pitchFamily="18" charset="0"/>
                <a:ea typeface="돋움" pitchFamily="50" charset="-127"/>
                <a:cs typeface="Times New Roman" pitchFamily="18" charset="0"/>
              </a:rPr>
              <a:t>loại hoạt động trực tiếp </a:t>
            </a:r>
            <a:r>
              <a:rPr lang="en-US" altLang="ko-KR"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② </a:t>
            </a:r>
            <a:r>
              <a:rPr lang="ko-KR" altLang="en-US"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hoạt </a:t>
            </a:r>
            <a:r>
              <a:rPr lang="vi-VN" altLang="ko-KR" sz="900">
                <a:latin typeface="Times New Roman" pitchFamily="18" charset="0"/>
                <a:ea typeface="돋움" pitchFamily="50" charset="-127"/>
                <a:cs typeface="Times New Roman" pitchFamily="18" charset="0"/>
              </a:rPr>
              <a:t>động thủ công</a:t>
            </a:r>
          </a:p>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ko-KR" altLang="en-US" sz="900">
                <a:solidFill>
                  <a:srgbClr val="FF0000"/>
                </a:solidFill>
                <a:latin typeface="Times New Roman" pitchFamily="18" charset="0"/>
                <a:ea typeface="돋움" pitchFamily="50" charset="-127"/>
                <a:cs typeface="Times New Roman" pitchFamily="18" charset="0"/>
              </a:rPr>
              <a:t>③ ㉢ </a:t>
            </a:r>
            <a:r>
              <a:rPr lang="vi-VN" altLang="ko-KR" sz="900">
                <a:solidFill>
                  <a:srgbClr val="FF0000"/>
                </a:solidFill>
                <a:latin typeface="Times New Roman" pitchFamily="18" charset="0"/>
                <a:ea typeface="돋움" pitchFamily="50" charset="-127"/>
                <a:cs typeface="Times New Roman" pitchFamily="18" charset="0"/>
              </a:rPr>
              <a:t>vị trí ban đầu của van </a:t>
            </a:r>
            <a:r>
              <a:rPr lang="en-US" altLang="ko-KR" sz="900">
                <a:solidFill>
                  <a:srgbClr val="FF0000"/>
                </a:solidFill>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④ </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tín hiệu điện</a:t>
            </a:r>
          </a:p>
        </p:txBody>
      </p:sp>
      <p:grpSp>
        <p:nvGrpSpPr>
          <p:cNvPr id="10245" name="Group 2"/>
          <p:cNvGrpSpPr>
            <a:grpSpLocks/>
          </p:cNvGrpSpPr>
          <p:nvPr/>
        </p:nvGrpSpPr>
        <p:grpSpPr bwMode="auto">
          <a:xfrm>
            <a:off x="304800" y="776288"/>
            <a:ext cx="6248400" cy="8901112"/>
            <a:chOff x="192" y="672"/>
            <a:chExt cx="3936" cy="5424"/>
          </a:xfrm>
        </p:grpSpPr>
        <p:sp>
          <p:nvSpPr>
            <p:cNvPr id="10284" name="Rectangle 3"/>
            <p:cNvSpPr>
              <a:spLocks noChangeArrowheads="1"/>
            </p:cNvSpPr>
            <p:nvPr/>
          </p:nvSpPr>
          <p:spPr bwMode="auto">
            <a:xfrm>
              <a:off x="192"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돋움" pitchFamily="50" charset="-127"/>
                <a:ea typeface="돋움" pitchFamily="50" charset="-127"/>
              </a:endParaRPr>
            </a:p>
          </p:txBody>
        </p:sp>
        <p:sp>
          <p:nvSpPr>
            <p:cNvPr id="10285" name="Rectangle 4"/>
            <p:cNvSpPr>
              <a:spLocks noChangeArrowheads="1"/>
            </p:cNvSpPr>
            <p:nvPr/>
          </p:nvSpPr>
          <p:spPr bwMode="auto">
            <a:xfrm>
              <a:off x="2160"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돋움" pitchFamily="50" charset="-127"/>
                <a:ea typeface="돋움" pitchFamily="50" charset="-127"/>
              </a:endParaRPr>
            </a:p>
          </p:txBody>
        </p:sp>
      </p:grpSp>
      <p:sp>
        <p:nvSpPr>
          <p:cNvPr id="10246" name="Rectangle 95"/>
          <p:cNvSpPr>
            <a:spLocks noChangeArrowheads="1"/>
          </p:cNvSpPr>
          <p:nvPr/>
        </p:nvSpPr>
        <p:spPr bwMode="auto">
          <a:xfrm>
            <a:off x="269875" y="3951288"/>
            <a:ext cx="31591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None/>
            </a:pPr>
            <a:r>
              <a:rPr lang="vi-VN" altLang="ko-KR" sz="900">
                <a:latin typeface="Times New Roman" pitchFamily="18" charset="0"/>
                <a:ea typeface="돋움" pitchFamily="50" charset="-127"/>
                <a:cs typeface="Times New Roman" pitchFamily="18" charset="0"/>
              </a:rPr>
              <a:t>54. Khi khả năng hấp thụ của chất hút ẩm trở nên bão hòa, chức năng của nó bị mất, nhưng phương pháp làm khô nào có thể được sử dụng bán vĩnh viễn khi nó được tái </a:t>
            </a:r>
            <a:r>
              <a:rPr lang="en-US" altLang="ko-KR" sz="900" smtClean="0">
                <a:latin typeface="Times New Roman" pitchFamily="18" charset="0"/>
                <a:ea typeface="돋움" pitchFamily="50" charset="-127"/>
                <a:cs typeface="Times New Roman" pitchFamily="18" charset="0"/>
              </a:rPr>
              <a:t>sử dụng</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bằng cách gia nhiệt?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① Loại hấp phụ       </a:t>
            </a:r>
            <a:r>
              <a:rPr lang="en-US" altLang="ko-KR" sz="900" smtClean="0">
                <a:solidFill>
                  <a:srgbClr val="FF0000"/>
                </a:solidFill>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② </a:t>
            </a:r>
            <a:r>
              <a:rPr lang="en-US" altLang="ko-KR" sz="900">
                <a:latin typeface="Times New Roman" pitchFamily="18" charset="0"/>
                <a:ea typeface="돋움" pitchFamily="50" charset="-127"/>
                <a:cs typeface="Times New Roman" pitchFamily="18" charset="0"/>
              </a:rPr>
              <a:t>Loại </a:t>
            </a:r>
            <a:r>
              <a:rPr lang="en-US" altLang="ko-KR" sz="900" smtClean="0">
                <a:latin typeface="Times New Roman" pitchFamily="18" charset="0"/>
                <a:ea typeface="돋움" pitchFamily="50" charset="-127"/>
                <a:cs typeface="Times New Roman" pitchFamily="18" charset="0"/>
              </a:rPr>
              <a:t>ngưng tụ</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Loại làm </a:t>
            </a:r>
            <a:r>
              <a:rPr lang="en-US" altLang="ko-KR" sz="900" smtClean="0">
                <a:latin typeface="Times New Roman" pitchFamily="18" charset="0"/>
                <a:ea typeface="돋움" pitchFamily="50" charset="-127"/>
                <a:cs typeface="Times New Roman" pitchFamily="18" charset="0"/>
              </a:rPr>
              <a:t>lạnh bằng khí      </a:t>
            </a:r>
            <a:r>
              <a:rPr lang="en-US" altLang="ko-KR" sz="900">
                <a:latin typeface="Times New Roman" pitchFamily="18" charset="0"/>
                <a:ea typeface="돋움" pitchFamily="50" charset="-127"/>
                <a:cs typeface="Times New Roman" pitchFamily="18" charset="0"/>
              </a:rPr>
              <a:t>④ Loại làm </a:t>
            </a:r>
            <a:r>
              <a:rPr lang="en-US" altLang="ko-KR" sz="900" smtClean="0">
                <a:latin typeface="Times New Roman" pitchFamily="18" charset="0"/>
                <a:ea typeface="돋움" pitchFamily="50" charset="-127"/>
                <a:cs typeface="Times New Roman" pitchFamily="18" charset="0"/>
              </a:rPr>
              <a:t>lạnh bằng nước</a:t>
            </a:r>
            <a:endParaRPr lang="ko-KR" altLang="en-US" sz="900">
              <a:latin typeface="Times New Roman" pitchFamily="18" charset="0"/>
              <a:ea typeface="돋움" pitchFamily="50" charset="-127"/>
              <a:cs typeface="Times New Roman" pitchFamily="18" charset="0"/>
            </a:endParaRPr>
          </a:p>
        </p:txBody>
      </p:sp>
      <p:sp>
        <p:nvSpPr>
          <p:cNvPr id="10247" name="Rectangle 97"/>
          <p:cNvSpPr>
            <a:spLocks noChangeArrowheads="1"/>
          </p:cNvSpPr>
          <p:nvPr/>
        </p:nvSpPr>
        <p:spPr bwMode="auto">
          <a:xfrm>
            <a:off x="266700" y="5232400"/>
            <a:ext cx="31623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55. </a:t>
            </a:r>
            <a:r>
              <a:rPr lang="vi-VN" altLang="ko-KR" sz="900" smtClean="0">
                <a:latin typeface="Times New Roman" pitchFamily="18" charset="0"/>
                <a:ea typeface="돋움" pitchFamily="50" charset="-127"/>
                <a:cs typeface="Times New Roman" pitchFamily="18" charset="0"/>
              </a:rPr>
              <a:t>C</a:t>
            </a:r>
            <a:r>
              <a:rPr lang="en-US" altLang="ko-KR" sz="900" smtClean="0">
                <a:latin typeface="Times New Roman" pitchFamily="18" charset="0"/>
                <a:ea typeface="돋움" pitchFamily="50" charset="-127"/>
                <a:cs typeface="Times New Roman" pitchFamily="18" charset="0"/>
              </a:rPr>
              <a:t>họn đáp án sai</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khi nói về</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van điều khiển tốc độ </a:t>
            </a:r>
            <a:r>
              <a:rPr lang="vi-VN" altLang="ko-KR" sz="900" smtClean="0">
                <a:latin typeface="Times New Roman" pitchFamily="18" charset="0"/>
                <a:ea typeface="돋움" pitchFamily="50" charset="-127"/>
                <a:cs typeface="Times New Roman" pitchFamily="18" charset="0"/>
              </a:rPr>
              <a:t>?</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Do lực đẩy gây ra bởi chênh lệch áp suất giữa </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và </a:t>
            </a: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nên piston chuyển động tương đối đều.</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② </a:t>
            </a:r>
            <a:r>
              <a:rPr lang="vi-VN" altLang="ko-KR" sz="900">
                <a:solidFill>
                  <a:srgbClr val="FF0000"/>
                </a:solidFill>
                <a:latin typeface="Times New Roman" pitchFamily="18" charset="0"/>
                <a:ea typeface="돋움" pitchFamily="50" charset="-127"/>
                <a:cs typeface="Times New Roman" pitchFamily="18" charset="0"/>
              </a:rPr>
              <a:t>Áp suất phía </a:t>
            </a:r>
            <a:r>
              <a:rPr lang="ko-KR" altLang="en-US" sz="90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ở trạng thái chảy tự do nên giảm ngay áp suất khí quyển.</a:t>
            </a: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a:t>
            </a:r>
            <a:r>
              <a:rPr lang="vi-VN" altLang="ko-KR" sz="900" smtClean="0">
                <a:latin typeface="Times New Roman" pitchFamily="18" charset="0"/>
                <a:ea typeface="돋움" pitchFamily="50" charset="-127"/>
                <a:cs typeface="Times New Roman" pitchFamily="18" charset="0"/>
              </a:rPr>
              <a:t>Kh</a:t>
            </a:r>
            <a:r>
              <a:rPr lang="en-US" altLang="ko-KR" sz="900" smtClean="0">
                <a:latin typeface="Times New Roman" pitchFamily="18" charset="0"/>
                <a:ea typeface="돋움" pitchFamily="50" charset="-127"/>
                <a:cs typeface="Times New Roman" pitchFamily="18" charset="0"/>
              </a:rPr>
              <a:t>í</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mặt </a:t>
            </a:r>
            <a:r>
              <a:rPr lang="vi-VN" altLang="ko-KR" sz="900" smtClean="0">
                <a:latin typeface="Times New Roman" pitchFamily="18" charset="0"/>
                <a:ea typeface="돋움" pitchFamily="50" charset="-127"/>
                <a:cs typeface="Times New Roman" pitchFamily="18" charset="0"/>
              </a:rPr>
              <a:t>bên</a:t>
            </a:r>
            <a:r>
              <a:rPr lang="en-US" altLang="ko-KR" sz="900" smtClean="0">
                <a:latin typeface="Times New Roman" pitchFamily="18" charset="0"/>
                <a:ea typeface="돋움" pitchFamily="50" charset="-127"/>
                <a:cs typeface="Times New Roman" pitchFamily="18" charset="0"/>
              </a:rPr>
              <a:t> </a:t>
            </a:r>
            <a:r>
              <a:rPr lang="ko-KR" altLang="en-US" sz="900" smtClean="0">
                <a:latin typeface="돋움" pitchFamily="50" charset="-127"/>
                <a:ea typeface="돋움" pitchFamily="50" charset="-127"/>
              </a:rPr>
              <a:t>㉠</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ở trạng thái tự do, áp suất khí nén tăng ngay lập tức</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Do khả năng nén của không khí, khó có thể ngăn cản hoàn toàn sự khởi động nhanh của piston</a:t>
            </a:r>
          </a:p>
        </p:txBody>
      </p:sp>
      <p:sp>
        <p:nvSpPr>
          <p:cNvPr id="10248" name="Rectangle 103"/>
          <p:cNvSpPr>
            <a:spLocks noChangeArrowheads="1"/>
          </p:cNvSpPr>
          <p:nvPr/>
        </p:nvSpPr>
        <p:spPr bwMode="auto">
          <a:xfrm>
            <a:off x="279400" y="7535863"/>
            <a:ext cx="31686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56. Điều nào không đúng với đặc điểm của động cơ khí nén</a:t>
            </a:r>
            <a:r>
              <a:rPr lang="vi-VN" altLang="ko-KR" sz="900" smtClean="0">
                <a:latin typeface="Times New Roman" pitchFamily="18" charset="0"/>
                <a:ea typeface="돋움" pitchFamily="50" charset="-127"/>
                <a:cs typeface="Times New Roman" pitchFamily="18" charset="0"/>
              </a:rPr>
              <a:t>?</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① Do khả năng nén của không khí, tốc độ quay dễ bị ảnh hưởng bởi tải trọng</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00B0F0"/>
                </a:solidFill>
                <a:latin typeface="Times New Roman" pitchFamily="18" charset="0"/>
                <a:ea typeface="돋움" pitchFamily="50" charset="-127"/>
                <a:cs typeface="Times New Roman" pitchFamily="18" charset="0"/>
              </a:rPr>
              <a:t>② Khó điều khiển tốc độ và </a:t>
            </a:r>
            <a:r>
              <a:rPr lang="en-US" altLang="ko-KR" sz="900" smtClean="0">
                <a:solidFill>
                  <a:srgbClr val="00B0F0"/>
                </a:solidFill>
                <a:latin typeface="Times New Roman" pitchFamily="18" charset="0"/>
                <a:ea typeface="돋움" pitchFamily="50" charset="-127"/>
                <a:cs typeface="Times New Roman" pitchFamily="18" charset="0"/>
              </a:rPr>
              <a:t>khó điều khiển quay ngược</a:t>
            </a:r>
            <a:endParaRPr lang="en-US" altLang="ko-KR" sz="900">
              <a:solidFill>
                <a:srgbClr val="00B0F0"/>
              </a:solidFill>
              <a:latin typeface="Times New Roman" pitchFamily="18" charset="0"/>
              <a:ea typeface="돋움" pitchFamily="50" charset="-127"/>
              <a:cs typeface="Times New Roman" pitchFamily="18" charset="0"/>
            </a:endParaRPr>
          </a:p>
          <a:p>
            <a:pPr eaLnBrk="1" hangingPunct="1">
              <a:spcBef>
                <a:spcPct val="0"/>
              </a:spcBef>
              <a:buNone/>
            </a:pPr>
            <a:r>
              <a:rPr lang="vi-VN" altLang="ko-KR" sz="900" smtClean="0">
                <a:solidFill>
                  <a:srgbClr val="FF0000"/>
                </a:solidFill>
                <a:latin typeface="Times New Roman" pitchFamily="18" charset="0"/>
                <a:ea typeface="돋움" pitchFamily="50" charset="-127"/>
                <a:cs typeface="Times New Roman" pitchFamily="18" charset="0"/>
              </a:rPr>
              <a:t>③ So </a:t>
            </a:r>
            <a:r>
              <a:rPr lang="vi-VN" altLang="ko-KR" sz="900">
                <a:solidFill>
                  <a:srgbClr val="FF0000"/>
                </a:solidFill>
                <a:latin typeface="Times New Roman" pitchFamily="18" charset="0"/>
                <a:ea typeface="돋움" pitchFamily="50" charset="-127"/>
                <a:cs typeface="Times New Roman" pitchFamily="18" charset="0"/>
              </a:rPr>
              <a:t>với động cơ, hằng số thời gian được xác định bởi tỷ lệ quán tính trên đầu ra nhỏ, do đó, dừng khởi động trơn tru và tỷ lệ đầu ra / trọng lượng lớn</a:t>
            </a: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None/>
            </a:pPr>
            <a:r>
              <a:rPr lang="vi-VN" altLang="ko-KR" sz="900" smtClean="0">
                <a:latin typeface="Times New Roman" pitchFamily="18" charset="0"/>
                <a:ea typeface="돋움" pitchFamily="50" charset="-127"/>
                <a:cs typeface="Times New Roman" pitchFamily="18" charset="0"/>
              </a:rPr>
              <a:t>④ Nếu </a:t>
            </a:r>
            <a:r>
              <a:rPr lang="vi-VN" altLang="ko-KR" sz="900">
                <a:latin typeface="Times New Roman" pitchFamily="18" charset="0"/>
                <a:ea typeface="돋움" pitchFamily="50" charset="-127"/>
                <a:cs typeface="Times New Roman" pitchFamily="18" charset="0"/>
              </a:rPr>
              <a:t>bình chứa khí được lắp đặt làm nguồn khí nén, nó cũng có thể được sử dụng làm nguồn truyền động không sử dụng</a:t>
            </a:r>
          </a:p>
        </p:txBody>
      </p:sp>
      <p:sp>
        <p:nvSpPr>
          <p:cNvPr id="10249" name="Text Box 17"/>
          <p:cNvSpPr txBox="1">
            <a:spLocks noChangeArrowheads="1"/>
          </p:cNvSpPr>
          <p:nvPr/>
        </p:nvSpPr>
        <p:spPr bwMode="auto">
          <a:xfrm>
            <a:off x="3409950" y="4520952"/>
            <a:ext cx="31686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cs typeface="Times New Roman" pitchFamily="18" charset="0"/>
              </a:rPr>
              <a:t>59. </a:t>
            </a:r>
            <a:r>
              <a:rPr lang="en-US" altLang="ko-KR" sz="900" smtClean="0">
                <a:latin typeface="Times New Roman" pitchFamily="18" charset="0"/>
                <a:cs typeface="Times New Roman" pitchFamily="18" charset="0"/>
              </a:rPr>
              <a:t>Có </a:t>
            </a:r>
            <a:r>
              <a:rPr lang="vi-VN" altLang="ko-KR" sz="900" smtClean="0">
                <a:latin typeface="Times New Roman" pitchFamily="18" charset="0"/>
                <a:cs typeface="Times New Roman" pitchFamily="18" charset="0"/>
              </a:rPr>
              <a:t>thể </a:t>
            </a:r>
            <a:r>
              <a:rPr lang="vi-VN" altLang="ko-KR" sz="900">
                <a:latin typeface="Times New Roman" pitchFamily="18" charset="0"/>
                <a:cs typeface="Times New Roman" pitchFamily="18" charset="0"/>
              </a:rPr>
              <a:t>kiểm soát thời gian chính xác ngay cả trong thời gian dài và ít sai số về độ chính xác thời gian do sự thay đổi của nhiệt độ và độ ẩm là gì</a:t>
            </a:r>
            <a:r>
              <a:rPr lang="vi-VN" altLang="ko-KR" sz="900" smtClean="0">
                <a:latin typeface="Times New Roman" pitchFamily="18" charset="0"/>
                <a:cs typeface="Times New Roman" pitchFamily="18" charset="0"/>
              </a:rPr>
              <a:t>?</a:t>
            </a:r>
            <a:endParaRPr lang="en-US" altLang="ko-KR" sz="900" smtClean="0">
              <a:latin typeface="Times New Roman" pitchFamily="18" charset="0"/>
              <a:cs typeface="Times New Roman" pitchFamily="18" charset="0"/>
            </a:endParaRPr>
          </a:p>
          <a:p>
            <a:pPr eaLnBrk="1" hangingPunct="1">
              <a:spcBef>
                <a:spcPct val="0"/>
              </a:spcBef>
              <a:buFontTx/>
              <a:buNone/>
            </a:pPr>
            <a:endParaRPr lang="en-US" altLang="ko-KR" sz="900">
              <a:solidFill>
                <a:srgbClr val="00B0F0"/>
              </a:solidFill>
              <a:latin typeface="Times New Roman" pitchFamily="18" charset="0"/>
              <a:cs typeface="Times New Roman" pitchFamily="18" charset="0"/>
            </a:endParaRPr>
          </a:p>
          <a:p>
            <a:pPr eaLnBrk="1" hangingPunct="1">
              <a:spcBef>
                <a:spcPct val="0"/>
              </a:spcBef>
              <a:buFontTx/>
              <a:buNone/>
            </a:pPr>
            <a:r>
              <a:rPr lang="vi-VN" altLang="ko-KR" sz="900">
                <a:solidFill>
                  <a:srgbClr val="00B0F0"/>
                </a:solidFill>
                <a:latin typeface="Times New Roman" pitchFamily="18" charset="0"/>
                <a:cs typeface="Times New Roman" pitchFamily="18" charset="0"/>
              </a:rPr>
              <a:t>  ① </a:t>
            </a:r>
            <a:r>
              <a:rPr lang="en-US" altLang="ko-KR" sz="900" smtClean="0">
                <a:solidFill>
                  <a:srgbClr val="00B0F0"/>
                </a:solidFill>
                <a:latin typeface="Times New Roman" pitchFamily="18" charset="0"/>
                <a:cs typeface="Times New Roman" pitchFamily="18" charset="0"/>
              </a:rPr>
              <a:t>Bộ h</a:t>
            </a:r>
            <a:r>
              <a:rPr lang="vi-VN" altLang="ko-KR" sz="900" smtClean="0">
                <a:solidFill>
                  <a:srgbClr val="00B0F0"/>
                </a:solidFill>
                <a:latin typeface="Times New Roman" pitchFamily="18" charset="0"/>
                <a:cs typeface="Times New Roman" pitchFamily="18" charset="0"/>
              </a:rPr>
              <a:t>ẹn </a:t>
            </a:r>
            <a:r>
              <a:rPr lang="vi-VN" altLang="ko-KR" sz="900">
                <a:solidFill>
                  <a:srgbClr val="00B0F0"/>
                </a:solidFill>
                <a:latin typeface="Times New Roman" pitchFamily="18" charset="0"/>
                <a:cs typeface="Times New Roman" pitchFamily="18" charset="0"/>
              </a:rPr>
              <a:t>giờ </a:t>
            </a:r>
            <a:r>
              <a:rPr lang="vi-VN" altLang="ko-KR" sz="900" smtClean="0">
                <a:solidFill>
                  <a:srgbClr val="00B0F0"/>
                </a:solidFill>
                <a:latin typeface="Times New Roman" pitchFamily="18" charset="0"/>
                <a:cs typeface="Times New Roman" pitchFamily="18" charset="0"/>
              </a:rPr>
              <a:t>động </a:t>
            </a:r>
            <a:r>
              <a:rPr lang="vi-VN" altLang="ko-KR" sz="900">
                <a:solidFill>
                  <a:srgbClr val="00B0F0"/>
                </a:solidFill>
                <a:latin typeface="Times New Roman" pitchFamily="18" charset="0"/>
                <a:cs typeface="Times New Roman" pitchFamily="18" charset="0"/>
              </a:rPr>
              <a:t>cơ </a:t>
            </a:r>
            <a:r>
              <a:rPr lang="en-US" altLang="ko-KR" sz="900">
                <a:solidFill>
                  <a:srgbClr val="00B0F0"/>
                </a:solidFill>
                <a:latin typeface="Times New Roman" pitchFamily="18" charset="0"/>
                <a:cs typeface="Times New Roman" pitchFamily="18" charset="0"/>
              </a:rPr>
              <a:t>   </a:t>
            </a:r>
            <a:r>
              <a:rPr lang="en-US" altLang="ko-KR" sz="900" smtClean="0">
                <a:solidFill>
                  <a:srgbClr val="00B0F0"/>
                </a:solidFill>
                <a:latin typeface="Times New Roman" pitchFamily="18" charset="0"/>
                <a:cs typeface="Times New Roman" pitchFamily="18" charset="0"/>
              </a:rPr>
              <a:t>       </a:t>
            </a:r>
            <a:r>
              <a:rPr lang="vi-VN" altLang="ko-KR" sz="900" smtClean="0">
                <a:latin typeface="Times New Roman" pitchFamily="18" charset="0"/>
                <a:cs typeface="Times New Roman" pitchFamily="18" charset="0"/>
              </a:rPr>
              <a:t>② </a:t>
            </a:r>
            <a:r>
              <a:rPr lang="en-US" altLang="ko-KR" sz="900" smtClean="0">
                <a:latin typeface="Times New Roman" pitchFamily="18" charset="0"/>
                <a:cs typeface="Times New Roman" pitchFamily="18" charset="0"/>
              </a:rPr>
              <a:t>Bộ h</a:t>
            </a:r>
            <a:r>
              <a:rPr lang="vi-VN" altLang="ko-KR" sz="900" smtClean="0">
                <a:latin typeface="Times New Roman" pitchFamily="18" charset="0"/>
                <a:cs typeface="Times New Roman" pitchFamily="18" charset="0"/>
              </a:rPr>
              <a:t>ẹn </a:t>
            </a:r>
            <a:r>
              <a:rPr lang="vi-VN" altLang="ko-KR" sz="900">
                <a:latin typeface="Times New Roman" pitchFamily="18" charset="0"/>
                <a:cs typeface="Times New Roman" pitchFamily="18" charset="0"/>
              </a:rPr>
              <a:t>giờ </a:t>
            </a:r>
            <a:r>
              <a:rPr lang="en-US" altLang="ko-KR" sz="900" smtClean="0">
                <a:latin typeface="Times New Roman" pitchFamily="18" charset="0"/>
                <a:cs typeface="Times New Roman" pitchFamily="18" charset="0"/>
              </a:rPr>
              <a:t>Digital</a:t>
            </a:r>
            <a:endParaRPr lang="vi-VN" altLang="ko-KR" sz="900">
              <a:latin typeface="Times New Roman" pitchFamily="18" charset="0"/>
              <a:cs typeface="Times New Roman" pitchFamily="18" charset="0"/>
            </a:endParaRPr>
          </a:p>
          <a:p>
            <a:pPr eaLnBrk="1" hangingPunct="1">
              <a:spcBef>
                <a:spcPct val="0"/>
              </a:spcBef>
              <a:buFontTx/>
              <a:buNone/>
            </a:pPr>
            <a:r>
              <a:rPr lang="vi-VN" altLang="ko-KR" sz="900">
                <a:latin typeface="Times New Roman" pitchFamily="18" charset="0"/>
                <a:cs typeface="Times New Roman" pitchFamily="18" charset="0"/>
              </a:rPr>
              <a:t>  ③ </a:t>
            </a:r>
            <a:r>
              <a:rPr lang="en-US" altLang="ko-KR" sz="900" smtClean="0">
                <a:latin typeface="Times New Roman" pitchFamily="18" charset="0"/>
                <a:cs typeface="Times New Roman" pitchFamily="18" charset="0"/>
              </a:rPr>
              <a:t>Bộ h</a:t>
            </a:r>
            <a:r>
              <a:rPr lang="vi-VN" altLang="ko-KR" sz="900" smtClean="0">
                <a:latin typeface="Times New Roman" pitchFamily="18" charset="0"/>
                <a:cs typeface="Times New Roman" pitchFamily="18" charset="0"/>
              </a:rPr>
              <a:t>ẹn </a:t>
            </a:r>
            <a:r>
              <a:rPr lang="vi-VN" altLang="ko-KR" sz="900">
                <a:latin typeface="Times New Roman" pitchFamily="18" charset="0"/>
                <a:cs typeface="Times New Roman" pitchFamily="18" charset="0"/>
              </a:rPr>
              <a:t>giờ điện tử </a:t>
            </a:r>
            <a:r>
              <a:rPr lang="en-US" altLang="ko-KR" sz="900">
                <a:latin typeface="Times New Roman" pitchFamily="18" charset="0"/>
                <a:cs typeface="Times New Roman" pitchFamily="18" charset="0"/>
              </a:rPr>
              <a:t>       </a:t>
            </a:r>
            <a:r>
              <a:rPr lang="en-US" altLang="ko-KR" sz="900" smtClean="0">
                <a:latin typeface="Times New Roman" pitchFamily="18" charset="0"/>
                <a:cs typeface="Times New Roman" pitchFamily="18" charset="0"/>
              </a:rPr>
              <a:t>     </a:t>
            </a:r>
            <a:r>
              <a:rPr lang="vi-VN" altLang="ko-KR" sz="900">
                <a:solidFill>
                  <a:srgbClr val="FF0000"/>
                </a:solidFill>
                <a:latin typeface="Times New Roman" pitchFamily="18" charset="0"/>
                <a:cs typeface="Times New Roman" pitchFamily="18" charset="0"/>
              </a:rPr>
              <a:t>④ Hẹn giờ khí nén</a:t>
            </a:r>
            <a:endParaRPr lang="ko-KR" altLang="en-US" sz="900">
              <a:solidFill>
                <a:srgbClr val="FF0000"/>
              </a:solidFill>
              <a:latin typeface="Times New Roman" pitchFamily="18" charset="0"/>
              <a:cs typeface="Times New Roman" pitchFamily="18" charset="0"/>
            </a:endParaRPr>
          </a:p>
        </p:txBody>
      </p:sp>
      <p:sp>
        <p:nvSpPr>
          <p:cNvPr id="10250" name="Rectangle 107"/>
          <p:cNvSpPr>
            <a:spLocks noChangeArrowheads="1"/>
          </p:cNvSpPr>
          <p:nvPr/>
        </p:nvSpPr>
        <p:spPr bwMode="auto">
          <a:xfrm>
            <a:off x="3400425" y="6033120"/>
            <a:ext cx="31972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60. Ví dụ dưới đây là mô tả các tính năng của máy </a:t>
            </a:r>
            <a:r>
              <a:rPr lang="vi-VN" altLang="ko-KR" sz="900" smtClean="0">
                <a:latin typeface="Times New Roman" pitchFamily="18" charset="0"/>
                <a:ea typeface="돋움" pitchFamily="50" charset="-127"/>
                <a:cs typeface="Times New Roman" pitchFamily="18" charset="0"/>
              </a:rPr>
              <a:t>nén</a:t>
            </a:r>
            <a:r>
              <a:rPr lang="en-US" altLang="ko-KR" sz="900" smtClean="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C</a:t>
            </a:r>
            <a:r>
              <a:rPr lang="vi-VN" altLang="ko-KR" sz="900" smtClean="0">
                <a:latin typeface="Times New Roman" pitchFamily="18" charset="0"/>
                <a:ea typeface="돋움" pitchFamily="50" charset="-127"/>
                <a:cs typeface="Times New Roman" pitchFamily="18" charset="0"/>
              </a:rPr>
              <a:t>họn</a:t>
            </a:r>
            <a:r>
              <a:rPr lang="en-US" altLang="ko-KR" sz="900" smtClean="0">
                <a:latin typeface="Times New Roman" pitchFamily="18" charset="0"/>
                <a:ea typeface="돋움" pitchFamily="50" charset="-127"/>
                <a:cs typeface="Times New Roman" pitchFamily="18" charset="0"/>
              </a:rPr>
              <a:t> đáp án</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đúng</a:t>
            </a:r>
            <a:r>
              <a:rPr lang="vi-VN" altLang="ko-KR" sz="900" smtClean="0">
                <a:latin typeface="Times New Roman" pitchFamily="18" charset="0"/>
                <a:ea typeface="돋움" pitchFamily="50" charset="-127"/>
                <a:cs typeface="Times New Roman" pitchFamily="18" charset="0"/>
              </a:rPr>
              <a:t>.</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en-US" altLang="ko-KR" sz="900">
                <a:latin typeface="Times New Roman" panose="02020603050405020304" pitchFamily="18" charset="0"/>
                <a:cs typeface="Times New Roman" panose="02020603050405020304" pitchFamily="18" charset="0"/>
              </a:rPr>
              <a:t>K</a:t>
            </a:r>
            <a:r>
              <a:rPr lang="en-US" altLang="ko-KR" sz="900" smtClean="0">
                <a:latin typeface="Times New Roman" panose="02020603050405020304" pitchFamily="18" charset="0"/>
                <a:cs typeface="Times New Roman" panose="02020603050405020304" pitchFamily="18" charset="0"/>
              </a:rPr>
              <a:t>hông có van hút hay van xả giống như máy nén hai chiều do cấu tạo làm tăng bằng áp suất không khí theo quy định khi dung tích thay đổi lên tới cửa xả tùy theo chuyển động quay của rotor</a:t>
            </a:r>
            <a:r>
              <a:rPr lang="vi-VN" altLang="ko-KR" sz="900" smtClean="0">
                <a:latin typeface="Times New Roman" pitchFamily="18" charset="0"/>
                <a:ea typeface="돋움" pitchFamily="50" charset="-127"/>
                <a:cs typeface="Times New Roman" pitchFamily="18" charset="0"/>
              </a:rPr>
              <a:t>.</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C</a:t>
            </a:r>
            <a:r>
              <a:rPr lang="en-US" altLang="ko-KR" sz="900" smtClean="0">
                <a:latin typeface="Times New Roman" panose="02020603050405020304" pitchFamily="18" charset="0"/>
                <a:cs typeface="Times New Roman" panose="02020603050405020304" pitchFamily="18" charset="0"/>
              </a:rPr>
              <a:t>ung cấp khí nén liên tục một cánh nhẹ nhàng, do đó tiếng nhỏ và kích thước bé, được dùng nhiều với vai trò là nguồn khí nén trong motor nén khí</a:t>
            </a:r>
            <a:r>
              <a:rPr lang="en-US" altLang="ko-KR" sz="900" smtClean="0">
                <a:latin typeface="Times New Roman" pitchFamily="18" charset="0"/>
                <a:ea typeface="돋움" pitchFamily="50" charset="-127"/>
                <a:cs typeface="Times New Roman" pitchFamily="18" charset="0"/>
              </a:rPr>
              <a:t> </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① Máy nén kiểu tuabin       </a:t>
            </a:r>
            <a:r>
              <a:rPr lang="en-US" altLang="ko-KR" sz="900">
                <a:latin typeface="Times New Roman" pitchFamily="18" charset="0"/>
                <a:ea typeface="돋움" pitchFamily="50" charset="-127"/>
                <a:cs typeface="Times New Roman" pitchFamily="18" charset="0"/>
              </a:rPr>
              <a:t>② Máy nén kiểu trục vít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Máy nén kiểu cánh gạt   </a:t>
            </a:r>
            <a:r>
              <a:rPr lang="en-US" altLang="ko-KR" sz="900">
                <a:solidFill>
                  <a:srgbClr val="00B0F0"/>
                </a:solidFill>
                <a:latin typeface="Times New Roman" pitchFamily="18" charset="0"/>
                <a:ea typeface="돋움" pitchFamily="50" charset="-127"/>
                <a:cs typeface="Times New Roman" pitchFamily="18" charset="0"/>
              </a:rPr>
              <a:t>④ Máy nén kiểu cánh quạt</a:t>
            </a:r>
          </a:p>
        </p:txBody>
      </p:sp>
      <p:grpSp>
        <p:nvGrpSpPr>
          <p:cNvPr id="10251" name="Group 4"/>
          <p:cNvGrpSpPr>
            <a:grpSpLocks/>
          </p:cNvGrpSpPr>
          <p:nvPr/>
        </p:nvGrpSpPr>
        <p:grpSpPr bwMode="auto">
          <a:xfrm>
            <a:off x="3424238" y="6402141"/>
            <a:ext cx="3100387" cy="1133722"/>
            <a:chOff x="3428368" y="6664326"/>
            <a:chExt cx="2938463" cy="715962"/>
          </a:xfrm>
        </p:grpSpPr>
        <p:sp>
          <p:nvSpPr>
            <p:cNvPr id="10282" name="직사각형 2"/>
            <p:cNvSpPr>
              <a:spLocks noChangeArrowheads="1"/>
            </p:cNvSpPr>
            <p:nvPr/>
          </p:nvSpPr>
          <p:spPr bwMode="auto">
            <a:xfrm>
              <a:off x="3428368" y="6735967"/>
              <a:ext cx="2938463" cy="644321"/>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10283" name="TextBox 1"/>
            <p:cNvSpPr txBox="1">
              <a:spLocks noChangeArrowheads="1"/>
            </p:cNvSpPr>
            <p:nvPr/>
          </p:nvSpPr>
          <p:spPr bwMode="auto">
            <a:xfrm>
              <a:off x="3663949" y="6664326"/>
              <a:ext cx="452341" cy="1360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smtClean="0">
                  <a:latin typeface="Times New Roman" pitchFamily="18" charset="0"/>
                  <a:ea typeface="돋움" pitchFamily="50" charset="-127"/>
                  <a:cs typeface="Times New Roman" pitchFamily="18" charset="0"/>
                </a:rPr>
                <a:t>Mô tả</a:t>
              </a:r>
              <a:endParaRPr lang="ko-KR" altLang="en-US" sz="800">
                <a:latin typeface="Times New Roman" pitchFamily="18" charset="0"/>
                <a:ea typeface="돋움" pitchFamily="50" charset="-127"/>
                <a:cs typeface="Times New Roman" pitchFamily="18" charset="0"/>
              </a:endParaRPr>
            </a:p>
          </p:txBody>
        </p:sp>
      </p:grpSp>
      <p:grpSp>
        <p:nvGrpSpPr>
          <p:cNvPr id="10252" name="Group 3"/>
          <p:cNvGrpSpPr>
            <a:grpSpLocks/>
          </p:cNvGrpSpPr>
          <p:nvPr/>
        </p:nvGrpSpPr>
        <p:grpSpPr bwMode="auto">
          <a:xfrm>
            <a:off x="3429000" y="2649735"/>
            <a:ext cx="3168650" cy="1454978"/>
            <a:chOff x="3429000" y="2648744"/>
            <a:chExt cx="3168650" cy="1455814"/>
          </a:xfrm>
        </p:grpSpPr>
        <p:sp>
          <p:nvSpPr>
            <p:cNvPr id="10276" name="Rectangle 134"/>
            <p:cNvSpPr>
              <a:spLocks noChangeArrowheads="1"/>
            </p:cNvSpPr>
            <p:nvPr/>
          </p:nvSpPr>
          <p:spPr bwMode="auto">
            <a:xfrm>
              <a:off x="3429000" y="2648744"/>
              <a:ext cx="3168650" cy="1339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58. Hướng chuyển động của tải trọng và tâm trục phải phù hợp với nhau, và phương pháp lắp xylanh nào là chắc chắn </a:t>
              </a:r>
              <a:r>
                <a:rPr lang="vi-VN" altLang="ko-KR" sz="900" smtClean="0">
                  <a:latin typeface="Times New Roman" pitchFamily="18" charset="0"/>
                  <a:ea typeface="돋움" pitchFamily="50" charset="-127"/>
                  <a:cs typeface="Times New Roman" pitchFamily="18" charset="0"/>
                </a:rPr>
                <a:t>nhất?</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a:t>
              </a:r>
              <a:r>
                <a:rPr lang="en-US" altLang="ko-KR" sz="900" smtClean="0">
                  <a:latin typeface="Times New Roman" pitchFamily="18" charset="0"/>
                  <a:ea typeface="돋움" pitchFamily="50" charset="-127"/>
                  <a:cs typeface="Times New Roman" pitchFamily="18" charset="0"/>
                </a:rPr>
                <a:t>       </a:t>
              </a:r>
              <a:r>
                <a:rPr lang="en-US" altLang="ko-KR" sz="900" smtClean="0">
                  <a:solidFill>
                    <a:srgbClr val="FF0000"/>
                  </a:solidFill>
                  <a:latin typeface="Times New Roman" pitchFamily="18" charset="0"/>
                  <a:ea typeface="돋움" pitchFamily="50" charset="-127"/>
                  <a:cs typeface="Times New Roman" pitchFamily="18" charset="0"/>
                </a:rPr>
                <a:t>②</a:t>
              </a: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00B0F0"/>
                  </a:solidFill>
                  <a:latin typeface="Times New Roman" pitchFamily="18" charset="0"/>
                  <a:ea typeface="돋움" pitchFamily="50" charset="-127"/>
                  <a:cs typeface="Times New Roman" pitchFamily="18" charset="0"/>
                </a:rPr>
                <a:t>③  </a:t>
              </a:r>
              <a:r>
                <a:rPr lang="en-US" altLang="ko-KR" sz="90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       ④</a:t>
              </a:r>
              <a:endParaRPr lang="en-US" altLang="ko-KR" sz="900">
                <a:latin typeface="Times New Roman" pitchFamily="18" charset="0"/>
                <a:ea typeface="돋움" pitchFamily="50" charset="-127"/>
                <a:cs typeface="Times New Roman" pitchFamily="18" charset="0"/>
              </a:endParaRPr>
            </a:p>
          </p:txBody>
        </p:sp>
        <p:grpSp>
          <p:nvGrpSpPr>
            <p:cNvPr id="10277" name="Group 2"/>
            <p:cNvGrpSpPr>
              <a:grpSpLocks/>
            </p:cNvGrpSpPr>
            <p:nvPr/>
          </p:nvGrpSpPr>
          <p:grpSpPr bwMode="auto">
            <a:xfrm>
              <a:off x="3818864" y="3074094"/>
              <a:ext cx="1991250" cy="1030464"/>
              <a:chOff x="3597284" y="3008808"/>
              <a:chExt cx="1991250" cy="1030464"/>
            </a:xfrm>
          </p:grpSpPr>
          <p:pic>
            <p:nvPicPr>
              <p:cNvPr id="1027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53956">
                <a:off x="4839863" y="3021384"/>
                <a:ext cx="7429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9"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86212">
                <a:off x="3597284" y="3008808"/>
                <a:ext cx="609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0" name="Picture 19"/>
              <p:cNvPicPr>
                <a:picLocks noChangeAspect="1" noChangeArrowheads="1"/>
              </p:cNvPicPr>
              <p:nvPr/>
            </p:nvPicPr>
            <p:blipFill>
              <a:blip r:embed="rId5">
                <a:extLst>
                  <a:ext uri="{28A0092B-C50C-407E-A947-70E740481C1C}">
                    <a14:useLocalDpi xmlns:a14="http://schemas.microsoft.com/office/drawing/2010/main" val="0"/>
                  </a:ext>
                </a:extLst>
              </a:blip>
              <a:srcRect l="9723"/>
              <a:stretch>
                <a:fillRect/>
              </a:stretch>
            </p:blipFill>
            <p:spPr bwMode="auto">
              <a:xfrm rot="1326418">
                <a:off x="3654536" y="3555315"/>
                <a:ext cx="53816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1"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538458">
                <a:off x="4902734" y="3572547"/>
                <a:ext cx="6858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0253"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2725" y="1266825"/>
            <a:ext cx="12763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4" name="TextBox 24"/>
          <p:cNvSpPr txBox="1">
            <a:spLocks noChangeArrowheads="1"/>
          </p:cNvSpPr>
          <p:nvPr/>
        </p:nvSpPr>
        <p:spPr bwMode="auto">
          <a:xfrm>
            <a:off x="3429000" y="1122363"/>
            <a:ext cx="124301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Hoạt động thủ công</a:t>
            </a:r>
            <a:endParaRPr lang="ko-KR" altLang="en-US" sz="900">
              <a:latin typeface="Times New Roman" pitchFamily="18" charset="0"/>
              <a:ea typeface="돋움" pitchFamily="50" charset="-127"/>
              <a:cs typeface="Times New Roman" pitchFamily="18" charset="0"/>
            </a:endParaRPr>
          </a:p>
        </p:txBody>
      </p:sp>
      <p:cxnSp>
        <p:nvCxnSpPr>
          <p:cNvPr id="10255" name="직선 화살표 연결선 26"/>
          <p:cNvCxnSpPr>
            <a:cxnSpLocks noChangeShapeType="1"/>
          </p:cNvCxnSpPr>
          <p:nvPr/>
        </p:nvCxnSpPr>
        <p:spPr bwMode="auto">
          <a:xfrm>
            <a:off x="3946525" y="1371600"/>
            <a:ext cx="215900" cy="1397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56" name="직선 화살표 연결선 27"/>
          <p:cNvCxnSpPr>
            <a:cxnSpLocks noChangeShapeType="1"/>
          </p:cNvCxnSpPr>
          <p:nvPr/>
        </p:nvCxnSpPr>
        <p:spPr bwMode="auto">
          <a:xfrm flipH="1">
            <a:off x="4946650" y="1371600"/>
            <a:ext cx="352425" cy="19526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57" name="TextBox 28"/>
          <p:cNvSpPr txBox="1">
            <a:spLocks noChangeArrowheads="1"/>
          </p:cNvSpPr>
          <p:nvPr/>
        </p:nvSpPr>
        <p:spPr bwMode="auto">
          <a:xfrm>
            <a:off x="5013325" y="1136650"/>
            <a:ext cx="13509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Vị trí ban đầu của van</a:t>
            </a:r>
            <a:endParaRPr lang="ko-KR" altLang="en-US" sz="900">
              <a:latin typeface="Times New Roman" pitchFamily="18" charset="0"/>
              <a:ea typeface="돋움" pitchFamily="50" charset="-127"/>
              <a:cs typeface="Times New Roman" pitchFamily="18" charset="0"/>
            </a:endParaRPr>
          </a:p>
        </p:txBody>
      </p:sp>
      <p:cxnSp>
        <p:nvCxnSpPr>
          <p:cNvPr id="10258" name="직선 화살표 연결선 29"/>
          <p:cNvCxnSpPr>
            <a:cxnSpLocks noChangeShapeType="1"/>
          </p:cNvCxnSpPr>
          <p:nvPr/>
        </p:nvCxnSpPr>
        <p:spPr bwMode="auto">
          <a:xfrm flipH="1" flipV="1">
            <a:off x="5029200" y="1657350"/>
            <a:ext cx="195263" cy="1762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59" name="TextBox 30"/>
          <p:cNvSpPr txBox="1">
            <a:spLocks noChangeArrowheads="1"/>
          </p:cNvSpPr>
          <p:nvPr/>
        </p:nvSpPr>
        <p:spPr bwMode="auto">
          <a:xfrm>
            <a:off x="5013325" y="1841500"/>
            <a:ext cx="14287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itchFamily="18" charset="0"/>
                <a:ea typeface="돋움" pitchFamily="50" charset="-127"/>
                <a:cs typeface="Times New Roman" pitchFamily="18" charset="0"/>
              </a:rPr>
              <a:t>㉠</a:t>
            </a:r>
            <a:r>
              <a:rPr lang="vi-VN" altLang="ko-KR" sz="900">
                <a:latin typeface="Times New Roman" pitchFamily="18" charset="0"/>
                <a:ea typeface="돋움" pitchFamily="50" charset="-127"/>
                <a:cs typeface="Times New Roman" pitchFamily="18" charset="0"/>
              </a:rPr>
              <a:t>Loại hoạt động gián tiếp</a:t>
            </a:r>
            <a:endParaRPr lang="ko-KR" altLang="en-US" sz="900">
              <a:latin typeface="Times New Roman" pitchFamily="18" charset="0"/>
              <a:ea typeface="돋움" pitchFamily="50" charset="-127"/>
              <a:cs typeface="Times New Roman" pitchFamily="18" charset="0"/>
            </a:endParaRPr>
          </a:p>
        </p:txBody>
      </p:sp>
      <p:cxnSp>
        <p:nvCxnSpPr>
          <p:cNvPr id="10260" name="직선 화살표 연결선 31"/>
          <p:cNvCxnSpPr>
            <a:cxnSpLocks noChangeShapeType="1"/>
          </p:cNvCxnSpPr>
          <p:nvPr/>
        </p:nvCxnSpPr>
        <p:spPr bwMode="auto">
          <a:xfrm flipV="1">
            <a:off x="4016375" y="1647825"/>
            <a:ext cx="133350" cy="1793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61" name="TextBox 32"/>
          <p:cNvSpPr txBox="1">
            <a:spLocks noChangeArrowheads="1"/>
          </p:cNvSpPr>
          <p:nvPr/>
        </p:nvSpPr>
        <p:spPr bwMode="auto">
          <a:xfrm>
            <a:off x="3584575" y="1831975"/>
            <a:ext cx="8001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Tín hiệu điện</a:t>
            </a:r>
            <a:endParaRPr lang="ko-KR" altLang="en-US" sz="900">
              <a:latin typeface="Times New Roman" pitchFamily="18" charset="0"/>
              <a:ea typeface="돋움" pitchFamily="50" charset="-127"/>
              <a:cs typeface="Times New Roman" pitchFamily="18" charset="0"/>
            </a:endParaRPr>
          </a:p>
        </p:txBody>
      </p:sp>
      <p:sp>
        <p:nvSpPr>
          <p:cNvPr id="10262" name="직사각형 6"/>
          <p:cNvSpPr>
            <a:spLocks noChangeArrowheads="1"/>
          </p:cNvSpPr>
          <p:nvPr/>
        </p:nvSpPr>
        <p:spPr bwMode="auto">
          <a:xfrm>
            <a:off x="4537075" y="1381125"/>
            <a:ext cx="215900" cy="698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10263" name="직사각형 41"/>
          <p:cNvSpPr>
            <a:spLocks noChangeArrowheads="1"/>
          </p:cNvSpPr>
          <p:nvPr/>
        </p:nvSpPr>
        <p:spPr bwMode="auto">
          <a:xfrm>
            <a:off x="4537075" y="1693863"/>
            <a:ext cx="234950" cy="95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10264" name="Rectangle 104"/>
          <p:cNvSpPr>
            <a:spLocks noChangeArrowheads="1"/>
          </p:cNvSpPr>
          <p:nvPr/>
        </p:nvSpPr>
        <p:spPr bwMode="auto">
          <a:xfrm>
            <a:off x="266700" y="2881313"/>
            <a:ext cx="31972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None/>
            </a:pPr>
            <a:r>
              <a:rPr lang="vi-VN" altLang="ko-KR" sz="900">
                <a:latin typeface="Times New Roman" pitchFamily="18" charset="0"/>
                <a:ea typeface="돋움" pitchFamily="50" charset="-127"/>
                <a:cs typeface="Times New Roman" pitchFamily="18" charset="0"/>
              </a:rPr>
              <a:t>53. </a:t>
            </a:r>
            <a:r>
              <a:rPr lang="en-US" altLang="ko-KR" sz="900" smtClean="0">
                <a:latin typeface="Times New Roman" panose="02020603050405020304" pitchFamily="18" charset="0"/>
                <a:cs typeface="Times New Roman" panose="02020603050405020304" pitchFamily="18" charset="0"/>
              </a:rPr>
              <a:t>Vì phần tiếp điểm và coil của rơ le được phân tách bằng điện nên có thể xử lí tín hiệu của các tính chất khác nhau.</a:t>
            </a:r>
          </a:p>
          <a:p>
            <a:pPr eaLnBrk="1" hangingPunct="1">
              <a:spcBef>
                <a:spcPct val="0"/>
              </a:spcBef>
              <a:buNone/>
            </a:pPr>
            <a:r>
              <a:rPr lang="en-US" altLang="ko-KR" sz="900" smtClean="0">
                <a:latin typeface="Times New Roman" pitchFamily="18" charset="0"/>
                <a:ea typeface="돋움" pitchFamily="50" charset="-127"/>
                <a:cs typeface="Times New Roman" pitchFamily="18" charset="0"/>
              </a:rPr>
              <a:t> Là chức năng nào của rơ le?</a:t>
            </a:r>
          </a:p>
          <a:p>
            <a:pPr eaLnBrk="1" hangingPunct="1">
              <a:spcBef>
                <a:spcPct val="0"/>
              </a:spcBef>
              <a:buNone/>
            </a:pP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 ① Chức năng nhánh </a:t>
            </a:r>
            <a:r>
              <a:rPr lang="en-US" altLang="ko-KR" sz="900">
                <a:solidFill>
                  <a:srgbClr val="FF0000"/>
                </a:solidFill>
                <a:latin typeface="Times New Roman" pitchFamily="18" charset="0"/>
                <a:ea typeface="돋움" pitchFamily="50" charset="-127"/>
                <a:cs typeface="Times New Roman" pitchFamily="18" charset="0"/>
              </a:rPr>
              <a:t>          </a:t>
            </a:r>
            <a:r>
              <a:rPr lang="en-US" altLang="ko-KR" sz="900" smtClean="0">
                <a:solidFill>
                  <a:srgbClr val="FF0000"/>
                </a:solidFill>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② </a:t>
            </a:r>
            <a:r>
              <a:rPr lang="vi-VN" altLang="ko-KR" sz="900">
                <a:latin typeface="Times New Roman" pitchFamily="18" charset="0"/>
                <a:ea typeface="돋움" pitchFamily="50" charset="-127"/>
                <a:cs typeface="Times New Roman" pitchFamily="18" charset="0"/>
              </a:rPr>
              <a:t>Chức năng khuếch đại</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Chức năng </a:t>
            </a:r>
            <a:r>
              <a:rPr lang="en-US" altLang="ko-KR" sz="900" smtClean="0">
                <a:latin typeface="Times New Roman" pitchFamily="18" charset="0"/>
                <a:ea typeface="돋움" pitchFamily="50" charset="-127"/>
                <a:cs typeface="Times New Roman" pitchFamily="18" charset="0"/>
              </a:rPr>
              <a:t>ghi nhớ            </a:t>
            </a:r>
            <a:r>
              <a:rPr lang="vi-VN" altLang="ko-KR" sz="900" smtClean="0">
                <a:latin typeface="Times New Roman" pitchFamily="18" charset="0"/>
                <a:ea typeface="돋움" pitchFamily="50" charset="-127"/>
                <a:cs typeface="Times New Roman" pitchFamily="18" charset="0"/>
              </a:rPr>
              <a:t> </a:t>
            </a:r>
            <a:r>
              <a:rPr lang="vi-VN" altLang="ko-KR" sz="900">
                <a:solidFill>
                  <a:srgbClr val="00B0F0"/>
                </a:solidFill>
                <a:latin typeface="Times New Roman" pitchFamily="18" charset="0"/>
                <a:ea typeface="돋움" pitchFamily="50" charset="-127"/>
                <a:cs typeface="Times New Roman" pitchFamily="18" charset="0"/>
              </a:rPr>
              <a:t>④ </a:t>
            </a:r>
            <a:r>
              <a:rPr lang="en-US" altLang="ko-KR" sz="900" smtClean="0">
                <a:solidFill>
                  <a:srgbClr val="00B0F0"/>
                </a:solidFill>
                <a:latin typeface="Times New Roman" pitchFamily="18" charset="0"/>
                <a:ea typeface="돋움" pitchFamily="50" charset="-127"/>
                <a:cs typeface="Times New Roman" pitchFamily="18" charset="0"/>
              </a:rPr>
              <a:t>Chức</a:t>
            </a:r>
            <a:r>
              <a:rPr lang="vi-VN" altLang="ko-KR" sz="900" smtClean="0">
                <a:solidFill>
                  <a:srgbClr val="00B0F0"/>
                </a:solidFill>
                <a:latin typeface="Times New Roman" pitchFamily="18" charset="0"/>
                <a:ea typeface="돋움" pitchFamily="50" charset="-127"/>
                <a:cs typeface="Times New Roman" pitchFamily="18" charset="0"/>
              </a:rPr>
              <a:t> </a:t>
            </a:r>
            <a:r>
              <a:rPr lang="vi-VN" altLang="ko-KR" sz="900">
                <a:solidFill>
                  <a:srgbClr val="00B0F0"/>
                </a:solidFill>
                <a:latin typeface="Times New Roman" pitchFamily="18" charset="0"/>
                <a:ea typeface="돋움" pitchFamily="50" charset="-127"/>
                <a:cs typeface="Times New Roman" pitchFamily="18" charset="0"/>
              </a:rPr>
              <a:t>năng </a:t>
            </a:r>
            <a:r>
              <a:rPr lang="en-US" altLang="ko-KR" sz="900" smtClean="0">
                <a:solidFill>
                  <a:srgbClr val="00B0F0"/>
                </a:solidFill>
                <a:latin typeface="Times New Roman" pitchFamily="18" charset="0"/>
                <a:ea typeface="돋움" pitchFamily="50" charset="-127"/>
                <a:cs typeface="Times New Roman" pitchFamily="18" charset="0"/>
              </a:rPr>
              <a:t>biến </a:t>
            </a:r>
            <a:r>
              <a:rPr lang="vi-VN" altLang="ko-KR" sz="900" smtClean="0">
                <a:solidFill>
                  <a:srgbClr val="00B0F0"/>
                </a:solidFill>
                <a:latin typeface="Times New Roman" pitchFamily="18" charset="0"/>
                <a:ea typeface="돋움" pitchFamily="50" charset="-127"/>
                <a:cs typeface="Times New Roman" pitchFamily="18" charset="0"/>
              </a:rPr>
              <a:t>đổi</a:t>
            </a:r>
            <a:endParaRPr lang="en-US" altLang="ko-KR" sz="900">
              <a:solidFill>
                <a:srgbClr val="00B0F0"/>
              </a:solidFill>
              <a:latin typeface="Times New Roman" pitchFamily="18" charset="0"/>
              <a:ea typeface="돋움" pitchFamily="50" charset="-127"/>
              <a:cs typeface="Times New Roman" pitchFamily="18" charset="0"/>
            </a:endParaRPr>
          </a:p>
        </p:txBody>
      </p:sp>
      <p:grpSp>
        <p:nvGrpSpPr>
          <p:cNvPr id="10265" name="그룹 10"/>
          <p:cNvGrpSpPr>
            <a:grpSpLocks/>
          </p:cNvGrpSpPr>
          <p:nvPr/>
        </p:nvGrpSpPr>
        <p:grpSpPr bwMode="auto">
          <a:xfrm>
            <a:off x="678260" y="5508104"/>
            <a:ext cx="1598612" cy="381000"/>
            <a:chOff x="656263" y="6314480"/>
            <a:chExt cx="1597687" cy="381570"/>
          </a:xfrm>
        </p:grpSpPr>
        <p:pic>
          <p:nvPicPr>
            <p:cNvPr id="10272"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337" y="6381155"/>
              <a:ext cx="1219572" cy="31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3" name="직사각형 7"/>
            <p:cNvSpPr>
              <a:spLocks noChangeArrowheads="1"/>
            </p:cNvSpPr>
            <p:nvPr/>
          </p:nvSpPr>
          <p:spPr bwMode="auto">
            <a:xfrm>
              <a:off x="1422301" y="6362105"/>
              <a:ext cx="288032" cy="98871"/>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sp>
          <p:nvSpPr>
            <p:cNvPr id="10274" name="TextBox 8"/>
            <p:cNvSpPr txBox="1">
              <a:spLocks noChangeArrowheads="1"/>
            </p:cNvSpPr>
            <p:nvPr/>
          </p:nvSpPr>
          <p:spPr bwMode="auto">
            <a:xfrm>
              <a:off x="656263" y="6333530"/>
              <a:ext cx="3000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p>
          </p:txBody>
        </p:sp>
        <p:sp>
          <p:nvSpPr>
            <p:cNvPr id="10275" name="TextBox 48"/>
            <p:cNvSpPr txBox="1">
              <a:spLocks noChangeArrowheads="1"/>
            </p:cNvSpPr>
            <p:nvPr/>
          </p:nvSpPr>
          <p:spPr bwMode="auto">
            <a:xfrm>
              <a:off x="1953868" y="6314480"/>
              <a:ext cx="3000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돋움" pitchFamily="50" charset="-127"/>
                  <a:ea typeface="돋움" pitchFamily="50" charset="-127"/>
                </a:rPr>
                <a:t>㉡</a:t>
              </a:r>
            </a:p>
          </p:txBody>
        </p:sp>
      </p:grpSp>
      <p:sp>
        <p:nvSpPr>
          <p:cNvPr id="10266" name="Rectangle 142"/>
          <p:cNvSpPr>
            <a:spLocks noChangeArrowheads="1"/>
          </p:cNvSpPr>
          <p:nvPr/>
        </p:nvSpPr>
        <p:spPr bwMode="auto">
          <a:xfrm>
            <a:off x="260350" y="920750"/>
            <a:ext cx="319722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51. </a:t>
            </a:r>
            <a:r>
              <a:rPr lang="en-US" altLang="ko-KR" sz="900" smtClean="0">
                <a:latin typeface="Times New Roman" pitchFamily="18" charset="0"/>
                <a:ea typeface="돋움" pitchFamily="50" charset="-127"/>
                <a:cs typeface="Times New Roman" pitchFamily="18" charset="0"/>
              </a:rPr>
              <a:t>Đ</a:t>
            </a:r>
            <a:r>
              <a:rPr lang="vi-VN" altLang="ko-KR" sz="900" smtClean="0">
                <a:latin typeface="Times New Roman" pitchFamily="18" charset="0"/>
                <a:ea typeface="돋움" pitchFamily="50" charset="-127"/>
                <a:cs typeface="Times New Roman" pitchFamily="18" charset="0"/>
              </a:rPr>
              <a:t>ệm </a:t>
            </a:r>
            <a:r>
              <a:rPr lang="vi-VN" altLang="ko-KR" sz="900">
                <a:latin typeface="Times New Roman" pitchFamily="18" charset="0"/>
                <a:ea typeface="돋움" pitchFamily="50" charset="-127"/>
                <a:cs typeface="Times New Roman" pitchFamily="18" charset="0"/>
              </a:rPr>
              <a:t>lót </a:t>
            </a:r>
            <a:r>
              <a:rPr lang="en-US" altLang="ko-KR" sz="900" smtClean="0">
                <a:latin typeface="Times New Roman" pitchFamily="18" charset="0"/>
                <a:ea typeface="돋움" pitchFamily="50" charset="-127"/>
                <a:cs typeface="Times New Roman" pitchFamily="18" charset="0"/>
              </a:rPr>
              <a:t>nào </a:t>
            </a:r>
            <a:r>
              <a:rPr lang="vi-VN" altLang="ko-KR" sz="900" smtClean="0">
                <a:latin typeface="Times New Roman" pitchFamily="18" charset="0"/>
                <a:ea typeface="돋움" pitchFamily="50" charset="-127"/>
                <a:cs typeface="Times New Roman" pitchFamily="18" charset="0"/>
              </a:rPr>
              <a:t>được </a:t>
            </a:r>
            <a:r>
              <a:rPr lang="vi-VN" altLang="ko-KR" sz="900">
                <a:latin typeface="Times New Roman" pitchFamily="18" charset="0"/>
                <a:ea typeface="돋움" pitchFamily="50" charset="-127"/>
                <a:cs typeface="Times New Roman" pitchFamily="18" charset="0"/>
              </a:rPr>
              <a:t>sử dụng chủ yếu trong xi lanh có đường kính từ 20mm trở lên</a:t>
            </a:r>
            <a:r>
              <a:rPr lang="vi-VN" altLang="ko-KR" sz="900" smtClean="0">
                <a:latin typeface="Times New Roman" pitchFamily="18" charset="0"/>
                <a:ea typeface="돋움" pitchFamily="50" charset="-127"/>
                <a:cs typeface="Times New Roman" pitchFamily="18" charset="0"/>
              </a:rPr>
              <a:t>?</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① </a:t>
            </a:r>
            <a:r>
              <a:rPr lang="en-US" altLang="ko-KR" sz="900" smtClean="0">
                <a:solidFill>
                  <a:srgbClr val="FF0000"/>
                </a:solidFill>
                <a:latin typeface="Times New Roman" pitchFamily="18" charset="0"/>
                <a:ea typeface="돋움" pitchFamily="50" charset="-127"/>
                <a:cs typeface="Times New Roman" pitchFamily="18" charset="0"/>
              </a:rPr>
              <a:t>Air Cushion                </a:t>
            </a:r>
            <a:r>
              <a:rPr lang="en-US" altLang="ko-KR" sz="900" smtClean="0">
                <a:latin typeface="Times New Roman" pitchFamily="18" charset="0"/>
                <a:ea typeface="돋움" pitchFamily="50" charset="-127"/>
                <a:cs typeface="Times New Roman" pitchFamily="18" charset="0"/>
              </a:rPr>
              <a:t>② </a:t>
            </a:r>
            <a:r>
              <a:rPr lang="vi-VN" altLang="ko-KR" sz="900">
                <a:latin typeface="Times New Roman" pitchFamily="18" charset="0"/>
                <a:ea typeface="돋움" pitchFamily="50" charset="-127"/>
                <a:cs typeface="Times New Roman" pitchFamily="18" charset="0"/>
              </a:rPr>
              <a:t>Absorber</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③ </a:t>
            </a:r>
            <a:r>
              <a:rPr lang="en-US" altLang="ko-KR" sz="900" smtClean="0">
                <a:latin typeface="Times New Roman" pitchFamily="18" charset="0"/>
                <a:ea typeface="돋움" pitchFamily="50" charset="-127"/>
                <a:cs typeface="Times New Roman" pitchFamily="18" charset="0"/>
              </a:rPr>
              <a:t>Đệm</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cao su                 </a:t>
            </a:r>
            <a:r>
              <a:rPr lang="vi-VN" altLang="ko-KR" sz="900" smtClean="0">
                <a:latin typeface="Times New Roman" pitchFamily="18" charset="0"/>
                <a:ea typeface="돋움" pitchFamily="50" charset="-127"/>
                <a:cs typeface="Times New Roman" pitchFamily="18" charset="0"/>
              </a:rPr>
              <a:t>④ </a:t>
            </a:r>
            <a:r>
              <a:rPr lang="en-US" altLang="ko-KR" sz="900" smtClean="0">
                <a:latin typeface="Times New Roman" pitchFamily="18" charset="0"/>
                <a:ea typeface="돋움" pitchFamily="50" charset="-127"/>
                <a:cs typeface="Times New Roman" pitchFamily="18" charset="0"/>
              </a:rPr>
              <a:t>Stopper</a:t>
            </a:r>
            <a:endParaRPr lang="vi-VN" altLang="ko-KR" sz="900">
              <a:latin typeface="Times New Roman" pitchFamily="18" charset="0"/>
              <a:ea typeface="돋움" pitchFamily="50" charset="-127"/>
              <a:cs typeface="Times New Roman" pitchFamily="18" charset="0"/>
            </a:endParaRPr>
          </a:p>
        </p:txBody>
      </p:sp>
      <p:grpSp>
        <p:nvGrpSpPr>
          <p:cNvPr id="10267" name="Group 35"/>
          <p:cNvGrpSpPr>
            <a:grpSpLocks/>
          </p:cNvGrpSpPr>
          <p:nvPr/>
        </p:nvGrpSpPr>
        <p:grpSpPr bwMode="auto">
          <a:xfrm>
            <a:off x="269875" y="1857375"/>
            <a:ext cx="3159125" cy="923925"/>
            <a:chOff x="170" y="2757"/>
            <a:chExt cx="1990" cy="582"/>
          </a:xfrm>
        </p:grpSpPr>
        <p:sp>
          <p:nvSpPr>
            <p:cNvPr id="10268" name="Rectangle 36"/>
            <p:cNvSpPr>
              <a:spLocks noChangeArrowheads="1"/>
            </p:cNvSpPr>
            <p:nvPr/>
          </p:nvSpPr>
          <p:spPr bwMode="auto">
            <a:xfrm>
              <a:off x="170" y="2757"/>
              <a:ext cx="1990"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52. </a:t>
              </a:r>
              <a:r>
                <a:rPr lang="en-US" altLang="ko-KR" sz="900" smtClean="0">
                  <a:latin typeface="Times New Roman" pitchFamily="18" charset="0"/>
                  <a:ea typeface="돋움" pitchFamily="50" charset="-127"/>
                  <a:cs typeface="Times New Roman" pitchFamily="18" charset="0"/>
                </a:rPr>
                <a:t>Đáp án</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không liên quan đến ký hiệu khí nén sau đây?</a:t>
              </a:r>
            </a:p>
            <a:p>
              <a:pPr eaLnBrk="1" hangingPunct="1">
                <a:spcBef>
                  <a:spcPct val="0"/>
                </a:spcBef>
                <a:buFontTx/>
                <a:buNone/>
              </a:pP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① </a:t>
              </a:r>
              <a:r>
                <a:rPr lang="en-US" altLang="ko-KR" sz="900" smtClean="0">
                  <a:solidFill>
                    <a:srgbClr val="FF0000"/>
                  </a:solidFill>
                  <a:latin typeface="Times New Roman" pitchFamily="18" charset="0"/>
                  <a:ea typeface="돋움" pitchFamily="50" charset="-127"/>
                  <a:cs typeface="Times New Roman" pitchFamily="18" charset="0"/>
                </a:rPr>
                <a:t>Speed controller</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solidFill>
                    <a:srgbClr val="00B0F0"/>
                  </a:solidFill>
                  <a:latin typeface="Times New Roman" pitchFamily="18" charset="0"/>
                  <a:ea typeface="돋움" pitchFamily="50" charset="-127"/>
                  <a:cs typeface="Times New Roman" pitchFamily="18" charset="0"/>
                </a:rPr>
                <a:t>② </a:t>
              </a:r>
              <a:r>
                <a:rPr lang="en-US" altLang="ko-KR" sz="900" smtClean="0">
                  <a:solidFill>
                    <a:srgbClr val="00B0F0"/>
                  </a:solidFill>
                  <a:latin typeface="Times New Roman" pitchFamily="18" charset="0"/>
                  <a:ea typeface="돋움" pitchFamily="50" charset="-127"/>
                  <a:cs typeface="Times New Roman" pitchFamily="18" charset="0"/>
                </a:rPr>
                <a:t>Pressure Valve</a:t>
              </a:r>
              <a:endParaRPr lang="vi-VN" altLang="ko-KR" sz="900">
                <a:solidFill>
                  <a:srgbClr val="00B0F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③ </a:t>
              </a:r>
              <a:r>
                <a:rPr lang="en-US" altLang="ko-KR" sz="900" smtClean="0">
                  <a:latin typeface="Times New Roman" pitchFamily="18" charset="0"/>
                  <a:ea typeface="돋움" pitchFamily="50" charset="-127"/>
                  <a:cs typeface="Times New Roman" pitchFamily="18" charset="0"/>
                </a:rPr>
                <a:t>Check Valve</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a:t>
              </a:r>
              <a:r>
                <a:rPr lang="en-US" altLang="ko-KR" sz="900" smtClean="0">
                  <a:latin typeface="Times New Roman" pitchFamily="18" charset="0"/>
                  <a:ea typeface="돋움" pitchFamily="50" charset="-127"/>
                  <a:cs typeface="Times New Roman" pitchFamily="18" charset="0"/>
                </a:rPr>
                <a:t>Needle Valve</a:t>
              </a:r>
              <a:endParaRPr lang="ko-KR" altLang="en-US" sz="900">
                <a:latin typeface="Times New Roman" pitchFamily="18" charset="0"/>
                <a:ea typeface="돋움" pitchFamily="50" charset="-127"/>
                <a:cs typeface="Times New Roman" pitchFamily="18" charset="0"/>
              </a:endParaRPr>
            </a:p>
          </p:txBody>
        </p:sp>
        <p:grpSp>
          <p:nvGrpSpPr>
            <p:cNvPr id="10269" name="Group 10"/>
            <p:cNvGrpSpPr>
              <a:grpSpLocks/>
            </p:cNvGrpSpPr>
            <p:nvPr/>
          </p:nvGrpSpPr>
          <p:grpSpPr bwMode="auto">
            <a:xfrm>
              <a:off x="1298" y="2936"/>
              <a:ext cx="288" cy="366"/>
              <a:chOff x="1379" y="4034"/>
              <a:chExt cx="291" cy="363"/>
            </a:xfrm>
          </p:grpSpPr>
          <p:pic>
            <p:nvPicPr>
              <p:cNvPr id="10270" name="Picture 11"/>
              <p:cNvPicPr>
                <a:picLocks noChangeAspect="1" noChangeArrowheads="1"/>
              </p:cNvPicPr>
              <p:nvPr/>
            </p:nvPicPr>
            <p:blipFill>
              <a:blip r:embed="rId9">
                <a:extLst>
                  <a:ext uri="{28A0092B-C50C-407E-A947-70E740481C1C}">
                    <a14:useLocalDpi xmlns:a14="http://schemas.microsoft.com/office/drawing/2010/main" val="0"/>
                  </a:ext>
                </a:extLst>
              </a:blip>
              <a:srcRect l="69955" t="83253" r="12889" b="5893"/>
              <a:stretch>
                <a:fillRect/>
              </a:stretch>
            </p:blipFill>
            <p:spPr bwMode="auto">
              <a:xfrm>
                <a:off x="1379" y="4034"/>
                <a:ext cx="291"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271" name="Rectangle 12"/>
              <p:cNvSpPr>
                <a:spLocks noChangeArrowheads="1"/>
              </p:cNvSpPr>
              <p:nvPr/>
            </p:nvSpPr>
            <p:spPr bwMode="auto">
              <a:xfrm>
                <a:off x="1384" y="4110"/>
                <a:ext cx="263" cy="258"/>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p:txBody>
          </p:sp>
        </p:grpSp>
      </p:grpSp>
      <p:pic>
        <p:nvPicPr>
          <p:cNvPr id="1229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452644"/>
            <a:ext cx="1704975"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620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8182" name="Text Box 6"/>
          <p:cNvSpPr txBox="1">
            <a:spLocks noChangeArrowheads="1"/>
          </p:cNvSpPr>
          <p:nvPr/>
        </p:nvSpPr>
        <p:spPr bwMode="auto">
          <a:xfrm>
            <a:off x="123825" y="228600"/>
            <a:ext cx="3665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MÁY</a:t>
            </a:r>
            <a:r>
              <a:rPr lang="ko-KR" altLang="en-US"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a:t>
            </a:r>
            <a:endParaRPr lang="en-US" altLang="ko-KR" sz="1600" b="1"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
        <p:nvSpPr>
          <p:cNvPr id="12292" name="Rectangle 5"/>
          <p:cNvSpPr>
            <a:spLocks noChangeArrowheads="1"/>
          </p:cNvSpPr>
          <p:nvPr/>
        </p:nvSpPr>
        <p:spPr bwMode="auto">
          <a:xfrm>
            <a:off x="3384550" y="776288"/>
            <a:ext cx="3214688"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p:txBody>
      </p:sp>
      <p:sp>
        <p:nvSpPr>
          <p:cNvPr id="12293" name="Text Box 6"/>
          <p:cNvSpPr txBox="1">
            <a:spLocks noChangeArrowheads="1"/>
          </p:cNvSpPr>
          <p:nvPr/>
        </p:nvSpPr>
        <p:spPr bwMode="auto">
          <a:xfrm>
            <a:off x="292100" y="817563"/>
            <a:ext cx="1348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Máy</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Câu 61</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80</a:t>
            </a:r>
            <a:endParaRPr lang="ko-KR" altLang="en-US" sz="1000" b="1">
              <a:latin typeface="Times New Roman" panose="02020603050405020304" pitchFamily="18" charset="0"/>
              <a:ea typeface="돋움" pitchFamily="50" charset="-127"/>
              <a:cs typeface="Times New Roman" panose="02020603050405020304" pitchFamily="18" charset="0"/>
            </a:endParaRPr>
          </a:p>
        </p:txBody>
      </p:sp>
      <p:sp>
        <p:nvSpPr>
          <p:cNvPr id="12294" name="Rectangle 5"/>
          <p:cNvSpPr>
            <a:spLocks noChangeArrowheads="1"/>
          </p:cNvSpPr>
          <p:nvPr/>
        </p:nvSpPr>
        <p:spPr bwMode="auto">
          <a:xfrm>
            <a:off x="169863" y="776288"/>
            <a:ext cx="3214687"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ko-KR" altLang="en-US" sz="900">
              <a:latin typeface="돋움" pitchFamily="50" charset="-127"/>
              <a:ea typeface="돋움" pitchFamily="50" charset="-127"/>
            </a:endParaRPr>
          </a:p>
          <a:p>
            <a:pPr eaLnBrk="1" hangingPunct="1">
              <a:spcBef>
                <a:spcPct val="0"/>
              </a:spcBef>
              <a:buFontTx/>
              <a:buNone/>
            </a:pPr>
            <a:endParaRPr lang="en-US" altLang="ko-KR" sz="900">
              <a:latin typeface="돋움" pitchFamily="50" charset="-127"/>
              <a:ea typeface="돋움" pitchFamily="50" charset="-127"/>
            </a:endParaRPr>
          </a:p>
        </p:txBody>
      </p:sp>
      <p:sp>
        <p:nvSpPr>
          <p:cNvPr id="12295" name="직사각형 1"/>
          <p:cNvSpPr>
            <a:spLocks noChangeArrowheads="1"/>
          </p:cNvSpPr>
          <p:nvPr/>
        </p:nvSpPr>
        <p:spPr bwMode="auto">
          <a:xfrm>
            <a:off x="188913" y="1041400"/>
            <a:ext cx="3195637" cy="770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61. Điều gì không phù hợp với mô tả của </a:t>
            </a:r>
            <a:r>
              <a:rPr lang="en-US" altLang="ko-KR" sz="900" smtClean="0">
                <a:latin typeface="Times New Roman" pitchFamily="18" charset="0"/>
                <a:ea typeface="돋움" pitchFamily="50" charset="-127"/>
                <a:cs typeface="Times New Roman" pitchFamily="18" charset="0"/>
              </a:rPr>
              <a:t>thiết bị truyền động</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① </a:t>
            </a:r>
            <a:r>
              <a:rPr lang="en-US" altLang="ko-KR" sz="900">
                <a:solidFill>
                  <a:srgbClr val="FF0000"/>
                </a:solidFill>
                <a:latin typeface="Times New Roman" pitchFamily="18" charset="0"/>
                <a:ea typeface="돋움" pitchFamily="50" charset="-127"/>
                <a:cs typeface="Times New Roman" pitchFamily="18" charset="0"/>
              </a:rPr>
              <a:t>K</a:t>
            </a:r>
            <a:r>
              <a:rPr lang="vi-VN" altLang="ko-KR" sz="900" smtClean="0">
                <a:solidFill>
                  <a:srgbClr val="FF0000"/>
                </a:solidFill>
                <a:latin typeface="Times New Roman" pitchFamily="18" charset="0"/>
                <a:ea typeface="돋움" pitchFamily="50" charset="-127"/>
                <a:cs typeface="Times New Roman" pitchFamily="18" charset="0"/>
              </a:rPr>
              <a:t>hó </a:t>
            </a:r>
            <a:r>
              <a:rPr lang="vi-VN" altLang="ko-KR" sz="900">
                <a:solidFill>
                  <a:srgbClr val="FF0000"/>
                </a:solidFill>
                <a:latin typeface="Times New Roman" pitchFamily="18" charset="0"/>
                <a:ea typeface="돋움" pitchFamily="50" charset="-127"/>
                <a:cs typeface="Times New Roman" pitchFamily="18" charset="0"/>
              </a:rPr>
              <a:t>thiết kế và khó quản </a:t>
            </a:r>
            <a:r>
              <a:rPr lang="vi-VN" altLang="ko-KR" sz="900" smtClean="0">
                <a:solidFill>
                  <a:srgbClr val="FF0000"/>
                </a:solidFill>
                <a:latin typeface="Times New Roman" pitchFamily="18" charset="0"/>
                <a:ea typeface="돋움" pitchFamily="50" charset="-127"/>
                <a:cs typeface="Times New Roman" pitchFamily="18" charset="0"/>
              </a:rPr>
              <a:t>lý</a:t>
            </a:r>
            <a:r>
              <a:rPr lang="en-US" altLang="ko-KR" sz="900" smtClean="0">
                <a:solidFill>
                  <a:srgbClr val="FF0000"/>
                </a:solidFill>
                <a:latin typeface="Times New Roman" pitchFamily="18" charset="0"/>
                <a:ea typeface="돋움" pitchFamily="50" charset="-127"/>
                <a:cs typeface="Times New Roman" pitchFamily="18" charset="0"/>
              </a:rPr>
              <a:t> nguồn điện</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Truyền động điện chủ yếu bằng động cơ.</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Truyền động</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nén dầu</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thường được sử dụng khi cần một lượng công suất lớn.</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Truyền động khí nén có độ lặp lại kém.</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62. Điều gì không phù hợp với mô tả của trục?</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① Khi </a:t>
            </a:r>
            <a:r>
              <a:rPr lang="vi-VN" altLang="ko-KR" sz="900" smtClean="0">
                <a:solidFill>
                  <a:srgbClr val="FF0000"/>
                </a:solidFill>
                <a:latin typeface="Times New Roman" pitchFamily="18" charset="0"/>
                <a:ea typeface="돋움" pitchFamily="50" charset="-127"/>
                <a:cs typeface="Times New Roman" pitchFamily="18" charset="0"/>
              </a:rPr>
              <a:t>đường </a:t>
            </a:r>
            <a:r>
              <a:rPr lang="vi-VN" altLang="ko-KR" sz="900">
                <a:solidFill>
                  <a:srgbClr val="FF0000"/>
                </a:solidFill>
                <a:latin typeface="Times New Roman" pitchFamily="18" charset="0"/>
                <a:ea typeface="돋움" pitchFamily="50" charset="-127"/>
                <a:cs typeface="Times New Roman" pitchFamily="18" charset="0"/>
              </a:rPr>
              <a:t>kính lớn hoặc khi cần nhẹ, người ta sử dụng trục vòng đặc.</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Tùy theo hình dạng mà có trục thẳng, trục </a:t>
            </a:r>
            <a:r>
              <a:rPr lang="en-US" altLang="ko-KR" sz="900" smtClean="0">
                <a:latin typeface="Times New Roman" pitchFamily="18" charset="0"/>
                <a:ea typeface="돋움" pitchFamily="50" charset="-127"/>
                <a:cs typeface="Times New Roman" pitchFamily="18" charset="0"/>
              </a:rPr>
              <a:t>khủy </a:t>
            </a:r>
            <a:r>
              <a:rPr lang="en-US" altLang="ko-KR" sz="900">
                <a:latin typeface="Times New Roman" pitchFamily="18" charset="0"/>
                <a:ea typeface="돋움" pitchFamily="50" charset="-127"/>
                <a:cs typeface="Times New Roman" pitchFamily="18" charset="0"/>
              </a:rPr>
              <a:t>và </a:t>
            </a:r>
            <a:r>
              <a:rPr lang="en-US" altLang="ko-KR" sz="900" smtClean="0">
                <a:latin typeface="Times New Roman" pitchFamily="18" charset="0"/>
                <a:ea typeface="돋움" pitchFamily="50" charset="-127"/>
                <a:cs typeface="Times New Roman" pitchFamily="18" charset="0"/>
              </a:rPr>
              <a:t>trục dẻo.</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Trục </a:t>
            </a:r>
            <a:r>
              <a:rPr lang="en-US" altLang="ko-KR" sz="900" smtClean="0">
                <a:latin typeface="Times New Roman" pitchFamily="18" charset="0"/>
                <a:ea typeface="돋움" pitchFamily="50" charset="-127"/>
                <a:cs typeface="Times New Roman" pitchFamily="18" charset="0"/>
              </a:rPr>
              <a:t>Spindle </a:t>
            </a:r>
            <a:r>
              <a:rPr lang="vi-VN" altLang="ko-KR" sz="900" smtClean="0">
                <a:latin typeface="Times New Roman" pitchFamily="18" charset="0"/>
                <a:ea typeface="돋움" pitchFamily="50" charset="-127"/>
                <a:cs typeface="Times New Roman" pitchFamily="18" charset="0"/>
              </a:rPr>
              <a:t>quay </a:t>
            </a:r>
            <a:r>
              <a:rPr lang="vi-VN" altLang="ko-KR" sz="900">
                <a:latin typeface="Times New Roman" pitchFamily="18" charset="0"/>
                <a:ea typeface="돋움" pitchFamily="50" charset="-127"/>
                <a:cs typeface="Times New Roman" pitchFamily="18" charset="0"/>
              </a:rPr>
              <a:t>với tốc độ cao 10000 vòng / phút.</a:t>
            </a:r>
          </a:p>
          <a:p>
            <a:pPr>
              <a:buNone/>
            </a:pPr>
            <a:r>
              <a:rPr lang="vi-VN" altLang="ko-KR" sz="900">
                <a:latin typeface="Times New Roman" pitchFamily="18" charset="0"/>
                <a:ea typeface="돋움" pitchFamily="50" charset="-127"/>
                <a:cs typeface="Times New Roman" pitchFamily="18" charset="0"/>
              </a:rPr>
              <a:t>   ④ </a:t>
            </a:r>
            <a:r>
              <a:rPr lang="en-US" altLang="ko-KR" sz="900" smtClean="0">
                <a:solidFill>
                  <a:srgbClr val="000000"/>
                </a:solidFill>
                <a:latin typeface="Times New Roman" panose="02020603050405020304" pitchFamily="18" charset="0"/>
                <a:cs typeface="Times New Roman" panose="02020603050405020304" pitchFamily="18" charset="0"/>
              </a:rPr>
              <a:t>Tải </a:t>
            </a:r>
            <a:r>
              <a:rPr lang="en-US" altLang="ko-KR" sz="900">
                <a:solidFill>
                  <a:srgbClr val="000000"/>
                </a:solidFill>
                <a:latin typeface="Times New Roman" panose="02020603050405020304" pitchFamily="18" charset="0"/>
                <a:cs typeface="Times New Roman" panose="02020603050405020304" pitchFamily="18" charset="0"/>
              </a:rPr>
              <a:t>trọng tác động theo hướng trục </a:t>
            </a:r>
            <a:r>
              <a:rPr lang="en-US" altLang="ko-KR" sz="900" smtClean="0">
                <a:solidFill>
                  <a:srgbClr val="000000"/>
                </a:solidFill>
                <a:latin typeface="Times New Roman" panose="02020603050405020304" pitchFamily="18" charset="0"/>
                <a:cs typeface="Times New Roman" panose="02020603050405020304" pitchFamily="18" charset="0"/>
              </a:rPr>
              <a:t>là </a:t>
            </a:r>
            <a:r>
              <a:rPr lang="en-US" altLang="ko-KR" sz="900">
                <a:solidFill>
                  <a:srgbClr val="000000"/>
                </a:solidFill>
                <a:latin typeface="Times New Roman" panose="02020603050405020304" pitchFamily="18" charset="0"/>
                <a:cs typeface="Times New Roman" panose="02020603050405020304" pitchFamily="18" charset="0"/>
              </a:rPr>
              <a:t>trục</a:t>
            </a:r>
            <a:r>
              <a:rPr lang="ko-KR" altLang="ko-KR" sz="900">
                <a:solidFill>
                  <a:srgbClr val="000000"/>
                </a:solidFill>
                <a:latin typeface="Times New Roman" panose="02020603050405020304" pitchFamily="18" charset="0"/>
                <a:cs typeface="Times New Roman" panose="02020603050405020304" pitchFamily="18" charset="0"/>
              </a:rPr>
              <a:t> Pivot</a:t>
            </a:r>
            <a:r>
              <a:rPr lang="en-US" altLang="ko-KR" sz="900">
                <a:solidFill>
                  <a:srgbClr val="000000"/>
                </a:solidFill>
                <a:latin typeface="Times New Roman" panose="02020603050405020304" pitchFamily="18" charset="0"/>
                <a:cs typeface="Times New Roman" panose="02020603050405020304" pitchFamily="18" charset="0"/>
              </a:rPr>
              <a:t> </a:t>
            </a:r>
            <a:r>
              <a:rPr lang="en-US" altLang="ko-KR" sz="900" smtClean="0">
                <a:solidFill>
                  <a:srgbClr val="000000"/>
                </a:solidFill>
                <a:latin typeface="Times New Roman" panose="02020603050405020304" pitchFamily="18" charset="0"/>
                <a:cs typeface="Times New Roman" panose="02020603050405020304" pitchFamily="18" charset="0"/>
              </a:rPr>
              <a:t>Journal</a:t>
            </a:r>
          </a:p>
          <a:p>
            <a:pPr>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63. Điều gì là đúng về </a:t>
            </a:r>
            <a:r>
              <a:rPr lang="en-US" altLang="ko-KR" sz="900" smtClean="0">
                <a:latin typeface="Times New Roman" pitchFamily="18" charset="0"/>
                <a:ea typeface="돋움" pitchFamily="50" charset="-127"/>
                <a:cs typeface="Times New Roman" pitchFamily="18" charset="0"/>
              </a:rPr>
              <a:t>trục </a:t>
            </a:r>
            <a:r>
              <a:rPr lang="en-US" altLang="ko-KR" sz="900">
                <a:latin typeface="Times New Roman" pitchFamily="18" charset="0"/>
                <a:ea typeface="돋움" pitchFamily="50" charset="-127"/>
                <a:cs typeface="Times New Roman" pitchFamily="18" charset="0"/>
              </a:rPr>
              <a:t>A</a:t>
            </a:r>
            <a:r>
              <a:rPr lang="vi-VN" altLang="ko-KR" sz="900" smtClean="0">
                <a:latin typeface="Times New Roman" pitchFamily="18" charset="0"/>
                <a:ea typeface="돋움" pitchFamily="50" charset="-127"/>
                <a:cs typeface="Times New Roman" pitchFamily="18" charset="0"/>
              </a:rPr>
              <a:t>rbor</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Hình dạng và kích thước chính </a:t>
            </a:r>
            <a:r>
              <a:rPr lang="vi-VN" altLang="ko-KR" sz="900" smtClean="0">
                <a:latin typeface="Times New Roman" pitchFamily="18" charset="0"/>
                <a:ea typeface="돋움" pitchFamily="50" charset="-127"/>
                <a:cs typeface="Times New Roman" pitchFamily="18" charset="0"/>
              </a:rPr>
              <a:t>xác</a:t>
            </a:r>
            <a:r>
              <a:rPr lang="en-US" altLang="ko-KR" sz="900" smtClean="0">
                <a:latin typeface="Times New Roman" pitchFamily="18" charset="0"/>
                <a:ea typeface="돋움" pitchFamily="50" charset="-127"/>
                <a:cs typeface="Times New Roman" pitchFamily="18" charset="0"/>
              </a:rPr>
              <a:t>,</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ít bị biến </a:t>
            </a:r>
            <a:r>
              <a:rPr lang="vi-VN" altLang="ko-KR" sz="900" smtClean="0">
                <a:latin typeface="Times New Roman" pitchFamily="18" charset="0"/>
                <a:ea typeface="돋움" pitchFamily="50" charset="-127"/>
                <a:cs typeface="Times New Roman" pitchFamily="18" charset="0"/>
              </a:rPr>
              <a:t>dạng.</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Khi nó quay, lực và mômen xoắn tác động.</a:t>
            </a: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  ③ </a:t>
            </a:r>
            <a:r>
              <a:rPr lang="vi-VN" altLang="ko-KR" sz="900" smtClean="0">
                <a:solidFill>
                  <a:srgbClr val="FF0000"/>
                </a:solidFill>
                <a:latin typeface="Times New Roman" pitchFamily="18" charset="0"/>
                <a:ea typeface="돋움" pitchFamily="50" charset="-127"/>
                <a:cs typeface="Times New Roman" pitchFamily="18" charset="0"/>
              </a:rPr>
              <a:t>Khả </a:t>
            </a:r>
            <a:r>
              <a:rPr lang="vi-VN" altLang="ko-KR" sz="900">
                <a:solidFill>
                  <a:srgbClr val="FF0000"/>
                </a:solidFill>
                <a:latin typeface="Times New Roman" pitchFamily="18" charset="0"/>
                <a:ea typeface="돋움" pitchFamily="50" charset="-127"/>
                <a:cs typeface="Times New Roman" pitchFamily="18" charset="0"/>
              </a:rPr>
              <a:t>năng chống mài mòn </a:t>
            </a:r>
            <a:r>
              <a:rPr lang="vi-VN" altLang="ko-KR" sz="900" smtClean="0">
                <a:solidFill>
                  <a:srgbClr val="FF0000"/>
                </a:solidFill>
                <a:latin typeface="Times New Roman" pitchFamily="18" charset="0"/>
                <a:ea typeface="돋움" pitchFamily="50" charset="-127"/>
                <a:cs typeface="Times New Roman" pitchFamily="18" charset="0"/>
              </a:rPr>
              <a:t>là </a:t>
            </a:r>
            <a:r>
              <a:rPr lang="vi-VN" altLang="ko-KR" sz="900">
                <a:solidFill>
                  <a:srgbClr val="FF0000"/>
                </a:solidFill>
                <a:latin typeface="Times New Roman" pitchFamily="18" charset="0"/>
                <a:ea typeface="돋움" pitchFamily="50" charset="-127"/>
                <a:cs typeface="Times New Roman" pitchFamily="18" charset="0"/>
              </a:rPr>
              <a:t>rất quan trọng</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Nó được hỗ trợ bởi vòng bi.</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64. </a:t>
            </a:r>
            <a:r>
              <a:rPr lang="vi-VN" altLang="ko-KR" sz="900" smtClean="0">
                <a:latin typeface="Times New Roman" pitchFamily="18" charset="0"/>
                <a:ea typeface="돋움" pitchFamily="50" charset="-127"/>
                <a:cs typeface="Times New Roman" pitchFamily="18" charset="0"/>
              </a:rPr>
              <a:t>Đ</a:t>
            </a:r>
            <a:r>
              <a:rPr lang="en-US" altLang="ko-KR" sz="900" smtClean="0">
                <a:latin typeface="Times New Roman" pitchFamily="18" charset="0"/>
                <a:ea typeface="돋움" pitchFamily="50" charset="-127"/>
                <a:cs typeface="Times New Roman" pitchFamily="18" charset="0"/>
              </a:rPr>
              <a:t>áp án</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đúng khi mô tả về </a:t>
            </a:r>
            <a:r>
              <a:rPr lang="en-US" altLang="ko-KR" sz="900" smtClean="0">
                <a:latin typeface="Times New Roman" pitchFamily="18" charset="0"/>
                <a:ea typeface="돋움" pitchFamily="50" charset="-127"/>
                <a:cs typeface="Times New Roman" pitchFamily="18" charset="0"/>
              </a:rPr>
              <a:t>lắp trục</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a:t>
            </a:r>
            <a:r>
              <a:rPr lang="en-US" altLang="ko-KR" sz="900" smtClean="0">
                <a:latin typeface="Times New Roman" pitchFamily="18" charset="0"/>
                <a:ea typeface="돋움" pitchFamily="50" charset="-127"/>
                <a:cs typeface="Times New Roman" pitchFamily="18" charset="0"/>
              </a:rPr>
              <a:t>Ấn vào chỉ trường hợp</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xảy ra khi trục nhỏ và lỗ lớn.</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Kích </a:t>
            </a:r>
            <a:r>
              <a:rPr lang="vi-VN" altLang="ko-KR" sz="900" smtClean="0">
                <a:latin typeface="Times New Roman" pitchFamily="18" charset="0"/>
                <a:ea typeface="돋움" pitchFamily="50" charset="-127"/>
                <a:cs typeface="Times New Roman" pitchFamily="18" charset="0"/>
              </a:rPr>
              <a:t>thước </a:t>
            </a:r>
            <a:r>
              <a:rPr lang="vi-VN" altLang="ko-KR" sz="900">
                <a:latin typeface="Times New Roman" pitchFamily="18" charset="0"/>
                <a:ea typeface="돋움" pitchFamily="50" charset="-127"/>
                <a:cs typeface="Times New Roman" pitchFamily="18" charset="0"/>
              </a:rPr>
              <a:t>tối đa cho phép là kích thước thực cộng với dung sai.</a:t>
            </a: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   ③ Dung sai kích thước = kích thước tối đa cho </a:t>
            </a:r>
            <a:r>
              <a:rPr lang="vi-VN" altLang="ko-KR" sz="900" smtClean="0">
                <a:solidFill>
                  <a:srgbClr val="FF0000"/>
                </a:solidFill>
                <a:latin typeface="Times New Roman" pitchFamily="18" charset="0"/>
                <a:ea typeface="돋움" pitchFamily="50" charset="-127"/>
                <a:cs typeface="Times New Roman" pitchFamily="18" charset="0"/>
              </a:rPr>
              <a:t>phép</a:t>
            </a:r>
            <a:r>
              <a:rPr lang="en-US" altLang="ko-KR" sz="900" smtClean="0">
                <a:solidFill>
                  <a:srgbClr val="FF0000"/>
                </a:solidFill>
                <a:latin typeface="Times New Roman" pitchFamily="18" charset="0"/>
                <a:ea typeface="돋움" pitchFamily="50" charset="-127"/>
                <a:cs typeface="Times New Roman" pitchFamily="18" charset="0"/>
              </a:rPr>
              <a:t> trừ đi </a:t>
            </a:r>
            <a:r>
              <a:rPr lang="vi-VN" altLang="ko-KR" sz="900" smtClean="0">
                <a:solidFill>
                  <a:srgbClr val="FF0000"/>
                </a:solidFill>
                <a:latin typeface="Times New Roman" pitchFamily="18" charset="0"/>
                <a:ea typeface="돋움" pitchFamily="50" charset="-127"/>
                <a:cs typeface="Times New Roman" pitchFamily="18" charset="0"/>
              </a:rPr>
              <a:t>kích </a:t>
            </a:r>
            <a:r>
              <a:rPr lang="vi-VN" altLang="ko-KR" sz="900">
                <a:solidFill>
                  <a:srgbClr val="FF0000"/>
                </a:solidFill>
                <a:latin typeface="Times New Roman" pitchFamily="18" charset="0"/>
                <a:ea typeface="돋움" pitchFamily="50" charset="-127"/>
                <a:cs typeface="Times New Roman" pitchFamily="18" charset="0"/>
              </a:rPr>
              <a:t>thước tối thiểu cho phép</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Kích thước tối thiểu cho phép là kích thước thực cộng với dung sai.</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65. </a:t>
            </a:r>
            <a:r>
              <a:rPr lang="en-US" altLang="ko-KR" sz="900">
                <a:solidFill>
                  <a:srgbClr val="000000"/>
                </a:solidFill>
                <a:latin typeface="Times New Roman" panose="02020603050405020304" pitchFamily="18" charset="0"/>
                <a:cs typeface="Times New Roman" panose="02020603050405020304" pitchFamily="18" charset="0"/>
              </a:rPr>
              <a:t>Đ</a:t>
            </a:r>
            <a:r>
              <a:rPr lang="en-US" altLang="ko-KR" sz="900" smtClean="0">
                <a:solidFill>
                  <a:srgbClr val="000000"/>
                </a:solidFill>
                <a:latin typeface="Times New Roman" panose="02020603050405020304" pitchFamily="18" charset="0"/>
                <a:cs typeface="Times New Roman" panose="02020603050405020304" pitchFamily="18" charset="0"/>
              </a:rPr>
              <a:t>ược </a:t>
            </a:r>
            <a:r>
              <a:rPr lang="en-US" altLang="ko-KR" sz="900">
                <a:solidFill>
                  <a:srgbClr val="000000"/>
                </a:solidFill>
                <a:latin typeface="Times New Roman" panose="02020603050405020304" pitchFamily="18" charset="0"/>
                <a:cs typeface="Times New Roman" panose="02020603050405020304" pitchFamily="18" charset="0"/>
              </a:rPr>
              <a:t>cấu tạo bằng hai tấm thép đúc có hình bán nguyệt dùng để che phủ chỗ nối hai trục với nhau thông qua một lỗ có vách </a:t>
            </a:r>
            <a:r>
              <a:rPr lang="en-US" altLang="ko-KR" sz="900" smtClean="0">
                <a:solidFill>
                  <a:srgbClr val="000000"/>
                </a:solidFill>
                <a:latin typeface="Times New Roman" panose="02020603050405020304" pitchFamily="18" charset="0"/>
                <a:cs typeface="Times New Roman" panose="02020603050405020304" pitchFamily="18" charset="0"/>
              </a:rPr>
              <a:t>ngăn </a:t>
            </a:r>
            <a:r>
              <a:rPr lang="vi-VN" altLang="ko-KR" sz="900" smtClean="0">
                <a:latin typeface="Times New Roman" pitchFamily="18" charset="0"/>
                <a:ea typeface="돋움" pitchFamily="50" charset="-127"/>
                <a:cs typeface="Times New Roman" pitchFamily="18" charset="0"/>
              </a:rPr>
              <a:t>?</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a:buNone/>
            </a:pP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① </a:t>
            </a:r>
            <a:r>
              <a:rPr lang="vi-VN" altLang="ko-KR" sz="900">
                <a:latin typeface="Times New Roman" pitchFamily="18" charset="0"/>
                <a:ea typeface="돋움" pitchFamily="50" charset="-127"/>
                <a:cs typeface="Times New Roman" pitchFamily="18" charset="0"/>
              </a:rPr>
              <a:t>Universal </a:t>
            </a:r>
            <a:r>
              <a:rPr lang="vi-VN" altLang="ko-KR" sz="900" smtClean="0">
                <a:latin typeface="Times New Roman" pitchFamily="18" charset="0"/>
                <a:ea typeface="돋움" pitchFamily="50" charset="-127"/>
                <a:cs typeface="Times New Roman" pitchFamily="18" charset="0"/>
              </a:rPr>
              <a:t>coupling</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② Flange coupling</a:t>
            </a:r>
            <a:r>
              <a:rPr lang="en-US" altLang="ko-KR" sz="900">
                <a:latin typeface="Times New Roman" pitchFamily="18" charset="0"/>
                <a:ea typeface="돋움" pitchFamily="50" charset="-127"/>
                <a:cs typeface="Times New Roman" pitchFamily="18" charset="0"/>
              </a:rPr>
              <a:t> </a:t>
            </a:r>
          </a:p>
          <a:p>
            <a:pPr>
              <a:buNone/>
            </a:pPr>
            <a:r>
              <a:rPr lang="en-US" altLang="ko-KR" sz="900" smtClean="0">
                <a:latin typeface="Times New Roman" pitchFamily="18" charset="0"/>
                <a:ea typeface="돋움" pitchFamily="50" charset="-127"/>
                <a:cs typeface="Times New Roman" pitchFamily="18" charset="0"/>
              </a:rPr>
              <a:t>   ③ </a:t>
            </a:r>
            <a:r>
              <a:rPr lang="vi-VN" altLang="ko-KR" sz="900" smtClean="0">
                <a:latin typeface="Times New Roman" pitchFamily="18" charset="0"/>
                <a:ea typeface="돋움" pitchFamily="50" charset="-127"/>
                <a:cs typeface="Times New Roman" pitchFamily="18" charset="0"/>
              </a:rPr>
              <a:t>Sell</a:t>
            </a:r>
            <a:r>
              <a:rPr lang="en-US" altLang="ko-KR" sz="900" smtClean="0">
                <a:latin typeface="Times New Roman" pitchFamily="18" charset="0"/>
                <a:ea typeface="돋움" pitchFamily="50" charset="-127"/>
                <a:cs typeface="Times New Roman" pitchFamily="18" charset="0"/>
              </a:rPr>
              <a:t>er’s</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coupling</a:t>
            </a:r>
            <a:r>
              <a:rPr lang="en-US" altLang="ko-KR" sz="90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       </a:t>
            </a:r>
            <a:r>
              <a:rPr lang="en-US" altLang="ko-KR" sz="900" smtClean="0">
                <a:solidFill>
                  <a:srgbClr val="FF0000"/>
                </a:solidFill>
                <a:latin typeface="Times New Roman" pitchFamily="18" charset="0"/>
                <a:ea typeface="돋움" pitchFamily="50" charset="-127"/>
                <a:cs typeface="Times New Roman" pitchFamily="18" charset="0"/>
              </a:rPr>
              <a:t>④ </a:t>
            </a:r>
            <a:r>
              <a:rPr lang="vi-VN" altLang="ko-KR" sz="900">
                <a:solidFill>
                  <a:srgbClr val="FF0000"/>
                </a:solidFill>
                <a:latin typeface="Times New Roman" pitchFamily="18" charset="0"/>
                <a:ea typeface="돋움" pitchFamily="50" charset="-127"/>
                <a:cs typeface="Times New Roman" pitchFamily="18" charset="0"/>
              </a:rPr>
              <a:t>Muff </a:t>
            </a:r>
            <a:r>
              <a:rPr lang="vi-VN" altLang="ko-KR" sz="900" smtClean="0">
                <a:solidFill>
                  <a:srgbClr val="FF0000"/>
                </a:solidFill>
                <a:latin typeface="Times New Roman" pitchFamily="18" charset="0"/>
                <a:ea typeface="돋움" pitchFamily="50" charset="-127"/>
                <a:cs typeface="Times New Roman" pitchFamily="18" charset="0"/>
              </a:rPr>
              <a:t>coupling</a:t>
            </a:r>
            <a:endParaRPr lang="en-US" altLang="ko-KR" sz="900">
              <a:solidFill>
                <a:srgbClr val="FF0000"/>
              </a:solidFill>
              <a:latin typeface="Times New Roman" pitchFamily="18" charset="0"/>
              <a:ea typeface="돋움" pitchFamily="50" charset="-127"/>
              <a:cs typeface="Times New Roman" pitchFamily="18" charset="0"/>
            </a:endParaRPr>
          </a:p>
          <a:p>
            <a:pPr>
              <a:buNone/>
            </a:pPr>
            <a:endParaRPr lang="en-US"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66. Mối ghép nào được sử dụng khi các đường trục cắt nhau?</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① Universal coupling</a:t>
            </a:r>
            <a:r>
              <a:rPr lang="en-US" altLang="ko-KR" sz="900">
                <a:solidFill>
                  <a:srgbClr val="FF0000"/>
                </a:solidFill>
                <a:latin typeface="Times New Roman" pitchFamily="18" charset="0"/>
                <a:ea typeface="돋움" pitchFamily="50" charset="-127"/>
                <a:cs typeface="Times New Roman" pitchFamily="18" charset="0"/>
              </a:rPr>
              <a:t>  </a:t>
            </a:r>
            <a:r>
              <a:rPr lang="en-US" altLang="ko-KR" sz="900" smtClean="0">
                <a:solidFill>
                  <a:srgbClr val="FF0000"/>
                </a:solidFill>
                <a:latin typeface="Times New Roman" pitchFamily="18" charset="0"/>
                <a:ea typeface="돋움" pitchFamily="50" charset="-127"/>
                <a:cs typeface="Times New Roman" pitchFamily="18" charset="0"/>
              </a:rPr>
              <a:t> </a:t>
            </a:r>
            <a:r>
              <a:rPr lang="vi-VN" altLang="ko-KR" sz="900" smtClean="0">
                <a:solidFill>
                  <a:srgbClr val="FF0000"/>
                </a:solidFill>
                <a:latin typeface="Times New Roman" pitchFamily="18" charset="0"/>
                <a:ea typeface="돋움" pitchFamily="50" charset="-127"/>
                <a:cs typeface="Times New Roman" pitchFamily="18" charset="0"/>
              </a:rPr>
              <a:t> </a:t>
            </a:r>
            <a:r>
              <a:rPr lang="en-US" altLang="ko-KR" sz="900" smtClean="0">
                <a:solidFill>
                  <a:srgbClr val="FF0000"/>
                </a:solidFill>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② </a:t>
            </a:r>
            <a:r>
              <a:rPr lang="en-US" altLang="ko-KR" sz="900" smtClean="0">
                <a:latin typeface="Times New Roman" pitchFamily="18" charset="0"/>
                <a:ea typeface="돋움" pitchFamily="50" charset="-127"/>
                <a:cs typeface="Times New Roman" pitchFamily="18" charset="0"/>
              </a:rPr>
              <a:t>Rubber coupling</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Clamp coupling       </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④ </a:t>
            </a:r>
            <a:r>
              <a:rPr lang="vi-VN" altLang="ko-KR" sz="900">
                <a:latin typeface="Times New Roman" pitchFamily="18" charset="0"/>
                <a:ea typeface="돋움" pitchFamily="50" charset="-127"/>
                <a:cs typeface="Times New Roman" pitchFamily="18" charset="0"/>
              </a:rPr>
              <a:t>Sell</a:t>
            </a:r>
            <a:r>
              <a:rPr lang="en-US" altLang="ko-KR" sz="900">
                <a:latin typeface="Times New Roman" pitchFamily="18" charset="0"/>
                <a:ea typeface="돋움" pitchFamily="50" charset="-127"/>
                <a:cs typeface="Times New Roman" pitchFamily="18" charset="0"/>
              </a:rPr>
              <a:t>er’s</a:t>
            </a:r>
            <a:r>
              <a:rPr lang="vi-VN" altLang="ko-KR" sz="900">
                <a:latin typeface="Times New Roman" pitchFamily="18" charset="0"/>
                <a:ea typeface="돋움" pitchFamily="50" charset="-127"/>
                <a:cs typeface="Times New Roman" pitchFamily="18" charset="0"/>
              </a:rPr>
              <a:t> coupling</a:t>
            </a:r>
            <a:r>
              <a:rPr lang="en-US" altLang="ko-KR" sz="900">
                <a:latin typeface="Times New Roman" pitchFamily="18" charset="0"/>
                <a:ea typeface="돋움" pitchFamily="50" charset="-127"/>
                <a:cs typeface="Times New Roman" pitchFamily="18" charset="0"/>
              </a:rPr>
              <a:t> </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67. Đâu không phải là đặc điểm </a:t>
            </a:r>
            <a:r>
              <a:rPr lang="vi-VN" altLang="ko-KR" sz="900" smtClean="0">
                <a:latin typeface="Times New Roman" pitchFamily="18" charset="0"/>
                <a:ea typeface="돋움" pitchFamily="50" charset="-127"/>
                <a:cs typeface="Times New Roman" pitchFamily="18" charset="0"/>
              </a:rPr>
              <a:t>của</a:t>
            </a:r>
            <a:r>
              <a:rPr lang="en-US" altLang="ko-KR" sz="900" smtClean="0">
                <a:latin typeface="Times New Roman" pitchFamily="18" charset="0"/>
                <a:ea typeface="돋움" pitchFamily="50" charset="-127"/>
                <a:cs typeface="Times New Roman" pitchFamily="18" charset="0"/>
              </a:rPr>
              <a:t> Rolling bearing</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Mômen ma sát khởi động thấp.</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a:t>
            </a:r>
            <a:r>
              <a:rPr lang="vi-VN" altLang="ko-KR" sz="900" smtClean="0">
                <a:latin typeface="Times New Roman" pitchFamily="18" charset="0"/>
                <a:ea typeface="돋움" pitchFamily="50" charset="-127"/>
                <a:cs typeface="Times New Roman" pitchFamily="18" charset="0"/>
              </a:rPr>
              <a:t>Nó tương thích và có thể được sử dụng thay thế cho nhau.</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Dễ dàng sử dụng ở nhiệt độ cao và thấp.</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④ Sức mạnh có thể được tăng lên bằng cách áp dụng tải trước</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p:txBody>
      </p:sp>
      <p:sp>
        <p:nvSpPr>
          <p:cNvPr id="12296" name="직사각형 2"/>
          <p:cNvSpPr>
            <a:spLocks noChangeArrowheads="1"/>
          </p:cNvSpPr>
          <p:nvPr/>
        </p:nvSpPr>
        <p:spPr bwMode="auto">
          <a:xfrm>
            <a:off x="3384550" y="776536"/>
            <a:ext cx="3214688" cy="826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 68. Vòng trong được chia làm đôi và </a:t>
            </a:r>
            <a:r>
              <a:rPr lang="en-US" altLang="ko-KR" sz="900" smtClean="0">
                <a:latin typeface="Times New Roman" pitchFamily="18" charset="0"/>
                <a:ea typeface="돋움" pitchFamily="50" charset="-127"/>
                <a:cs typeface="Times New Roman" pitchFamily="18" charset="0"/>
              </a:rPr>
              <a:t>ở giữa </a:t>
            </a:r>
            <a:r>
              <a:rPr lang="vi-VN" altLang="ko-KR" sz="900" smtClean="0">
                <a:latin typeface="Times New Roman" pitchFamily="18" charset="0"/>
                <a:ea typeface="돋움" pitchFamily="50" charset="-127"/>
                <a:cs typeface="Times New Roman" pitchFamily="18" charset="0"/>
              </a:rPr>
              <a:t>dùng </a:t>
            </a:r>
            <a:r>
              <a:rPr lang="vi-VN" altLang="ko-KR" sz="900">
                <a:latin typeface="Times New Roman" pitchFamily="18" charset="0"/>
                <a:ea typeface="돋움" pitchFamily="50" charset="-127"/>
                <a:cs typeface="Times New Roman" pitchFamily="18" charset="0"/>
              </a:rPr>
              <a:t>lớp lót bằng hợp kim đồng</a:t>
            </a:r>
            <a:r>
              <a:rPr lang="vi-VN" altLang="ko-KR" sz="900" smtClean="0">
                <a:latin typeface="Times New Roman" pitchFamily="18" charset="0"/>
                <a:ea typeface="돋움" pitchFamily="50" charset="-127"/>
                <a:cs typeface="Times New Roman" pitchFamily="18" charset="0"/>
              </a:rPr>
              <a:t>?</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None/>
            </a:pPr>
            <a:r>
              <a:rPr lang="vi-VN" altLang="ko-KR" sz="900">
                <a:latin typeface="Times New Roman" pitchFamily="18" charset="0"/>
                <a:ea typeface="돋움" pitchFamily="50" charset="-127"/>
                <a:cs typeface="Times New Roman" pitchFamily="18" charset="0"/>
              </a:rPr>
              <a:t>① </a:t>
            </a:r>
            <a:r>
              <a:rPr lang="en-US" altLang="ko-KR" sz="900">
                <a:latin typeface="Times New Roman" pitchFamily="18" charset="0"/>
                <a:ea typeface="돋움" pitchFamily="50" charset="-127"/>
                <a:cs typeface="Times New Roman" pitchFamily="18" charset="0"/>
              </a:rPr>
              <a:t>Double row angular ball bearing </a:t>
            </a:r>
          </a:p>
          <a:p>
            <a:pPr eaLnBrk="1" hangingPunct="1">
              <a:spcBef>
                <a:spcPct val="0"/>
              </a:spcBef>
              <a:buNone/>
            </a:pPr>
            <a:r>
              <a:rPr lang="vi-VN" altLang="ko-KR" sz="900" smtClean="0">
                <a:latin typeface="Times New Roman" pitchFamily="18" charset="0"/>
                <a:ea typeface="돋움" pitchFamily="50" charset="-127"/>
                <a:cs typeface="Times New Roman" pitchFamily="18" charset="0"/>
              </a:rPr>
              <a:t>② </a:t>
            </a:r>
            <a:r>
              <a:rPr lang="vi-VN" altLang="ko-KR" sz="900">
                <a:latin typeface="Times New Roman" pitchFamily="18" charset="0"/>
                <a:ea typeface="돋움" pitchFamily="50" charset="-127"/>
                <a:cs typeface="Times New Roman" pitchFamily="18" charset="0"/>
              </a:rPr>
              <a:t>Magneto ball bearing</a:t>
            </a:r>
            <a:endParaRPr lang="en-US" altLang="ko-KR" sz="900">
              <a:latin typeface="Times New Roman" pitchFamily="18" charset="0"/>
              <a:ea typeface="돋움" pitchFamily="50" charset="-127"/>
              <a:cs typeface="Times New Roman" pitchFamily="18" charset="0"/>
            </a:endParaRPr>
          </a:p>
          <a:p>
            <a:pPr eaLnBrk="1" hangingPunct="1">
              <a:spcBef>
                <a:spcPct val="0"/>
              </a:spcBef>
              <a:buNone/>
            </a:pPr>
            <a:r>
              <a:rPr lang="en-US" altLang="ko-KR" sz="900">
                <a:latin typeface="Times New Roman" pitchFamily="18" charset="0"/>
                <a:ea typeface="돋움" pitchFamily="50" charset="-127"/>
                <a:cs typeface="Times New Roman" pitchFamily="18" charset="0"/>
              </a:rPr>
              <a:t>③ </a:t>
            </a:r>
            <a:r>
              <a:rPr lang="vi-VN" altLang="ko-KR" sz="900" smtClean="0">
                <a:latin typeface="Times New Roman" pitchFamily="18" charset="0"/>
                <a:ea typeface="돋움" pitchFamily="50" charset="-127"/>
                <a:cs typeface="Times New Roman" pitchFamily="18" charset="0"/>
              </a:rPr>
              <a:t>Self-aligning </a:t>
            </a:r>
            <a:r>
              <a:rPr lang="vi-VN" altLang="ko-KR" sz="900">
                <a:latin typeface="Times New Roman" pitchFamily="18" charset="0"/>
                <a:ea typeface="돋움" pitchFamily="50" charset="-127"/>
                <a:cs typeface="Times New Roman" pitchFamily="18" charset="0"/>
              </a:rPr>
              <a:t>ball bearing</a:t>
            </a:r>
            <a:r>
              <a:rPr lang="en-US" altLang="ko-KR" sz="900">
                <a:latin typeface="Times New Roman" pitchFamily="18" charset="0"/>
                <a:ea typeface="돋움" pitchFamily="50" charset="-127"/>
                <a:cs typeface="Times New Roman" pitchFamily="18" charset="0"/>
              </a:rPr>
              <a:t> </a:t>
            </a:r>
          </a:p>
          <a:p>
            <a:pPr eaLnBrk="1" hangingPunct="1">
              <a:spcBef>
                <a:spcPct val="0"/>
              </a:spcBef>
              <a:buNone/>
            </a:pPr>
            <a:r>
              <a:rPr lang="vi-VN" altLang="ko-KR" sz="900">
                <a:solidFill>
                  <a:srgbClr val="FF0000"/>
                </a:solidFill>
                <a:latin typeface="Times New Roman" pitchFamily="18" charset="0"/>
                <a:ea typeface="돋움" pitchFamily="50" charset="-127"/>
                <a:cs typeface="Times New Roman" pitchFamily="18" charset="0"/>
              </a:rPr>
              <a:t>④ Ổ bi tiếp xúc bốn điểm</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69. Đinh </a:t>
            </a:r>
            <a:r>
              <a:rPr lang="en-US" altLang="ko-KR" sz="900" smtClean="0">
                <a:latin typeface="Times New Roman" pitchFamily="18" charset="0"/>
                <a:ea typeface="돋움" pitchFamily="50" charset="-127"/>
                <a:cs typeface="Times New Roman" pitchFamily="18" charset="0"/>
              </a:rPr>
              <a:t>ốc</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nào sau đây có góc ren là 30 độ?</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① </a:t>
            </a:r>
            <a:r>
              <a:rPr lang="en-US" altLang="ko-KR" sz="900" smtClean="0">
                <a:latin typeface="Times New Roman" pitchFamily="18" charset="0"/>
                <a:ea typeface="돋움" pitchFamily="50" charset="-127"/>
                <a:cs typeface="Times New Roman" pitchFamily="18" charset="0"/>
              </a:rPr>
              <a:t>Đinh </a:t>
            </a:r>
            <a:r>
              <a:rPr lang="en-US" altLang="ko-KR" sz="900">
                <a:latin typeface="Times New Roman" pitchFamily="18" charset="0"/>
                <a:ea typeface="돋움" pitchFamily="50" charset="-127"/>
                <a:cs typeface="Times New Roman" pitchFamily="18" charset="0"/>
              </a:rPr>
              <a:t>ốc </a:t>
            </a:r>
            <a:r>
              <a:rPr lang="vi-VN" altLang="ko-KR" sz="900">
                <a:latin typeface="Times New Roman" pitchFamily="18" charset="0"/>
                <a:ea typeface="돋움" pitchFamily="50" charset="-127"/>
                <a:cs typeface="Times New Roman" pitchFamily="18" charset="0"/>
              </a:rPr>
              <a:t>Unified </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② </a:t>
            </a:r>
            <a:r>
              <a:rPr lang="en-US" altLang="ko-KR" sz="900" smtClean="0">
                <a:latin typeface="Times New Roman" pitchFamily="18" charset="0"/>
                <a:ea typeface="돋움" pitchFamily="50" charset="-127"/>
                <a:cs typeface="Times New Roman" pitchFamily="18" charset="0"/>
              </a:rPr>
              <a:t>Đinh ốc</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ống.</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③ </a:t>
            </a:r>
            <a:r>
              <a:rPr lang="en-US" altLang="ko-KR" sz="900" smtClean="0">
                <a:solidFill>
                  <a:srgbClr val="FF0000"/>
                </a:solidFill>
                <a:latin typeface="Times New Roman" pitchFamily="18" charset="0"/>
                <a:ea typeface="돋움" pitchFamily="50" charset="-127"/>
                <a:cs typeface="Times New Roman" pitchFamily="18" charset="0"/>
              </a:rPr>
              <a:t>Đinh ốc </a:t>
            </a:r>
            <a:r>
              <a:rPr lang="en-US" altLang="ko-KR" sz="900">
                <a:solidFill>
                  <a:srgbClr val="FF0000"/>
                </a:solidFill>
                <a:latin typeface="Times New Roman" pitchFamily="18" charset="0"/>
                <a:ea typeface="돋움" pitchFamily="50" charset="-127"/>
                <a:cs typeface="Times New Roman" pitchFamily="18" charset="0"/>
              </a:rPr>
              <a:t>tròn</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④ </a:t>
            </a:r>
            <a:r>
              <a:rPr lang="en-US" altLang="ko-KR" sz="900" smtClean="0">
                <a:latin typeface="Times New Roman" pitchFamily="18" charset="0"/>
                <a:ea typeface="돋움" pitchFamily="50" charset="-127"/>
                <a:cs typeface="Times New Roman" pitchFamily="18" charset="0"/>
              </a:rPr>
              <a:t>Đinh ốc Metric</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70. Ý nào không đúng với cách giải thích về </a:t>
            </a:r>
            <a:r>
              <a:rPr lang="vi-VN" altLang="ko-KR" sz="900" smtClean="0">
                <a:latin typeface="Times New Roman" pitchFamily="18" charset="0"/>
                <a:ea typeface="돋움" pitchFamily="50" charset="-127"/>
                <a:cs typeface="Times New Roman" pitchFamily="18" charset="0"/>
              </a:rPr>
              <a:t>p</a:t>
            </a:r>
            <a:r>
              <a:rPr lang="en-US" altLang="ko-KR" sz="900" smtClean="0">
                <a:latin typeface="Times New Roman" pitchFamily="18" charset="0"/>
                <a:ea typeface="돋움" pitchFamily="50" charset="-127"/>
                <a:cs typeface="Times New Roman" pitchFamily="18" charset="0"/>
              </a:rPr>
              <a:t>hương pháp</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chống nới lỏng </a:t>
            </a:r>
            <a:r>
              <a:rPr lang="en-US" altLang="ko-KR" sz="900" smtClean="0">
                <a:latin typeface="Times New Roman" pitchFamily="18" charset="0"/>
                <a:ea typeface="돋움" pitchFamily="50" charset="-127"/>
                <a:cs typeface="Times New Roman" pitchFamily="18" charset="0"/>
              </a:rPr>
              <a:t>đinh ốc</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① Vòng đệm </a:t>
            </a:r>
            <a:r>
              <a:rPr lang="en-US" altLang="ko-KR" sz="900" smtClean="0">
                <a:solidFill>
                  <a:srgbClr val="FF0000"/>
                </a:solidFill>
                <a:latin typeface="Times New Roman" pitchFamily="18" charset="0"/>
                <a:ea typeface="돋움" pitchFamily="50" charset="-127"/>
                <a:cs typeface="Times New Roman" pitchFamily="18" charset="0"/>
              </a:rPr>
              <a:t>vênh</a:t>
            </a:r>
            <a:r>
              <a:rPr lang="vi-VN" altLang="ko-KR" sz="900" smtClean="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phù hợp với </a:t>
            </a:r>
            <a:r>
              <a:rPr lang="en-US" altLang="ko-KR" sz="900" smtClean="0">
                <a:solidFill>
                  <a:srgbClr val="FF0000"/>
                </a:solidFill>
                <a:latin typeface="Times New Roman" pitchFamily="18" charset="0"/>
                <a:ea typeface="돋움" pitchFamily="50" charset="-127"/>
                <a:cs typeface="Times New Roman" pitchFamily="18" charset="0"/>
              </a:rPr>
              <a:t>hoạt động</a:t>
            </a:r>
            <a:r>
              <a:rPr lang="vi-VN" altLang="ko-KR" sz="900" smtClean="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rung</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Vòng đệm </a:t>
            </a:r>
            <a:r>
              <a:rPr lang="en-US" altLang="ko-KR" sz="900" smtClean="0">
                <a:latin typeface="Times New Roman" pitchFamily="18" charset="0"/>
                <a:ea typeface="돋움" pitchFamily="50" charset="-127"/>
                <a:cs typeface="Times New Roman" pitchFamily="18" charset="0"/>
              </a:rPr>
              <a:t>răng </a:t>
            </a:r>
            <a:r>
              <a:rPr lang="vi-VN" altLang="ko-KR" sz="900" smtClean="0">
                <a:latin typeface="Times New Roman" pitchFamily="18" charset="0"/>
                <a:ea typeface="돋움" pitchFamily="50" charset="-127"/>
                <a:cs typeface="Times New Roman" pitchFamily="18" charset="0"/>
              </a:rPr>
              <a:t>thường </a:t>
            </a:r>
            <a:r>
              <a:rPr lang="en-US" altLang="ko-KR" sz="900" smtClean="0">
                <a:latin typeface="Times New Roman" pitchFamily="18" charset="0"/>
                <a:ea typeface="돋움" pitchFamily="50" charset="-127"/>
                <a:cs typeface="Times New Roman" pitchFamily="18" charset="0"/>
              </a:rPr>
              <a:t>chỉ</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sử dụng cho các thiết bị điện nhỏ.</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Phương pháp chống</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lỏng bằng </a:t>
            </a:r>
            <a:r>
              <a:rPr lang="en-US" altLang="ko-KR" sz="900" smtClean="0">
                <a:latin typeface="Times New Roman" pitchFamily="18" charset="0"/>
                <a:ea typeface="돋움" pitchFamily="50" charset="-127"/>
                <a:cs typeface="Times New Roman" pitchFamily="18" charset="0"/>
              </a:rPr>
              <a:t>2 </a:t>
            </a:r>
            <a:r>
              <a:rPr lang="vi-VN" altLang="ko-KR" sz="900" smtClean="0">
                <a:latin typeface="Times New Roman" pitchFamily="18" charset="0"/>
                <a:ea typeface="돋움" pitchFamily="50" charset="-127"/>
                <a:cs typeface="Times New Roman" pitchFamily="18" charset="0"/>
              </a:rPr>
              <a:t>đai </a:t>
            </a:r>
            <a:r>
              <a:rPr lang="vi-VN" altLang="ko-KR" sz="900">
                <a:latin typeface="Times New Roman" pitchFamily="18" charset="0"/>
                <a:ea typeface="돋움" pitchFamily="50" charset="-127"/>
                <a:cs typeface="Times New Roman" pitchFamily="18" charset="0"/>
              </a:rPr>
              <a:t>ốc, đai ốc dưới được gọi là đai ốc khóa</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④ </a:t>
            </a:r>
            <a:r>
              <a:rPr lang="en-US" altLang="ko-KR" sz="900">
                <a:latin typeface="Times New Roman" pitchFamily="18" charset="0"/>
                <a:ea typeface="돋움" pitchFamily="50" charset="-127"/>
                <a:cs typeface="Times New Roman" pitchFamily="18" charset="0"/>
              </a:rPr>
              <a:t>Phương pháp chống</a:t>
            </a:r>
            <a:r>
              <a:rPr lang="vi-VN" altLang="ko-KR" sz="900">
                <a:latin typeface="Times New Roman" pitchFamily="18" charset="0"/>
                <a:ea typeface="돋움" pitchFamily="50" charset="-127"/>
                <a:cs typeface="Times New Roman" pitchFamily="18" charset="0"/>
              </a:rPr>
              <a:t> lỏng bằng </a:t>
            </a:r>
            <a:r>
              <a:rPr lang="en-US" altLang="ko-KR" sz="900">
                <a:latin typeface="Times New Roman" pitchFamily="18" charset="0"/>
                <a:ea typeface="돋움" pitchFamily="50" charset="-127"/>
                <a:cs typeface="Times New Roman" pitchFamily="18" charset="0"/>
              </a:rPr>
              <a:t>2 </a:t>
            </a:r>
            <a:r>
              <a:rPr lang="vi-VN" altLang="ko-KR" sz="900">
                <a:latin typeface="Times New Roman" pitchFamily="18" charset="0"/>
                <a:ea typeface="돋움" pitchFamily="50" charset="-127"/>
                <a:cs typeface="Times New Roman" pitchFamily="18" charset="0"/>
              </a:rPr>
              <a:t>đai ốc </a:t>
            </a:r>
            <a:r>
              <a:rPr lang="en-US" altLang="ko-KR" sz="900" smtClean="0">
                <a:latin typeface="Times New Roman" pitchFamily="18" charset="0"/>
                <a:ea typeface="돋움" pitchFamily="50" charset="-127"/>
                <a:cs typeface="Times New Roman" pitchFamily="18" charset="0"/>
              </a:rPr>
              <a:t>,</a:t>
            </a:r>
            <a:r>
              <a:rPr lang="vi-VN" altLang="ko-KR" sz="900" smtClean="0">
                <a:latin typeface="Times New Roman"/>
              </a:rPr>
              <a:t>hãy </a:t>
            </a:r>
            <a:r>
              <a:rPr lang="vi-VN" altLang="ko-KR" sz="900">
                <a:latin typeface="Times New Roman"/>
              </a:rPr>
              <a:t>sử dụng đai </a:t>
            </a:r>
            <a:r>
              <a:rPr lang="vi-VN" altLang="ko-KR" sz="900" smtClean="0">
                <a:latin typeface="Times New Roman"/>
              </a:rPr>
              <a:t>ốc</a:t>
            </a:r>
            <a:r>
              <a:rPr lang="en-US" altLang="ko-KR" sz="900" smtClean="0">
                <a:latin typeface="Times New Roman"/>
              </a:rPr>
              <a:t> dưới</a:t>
            </a:r>
            <a:r>
              <a:rPr lang="vi-VN" altLang="ko-KR" sz="900" smtClean="0">
                <a:latin typeface="Times New Roman"/>
              </a:rPr>
              <a:t> </a:t>
            </a:r>
            <a:r>
              <a:rPr lang="vi-VN" altLang="ko-KR" sz="900">
                <a:latin typeface="Times New Roman"/>
              </a:rPr>
              <a:t>có chiều cao thấp </a:t>
            </a:r>
            <a:r>
              <a:rPr lang="vi-VN" altLang="ko-KR" sz="900" smtClean="0">
                <a:latin typeface="Times New Roman"/>
              </a:rPr>
              <a:t>hơn</a:t>
            </a:r>
            <a:r>
              <a:rPr lang="en-US" altLang="ko-KR" sz="900" smtClean="0">
                <a:latin typeface="Times New Roman"/>
              </a:rPr>
              <a:t> đai ốc trên</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71. </a:t>
            </a:r>
            <a:r>
              <a:rPr lang="en-US" altLang="ko-KR" sz="900" smtClean="0">
                <a:latin typeface="Times New Roman" pitchFamily="18" charset="0"/>
                <a:ea typeface="돋움" pitchFamily="50" charset="-127"/>
                <a:cs typeface="Times New Roman" pitchFamily="18" charset="0"/>
              </a:rPr>
              <a:t>Khóa nào</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có đặc </a:t>
            </a:r>
            <a:r>
              <a:rPr lang="vi-VN" altLang="ko-KR" sz="900" smtClean="0">
                <a:latin typeface="Times New Roman" pitchFamily="18" charset="0"/>
                <a:ea typeface="돋움" pitchFamily="50" charset="-127"/>
                <a:cs typeface="Times New Roman" pitchFamily="18" charset="0"/>
              </a:rPr>
              <a:t>điểm </a:t>
            </a:r>
            <a:r>
              <a:rPr lang="vi-VN" altLang="ko-KR" sz="900">
                <a:latin typeface="Times New Roman" pitchFamily="18" charset="0"/>
                <a:ea typeface="돋움" pitchFamily="50" charset="-127"/>
                <a:cs typeface="Times New Roman" pitchFamily="18" charset="0"/>
              </a:rPr>
              <a:t>làm giảm độ bền của trục?</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a:t>
            </a:r>
            <a:r>
              <a:rPr lang="en-US" altLang="ko-KR" sz="900" smtClean="0">
                <a:latin typeface="Times New Roman" pitchFamily="18" charset="0"/>
                <a:ea typeface="돋움" pitchFamily="50" charset="-127"/>
                <a:cs typeface="Times New Roman" pitchFamily="18" charset="0"/>
              </a:rPr>
              <a:t>Khóa Sunk</a:t>
            </a:r>
            <a:r>
              <a:rPr lang="en-US"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a:t>
            </a:r>
            <a:r>
              <a:rPr lang="en-US" altLang="ko-KR" sz="900" smtClean="0">
                <a:latin typeface="Times New Roman" pitchFamily="18" charset="0"/>
                <a:ea typeface="돋움" pitchFamily="50" charset="-127"/>
                <a:cs typeface="Times New Roman" pitchFamily="18" charset="0"/>
              </a:rPr>
              <a:t>Khó</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trượt.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Khóa </a:t>
            </a:r>
            <a:r>
              <a:rPr lang="en-US" altLang="ko-KR" sz="900">
                <a:latin typeface="Times New Roman" pitchFamily="18" charset="0"/>
                <a:ea typeface="돋움" pitchFamily="50" charset="-127"/>
                <a:cs typeface="Times New Roman" pitchFamily="18" charset="0"/>
              </a:rPr>
              <a:t>tròn</a:t>
            </a: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  ④ </a:t>
            </a:r>
            <a:r>
              <a:rPr lang="en-US" altLang="ko-KR" sz="900" smtClean="0">
                <a:solidFill>
                  <a:srgbClr val="FF0000"/>
                </a:solidFill>
                <a:latin typeface="Times New Roman" pitchFamily="18" charset="0"/>
                <a:ea typeface="돋움" pitchFamily="50" charset="-127"/>
                <a:cs typeface="Times New Roman" pitchFamily="18" charset="0"/>
              </a:rPr>
              <a:t>Khóa bán nguyệt</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72. </a:t>
            </a:r>
            <a:r>
              <a:rPr lang="en-US" altLang="ko-KR" sz="900" smtClean="0">
                <a:latin typeface="Times New Roman" pitchFamily="18" charset="0"/>
                <a:ea typeface="돋움" pitchFamily="50" charset="-127"/>
                <a:cs typeface="Times New Roman" pitchFamily="18" charset="0"/>
              </a:rPr>
              <a:t>Đáp án</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không phù hợp với mô tả của bánh răng?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a:t>
            </a:r>
            <a:r>
              <a:rPr lang="en-US" altLang="ko-KR" sz="900" smtClean="0">
                <a:latin typeface="Times New Roman" pitchFamily="18" charset="0"/>
                <a:ea typeface="돋움" pitchFamily="50" charset="-127"/>
                <a:cs typeface="Times New Roman" pitchFamily="18" charset="0"/>
              </a:rPr>
              <a:t>Truyền t</a:t>
            </a:r>
            <a:r>
              <a:rPr lang="vi-VN" altLang="ko-KR" sz="900" smtClean="0">
                <a:latin typeface="Times New Roman" pitchFamily="18" charset="0"/>
                <a:ea typeface="돋움" pitchFamily="50" charset="-127"/>
                <a:cs typeface="Times New Roman" pitchFamily="18" charset="0"/>
              </a:rPr>
              <a:t>ỷ lệ</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tốc </a:t>
            </a:r>
            <a:r>
              <a:rPr lang="vi-VN" altLang="ko-KR" sz="900">
                <a:latin typeface="Times New Roman" pitchFamily="18" charset="0"/>
                <a:ea typeface="돋움" pitchFamily="50" charset="-127"/>
                <a:cs typeface="Times New Roman" pitchFamily="18" charset="0"/>
              </a:rPr>
              <a:t>độ chính xác và mô-men xoắn lớn.</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② Không có </a:t>
            </a:r>
            <a:r>
              <a:rPr lang="en-US" altLang="ko-KR" sz="900" smtClean="0">
                <a:solidFill>
                  <a:srgbClr val="FF0000"/>
                </a:solidFill>
                <a:latin typeface="Times New Roman" pitchFamily="18" charset="0"/>
                <a:ea typeface="돋움" pitchFamily="50" charset="-127"/>
                <a:cs typeface="Times New Roman" pitchFamily="18" charset="0"/>
              </a:rPr>
              <a:t>backlash</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Rack gear có trục </a:t>
            </a:r>
            <a:r>
              <a:rPr lang="vi-VN" altLang="ko-KR" sz="900" smtClean="0">
                <a:latin typeface="Times New Roman" pitchFamily="18" charset="0"/>
                <a:ea typeface="돋움" pitchFamily="50" charset="-127"/>
                <a:cs typeface="Times New Roman" pitchFamily="18" charset="0"/>
              </a:rPr>
              <a:t>song </a:t>
            </a:r>
            <a:r>
              <a:rPr lang="vi-VN" altLang="ko-KR" sz="900">
                <a:latin typeface="Times New Roman" pitchFamily="18" charset="0"/>
                <a:ea typeface="돋움" pitchFamily="50" charset="-127"/>
                <a:cs typeface="Times New Roman" pitchFamily="18" charset="0"/>
              </a:rPr>
              <a:t>song.</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a:t>
            </a:r>
            <a:r>
              <a:rPr lang="en-US" altLang="ko-KR" sz="900" smtClean="0">
                <a:latin typeface="Times New Roman" pitchFamily="18" charset="0"/>
                <a:ea typeface="돋움" pitchFamily="50" charset="-127"/>
                <a:cs typeface="Times New Roman" pitchFamily="18" charset="0"/>
              </a:rPr>
              <a:t>Bánh răng trục </a:t>
            </a:r>
            <a:r>
              <a:rPr lang="en-US" altLang="ko-KR" sz="900">
                <a:latin typeface="Times New Roman" pitchFamily="18" charset="0"/>
                <a:ea typeface="돋움" pitchFamily="50" charset="-127"/>
                <a:cs typeface="Times New Roman" pitchFamily="18" charset="0"/>
              </a:rPr>
              <a:t>vít </a:t>
            </a:r>
            <a:r>
              <a:rPr lang="en-US" altLang="ko-KR" sz="900" smtClean="0">
                <a:latin typeface="Times New Roman" pitchFamily="18" charset="0"/>
                <a:ea typeface="돋움" pitchFamily="50" charset="-127"/>
                <a:cs typeface="Times New Roman" pitchFamily="18" charset="0"/>
              </a:rPr>
              <a:t>có trục </a:t>
            </a:r>
            <a:r>
              <a:rPr lang="en-US" altLang="ko-KR" sz="900">
                <a:latin typeface="Times New Roman" pitchFamily="18" charset="0"/>
                <a:ea typeface="돋움" pitchFamily="50" charset="-127"/>
                <a:cs typeface="Times New Roman" pitchFamily="18" charset="0"/>
              </a:rPr>
              <a:t>so le.</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73. </a:t>
            </a:r>
            <a:r>
              <a:rPr lang="en-US" altLang="ko-KR" sz="900" smtClean="0">
                <a:latin typeface="Times New Roman" pitchFamily="18" charset="0"/>
                <a:ea typeface="돋움" pitchFamily="50" charset="-127"/>
                <a:cs typeface="Times New Roman" pitchFamily="18" charset="0"/>
              </a:rPr>
              <a:t>Mô tả đúng đặc điểm của bánh răng trục xoắn</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Hai trục giao nhau.</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Tỷ </a:t>
            </a:r>
            <a:r>
              <a:rPr lang="en-US" altLang="ko-KR" sz="900" smtClean="0">
                <a:latin typeface="Times New Roman" pitchFamily="18" charset="0"/>
                <a:ea typeface="돋움" pitchFamily="50" charset="-127"/>
                <a:cs typeface="Times New Roman" pitchFamily="18" charset="0"/>
              </a:rPr>
              <a:t>lệ giảm tốc lớn</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③ Giá rẻ</a:t>
            </a:r>
            <a:r>
              <a:rPr lang="en-US"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Có cùng chiều quay với bánh răng phẳng.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74. Đặc điểm nào không phải của </a:t>
            </a:r>
            <a:r>
              <a:rPr lang="en-US" altLang="ko-KR" sz="900" smtClean="0">
                <a:latin typeface="Times New Roman" pitchFamily="18" charset="0"/>
                <a:ea typeface="돋움" pitchFamily="50" charset="-127"/>
                <a:cs typeface="Times New Roman" pitchFamily="18" charset="0"/>
              </a:rPr>
              <a:t>ổ đĩa Harmonic</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Tỷ lệ giảm </a:t>
            </a:r>
            <a:r>
              <a:rPr lang="en-US" altLang="ko-KR" sz="900" smtClean="0">
                <a:latin typeface="Times New Roman" pitchFamily="18" charset="0"/>
                <a:ea typeface="돋움" pitchFamily="50" charset="-127"/>
                <a:cs typeface="Times New Roman" pitchFamily="18" charset="0"/>
              </a:rPr>
              <a:t>tốc cao</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② M</a:t>
            </a:r>
            <a:r>
              <a:rPr lang="en-US" altLang="ko-KR" sz="900" smtClean="0">
                <a:solidFill>
                  <a:srgbClr val="FF0000"/>
                </a:solidFill>
                <a:latin typeface="Times New Roman" pitchFamily="18" charset="0"/>
                <a:ea typeface="돋움" pitchFamily="50" charset="-127"/>
                <a:cs typeface="Times New Roman" pitchFamily="18" charset="0"/>
              </a:rPr>
              <a:t>ô-men </a:t>
            </a:r>
            <a:r>
              <a:rPr lang="en-US" altLang="ko-KR" sz="900">
                <a:solidFill>
                  <a:srgbClr val="FF0000"/>
                </a:solidFill>
                <a:latin typeface="Times New Roman" pitchFamily="18" charset="0"/>
                <a:ea typeface="돋움" pitchFamily="50" charset="-127"/>
                <a:cs typeface="Times New Roman" pitchFamily="18" charset="0"/>
              </a:rPr>
              <a:t>xoắn thấp</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Hiệu </a:t>
            </a:r>
            <a:r>
              <a:rPr lang="en-US" altLang="ko-KR" sz="900" smtClean="0">
                <a:latin typeface="Times New Roman" pitchFamily="18" charset="0"/>
                <a:ea typeface="돋움" pitchFamily="50" charset="-127"/>
                <a:cs typeface="Times New Roman" pitchFamily="18" charset="0"/>
              </a:rPr>
              <a:t>suất </a:t>
            </a:r>
            <a:r>
              <a:rPr lang="en-US" altLang="ko-KR" sz="900">
                <a:latin typeface="Times New Roman" pitchFamily="18" charset="0"/>
                <a:ea typeface="돋움" pitchFamily="50" charset="-127"/>
                <a:cs typeface="Times New Roman" pitchFamily="18" charset="0"/>
              </a:rPr>
              <a:t>cao</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a:t>
            </a:r>
            <a:r>
              <a:rPr lang="en-US" altLang="ko-KR" sz="900" smtClean="0">
                <a:latin typeface="Times New Roman" pitchFamily="18" charset="0"/>
                <a:ea typeface="돋움" pitchFamily="50" charset="-127"/>
                <a:cs typeface="Times New Roman" pitchFamily="18" charset="0"/>
              </a:rPr>
              <a:t>Vận hành tĩnh</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75. Hộp giảm tốc thuộc loại nào?</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① Động cơ bánh răng.</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a:t>
            </a:r>
            <a:r>
              <a:rPr lang="en-US" altLang="ko-KR" sz="900" smtClean="0">
                <a:latin typeface="Times New Roman" pitchFamily="18" charset="0"/>
                <a:ea typeface="돋움" pitchFamily="50" charset="-127"/>
                <a:cs typeface="Times New Roman" pitchFamily="18" charset="0"/>
              </a:rPr>
              <a:t>Trục đồng tâm.</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Loại </a:t>
            </a:r>
            <a:r>
              <a:rPr lang="en-US" altLang="ko-KR" sz="900">
                <a:latin typeface="Times New Roman" pitchFamily="18" charset="0"/>
                <a:ea typeface="돋움" pitchFamily="50" charset="-127"/>
                <a:cs typeface="Times New Roman" pitchFamily="18" charset="0"/>
              </a:rPr>
              <a:t>nằm ngang.</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Trục đặc.</a:t>
            </a:r>
          </a:p>
        </p:txBody>
      </p:sp>
    </p:spTree>
    <p:extLst>
      <p:ext uri="{BB962C8B-B14F-4D97-AF65-F5344CB8AC3E}">
        <p14:creationId xmlns:p14="http://schemas.microsoft.com/office/powerpoint/2010/main" val="243614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4340" name="Rectangle 4"/>
          <p:cNvSpPr>
            <a:spLocks noChangeArrowheads="1"/>
          </p:cNvSpPr>
          <p:nvPr/>
        </p:nvSpPr>
        <p:spPr bwMode="auto">
          <a:xfrm>
            <a:off x="2603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돋움" pitchFamily="50" charset="-127"/>
              <a:ea typeface="돋움" pitchFamily="50" charset="-127"/>
            </a:endParaRPr>
          </a:p>
        </p:txBody>
      </p:sp>
      <p:sp>
        <p:nvSpPr>
          <p:cNvPr id="14341" name="Rectangle 5"/>
          <p:cNvSpPr>
            <a:spLocks noChangeArrowheads="1"/>
          </p:cNvSpPr>
          <p:nvPr/>
        </p:nvSpPr>
        <p:spPr bwMode="auto">
          <a:xfrm>
            <a:off x="33845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돋움" pitchFamily="50" charset="-127"/>
              <a:ea typeface="돋움" pitchFamily="50" charset="-127"/>
            </a:endParaRPr>
          </a:p>
        </p:txBody>
      </p:sp>
      <p:sp>
        <p:nvSpPr>
          <p:cNvPr id="14342" name="직사각형 1"/>
          <p:cNvSpPr>
            <a:spLocks noChangeArrowheads="1"/>
          </p:cNvSpPr>
          <p:nvPr/>
        </p:nvSpPr>
        <p:spPr bwMode="auto">
          <a:xfrm>
            <a:off x="260350" y="811213"/>
            <a:ext cx="3130550" cy="6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76. Trong số các loại </a:t>
            </a:r>
            <a:r>
              <a:rPr lang="en-US" altLang="ko-KR" sz="900" smtClean="0">
                <a:latin typeface="Times New Roman" pitchFamily="18" charset="0"/>
                <a:ea typeface="돋움" pitchFamily="50" charset="-127"/>
                <a:cs typeface="Times New Roman" pitchFamily="18" charset="0"/>
              </a:rPr>
              <a:t>Timing belt,</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dù có giảm </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chiều rộng đi 60% thì độ bền gấp 4 </a:t>
            </a:r>
            <a:r>
              <a:rPr lang="vi-VN" altLang="ko-KR" sz="900" smtClean="0">
                <a:latin typeface="Times New Roman" pitchFamily="18" charset="0"/>
                <a:ea typeface="돋움" pitchFamily="50" charset="-127"/>
                <a:cs typeface="Times New Roman" pitchFamily="18" charset="0"/>
              </a:rPr>
              <a:t>lần</a:t>
            </a:r>
            <a:r>
              <a:rPr lang="fr-FR" altLang="ko-KR" sz="900" smtClean="0">
                <a:latin typeface="Times New Roman" pitchFamily="18" charset="0"/>
                <a:ea typeface="돋움" pitchFamily="50" charset="-127"/>
                <a:cs typeface="Times New Roman" pitchFamily="18" charset="0"/>
              </a:rPr>
              <a:t>?</a:t>
            </a:r>
            <a:endParaRPr lang="fr-FR"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Power Giip HTD</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Power Giip GT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③ Poly Chain GT2</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Power Giip GT2</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77. Điều </a:t>
            </a:r>
            <a:r>
              <a:rPr lang="en-US" altLang="ko-KR" sz="900" smtClean="0">
                <a:latin typeface="Times New Roman" pitchFamily="18" charset="0"/>
                <a:ea typeface="돋움" pitchFamily="50" charset="-127"/>
                <a:cs typeface="Times New Roman" pitchFamily="18" charset="0"/>
              </a:rPr>
              <a:t>nào</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không phù hợp với đặc điểm của </a:t>
            </a:r>
            <a:r>
              <a:rPr lang="en-US" altLang="ko-KR" sz="900" smtClean="0">
                <a:latin typeface="Times New Roman" pitchFamily="18" charset="0"/>
                <a:ea typeface="돋움" pitchFamily="50" charset="-127"/>
                <a:cs typeface="Times New Roman" pitchFamily="18" charset="0"/>
              </a:rPr>
              <a:t>Ball Spline</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Truyền mô-men xoắn thông qua chuyển động </a:t>
            </a:r>
            <a:r>
              <a:rPr lang="en-US" altLang="ko-KR" sz="900" smtClean="0">
                <a:latin typeface="Times New Roman" pitchFamily="18" charset="0"/>
                <a:ea typeface="돋움" pitchFamily="50" charset="-127"/>
                <a:cs typeface="Times New Roman" pitchFamily="18" charset="0"/>
              </a:rPr>
              <a:t>thẳng nhẹ nhàng</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Có thể được sử dụng để thay thế cho </a:t>
            </a:r>
            <a:r>
              <a:rPr lang="en-US" altLang="ko-KR" sz="900">
                <a:latin typeface="Times New Roman" panose="02020603050405020304" pitchFamily="18" charset="0"/>
                <a:cs typeface="Times New Roman" panose="02020603050405020304" pitchFamily="18" charset="0"/>
              </a:rPr>
              <a:t>Linear </a:t>
            </a:r>
            <a:r>
              <a:rPr lang="en-US" altLang="ko-KR" sz="900" smtClean="0">
                <a:latin typeface="Times New Roman" panose="02020603050405020304" pitchFamily="18" charset="0"/>
                <a:cs typeface="Times New Roman" panose="02020603050405020304" pitchFamily="18" charset="0"/>
              </a:rPr>
              <a:t>Bush</a:t>
            </a: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③ Cấu trúc không thể tải </a:t>
            </a:r>
            <a:r>
              <a:rPr lang="vi-VN" altLang="ko-KR" sz="900" smtClean="0">
                <a:solidFill>
                  <a:srgbClr val="FF0000"/>
                </a:solidFill>
                <a:latin typeface="Times New Roman" pitchFamily="18" charset="0"/>
                <a:ea typeface="돋움" pitchFamily="50" charset="-127"/>
                <a:cs typeface="Times New Roman" pitchFamily="18" charset="0"/>
              </a:rPr>
              <a:t>trước</a:t>
            </a:r>
            <a:r>
              <a:rPr lang="en-US" altLang="ko-KR" sz="900" smtClean="0">
                <a:solidFill>
                  <a:srgbClr val="FF0000"/>
                </a:solidFill>
                <a:latin typeface="Times New Roman" pitchFamily="18" charset="0"/>
                <a:ea typeface="돋움" pitchFamily="50" charset="-127"/>
                <a:cs typeface="Times New Roman" pitchFamily="18" charset="0"/>
              </a:rPr>
              <a:t> Preload</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Được sử dụng khi áp dụng tải trọng và mômen</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nhô ra</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None/>
            </a:pPr>
            <a:r>
              <a:rPr lang="vi-VN" altLang="ko-KR" sz="900">
                <a:latin typeface="Times New Roman" pitchFamily="18" charset="0"/>
                <a:ea typeface="돋움" pitchFamily="50" charset="-127"/>
                <a:cs typeface="Times New Roman" pitchFamily="18" charset="0"/>
              </a:rPr>
              <a:t>78. </a:t>
            </a:r>
            <a:r>
              <a:rPr lang="en-US" altLang="ko-KR" sz="900" smtClean="0">
                <a:latin typeface="Times New Roman" pitchFamily="18" charset="0"/>
                <a:ea typeface="돋움" pitchFamily="50" charset="-127"/>
                <a:cs typeface="Times New Roman" pitchFamily="18" charset="0"/>
              </a:rPr>
              <a:t>Phương pháp t</a:t>
            </a:r>
            <a:r>
              <a:rPr lang="vi-VN" altLang="ko-KR" sz="900" smtClean="0">
                <a:latin typeface="Times New Roman" pitchFamily="18" charset="0"/>
                <a:ea typeface="돋움" pitchFamily="50" charset="-127"/>
                <a:cs typeface="Times New Roman" pitchFamily="18" charset="0"/>
              </a:rPr>
              <a:t>ải trước</a:t>
            </a:r>
            <a:r>
              <a:rPr lang="en-US" altLang="ko-KR" sz="900" smtClean="0">
                <a:latin typeface="Times New Roman" pitchFamily="18" charset="0"/>
                <a:ea typeface="돋움" pitchFamily="50" charset="-127"/>
                <a:cs typeface="Times New Roman" pitchFamily="18" charset="0"/>
              </a:rPr>
              <a:t> của</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Ball Screw</a:t>
            </a:r>
            <a:r>
              <a:rPr lang="vi-VN" altLang="ko-KR" sz="900" smtClean="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sử dụng </a:t>
            </a:r>
            <a:r>
              <a:rPr lang="vi-VN" altLang="ko-KR" sz="900">
                <a:latin typeface="Times New Roman" pitchFamily="18" charset="0"/>
                <a:ea typeface="돋움" pitchFamily="50" charset="-127"/>
                <a:cs typeface="Times New Roman" pitchFamily="18" charset="0"/>
              </a:rPr>
              <a:t>cấu trúc lò</a:t>
            </a:r>
            <a:r>
              <a:rPr lang="en-US" altLang="ko-KR" sz="90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xo</a:t>
            </a:r>
            <a:r>
              <a:rPr lang="en-US" altLang="ko-KR" sz="900" smtClean="0">
                <a:latin typeface="Times New Roman" pitchFamily="18" charset="0"/>
                <a:ea typeface="돋움" pitchFamily="50" charset="-127"/>
                <a:cs typeface="Times New Roman" pitchFamily="18" charset="0"/>
              </a:rPr>
              <a:t> gọi là gì</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Phương pháp </a:t>
            </a:r>
            <a:r>
              <a:rPr lang="en-US" altLang="ko-KR" sz="900" smtClean="0">
                <a:latin typeface="Times New Roman" panose="02020603050405020304" pitchFamily="18" charset="0"/>
                <a:cs typeface="Times New Roman" panose="02020603050405020304" pitchFamily="18" charset="0"/>
              </a:rPr>
              <a:t>Position</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② Phương pháp </a:t>
            </a:r>
            <a:r>
              <a:rPr lang="en-US" altLang="ko-KR" sz="900" smtClean="0">
                <a:solidFill>
                  <a:srgbClr val="FF0000"/>
                </a:solidFill>
                <a:latin typeface="Times New Roman" pitchFamily="18" charset="0"/>
                <a:ea typeface="돋움" pitchFamily="50" charset="-127"/>
                <a:cs typeface="Times New Roman" pitchFamily="18" charset="0"/>
              </a:rPr>
              <a:t>Pressure</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Phương pháp </a:t>
            </a:r>
            <a:r>
              <a:rPr lang="en-US" altLang="ko-KR" sz="900" smtClean="0">
                <a:latin typeface="Times New Roman" pitchFamily="18" charset="0"/>
                <a:ea typeface="돋움" pitchFamily="50" charset="-127"/>
                <a:cs typeface="Times New Roman" pitchFamily="18" charset="0"/>
              </a:rPr>
              <a:t>Offset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Phương pháp Deflector</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79. </a:t>
            </a:r>
            <a:r>
              <a:rPr lang="en-US" altLang="ko-KR" sz="900" smtClean="0">
                <a:latin typeface="Times New Roman" pitchFamily="18" charset="0"/>
                <a:ea typeface="돋움" pitchFamily="50" charset="-127"/>
                <a:cs typeface="Times New Roman" pitchFamily="18" charset="0"/>
              </a:rPr>
              <a:t>Đáp án </a:t>
            </a:r>
            <a:r>
              <a:rPr lang="en-US" altLang="ko-KR" sz="900">
                <a:latin typeface="Times New Roman" pitchFamily="18" charset="0"/>
                <a:ea typeface="돋움" pitchFamily="50" charset="-127"/>
                <a:cs typeface="Times New Roman" pitchFamily="18" charset="0"/>
              </a:rPr>
              <a:t>không </a:t>
            </a:r>
            <a:r>
              <a:rPr lang="en-US" altLang="ko-KR" sz="900" smtClean="0">
                <a:latin typeface="Times New Roman" pitchFamily="18" charset="0"/>
                <a:ea typeface="돋움" pitchFamily="50" charset="-127"/>
                <a:cs typeface="Times New Roman" pitchFamily="18" charset="0"/>
              </a:rPr>
              <a:t>đúng </a:t>
            </a:r>
            <a:r>
              <a:rPr lang="en-US" altLang="ko-KR" sz="900">
                <a:latin typeface="Times New Roman" pitchFamily="18" charset="0"/>
                <a:ea typeface="돋움" pitchFamily="50" charset="-127"/>
                <a:cs typeface="Times New Roman" pitchFamily="18" charset="0"/>
              </a:rPr>
              <a:t>với mô tả về </a:t>
            </a:r>
            <a:r>
              <a:rPr lang="en-US" altLang="ko-KR" sz="900" smtClean="0">
                <a:latin typeface="Times New Roman" pitchFamily="18" charset="0"/>
                <a:ea typeface="돋움" pitchFamily="50" charset="-127"/>
                <a:cs typeface="Times New Roman" pitchFamily="18" charset="0"/>
              </a:rPr>
              <a:t>Ball screw?</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a:t>
            </a:r>
            <a:r>
              <a:rPr lang="en-US" altLang="ko-KR" sz="900" smtClean="0">
                <a:latin typeface="Times New Roman" pitchFamily="18" charset="0"/>
                <a:ea typeface="돋움" pitchFamily="50" charset="-127"/>
                <a:cs typeface="Times New Roman" pitchFamily="18" charset="0"/>
              </a:rPr>
              <a:t>Phương </a:t>
            </a:r>
            <a:r>
              <a:rPr lang="vi-VN" altLang="ko-KR" sz="900" smtClean="0">
                <a:latin typeface="Times New Roman" pitchFamily="18" charset="0"/>
                <a:ea typeface="돋움" pitchFamily="50" charset="-127"/>
                <a:cs typeface="Times New Roman" pitchFamily="18" charset="0"/>
              </a:rPr>
              <a:t>pháp </a:t>
            </a:r>
            <a:r>
              <a:rPr lang="vi-VN" altLang="ko-KR" sz="900">
                <a:latin typeface="Times New Roman" pitchFamily="18" charset="0"/>
                <a:ea typeface="돋움" pitchFamily="50" charset="-127"/>
                <a:cs typeface="Times New Roman" pitchFamily="18" charset="0"/>
              </a:rPr>
              <a:t>tải </a:t>
            </a:r>
            <a:r>
              <a:rPr lang="vi-VN" altLang="ko-KR" sz="900" smtClean="0">
                <a:latin typeface="Times New Roman" pitchFamily="18" charset="0"/>
                <a:ea typeface="돋움" pitchFamily="50" charset="-127"/>
                <a:cs typeface="Times New Roman" pitchFamily="18" charset="0"/>
              </a:rPr>
              <a:t>trước </a:t>
            </a:r>
            <a:r>
              <a:rPr lang="en-US" altLang="ko-KR" sz="900">
                <a:latin typeface="Times New Roman" panose="02020603050405020304" pitchFamily="18" charset="0"/>
                <a:cs typeface="Times New Roman" panose="02020603050405020304" pitchFamily="18" charset="0"/>
              </a:rPr>
              <a:t>Double </a:t>
            </a:r>
            <a:r>
              <a:rPr lang="en-US" altLang="ko-KR" sz="900" smtClean="0">
                <a:latin typeface="Times New Roman" panose="02020603050405020304" pitchFamily="18" charset="0"/>
                <a:cs typeface="Times New Roman" panose="02020603050405020304" pitchFamily="18" charset="0"/>
              </a:rPr>
              <a:t>Nut</a:t>
            </a:r>
            <a:r>
              <a:rPr lang="vi-VN" altLang="ko-KR" sz="900" smtClean="0">
                <a:latin typeface="Times New Roman" pitchFamily="18" charset="0"/>
                <a:ea typeface="돋움" pitchFamily="50" charset="-127"/>
                <a:cs typeface="Times New Roman" pitchFamily="18" charset="0"/>
              </a:rPr>
              <a:t>,</a:t>
            </a:r>
            <a:r>
              <a:rPr lang="en-US" altLang="ko-KR" sz="900" smtClean="0">
                <a:latin typeface="Times New Roman" pitchFamily="18" charset="0"/>
                <a:ea typeface="돋움" pitchFamily="50" charset="-127"/>
                <a:cs typeface="Times New Roman" pitchFamily="18" charset="0"/>
              </a:rPr>
              <a:t> được</a:t>
            </a:r>
            <a:r>
              <a:rPr lang="vi-VN" altLang="ko-KR" sz="900" smtClean="0">
                <a:latin typeface="Times New Roman" pitchFamily="18" charset="0"/>
                <a:ea typeface="돋움" pitchFamily="50" charset="-127"/>
                <a:cs typeface="Times New Roman" pitchFamily="18" charset="0"/>
              </a:rPr>
              <a:t> chèn </a:t>
            </a:r>
            <a:r>
              <a:rPr lang="vi-VN" altLang="ko-KR" sz="900">
                <a:latin typeface="Times New Roman" pitchFamily="18" charset="0"/>
                <a:ea typeface="돋움" pitchFamily="50" charset="-127"/>
                <a:cs typeface="Times New Roman" pitchFamily="18" charset="0"/>
              </a:rPr>
              <a:t>một miếng đệm.</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② Phương pháp </a:t>
            </a:r>
            <a:r>
              <a:rPr lang="en-US" altLang="ko-KR" sz="900" smtClean="0">
                <a:solidFill>
                  <a:srgbClr val="FF0000"/>
                </a:solidFill>
                <a:latin typeface="Times New Roman" pitchFamily="18" charset="0"/>
                <a:ea typeface="돋움" pitchFamily="50" charset="-127"/>
                <a:cs typeface="Times New Roman" pitchFamily="18" charset="0"/>
              </a:rPr>
              <a:t>tải</a:t>
            </a:r>
            <a:r>
              <a:rPr lang="vi-VN" altLang="ko-KR" sz="900" smtClean="0">
                <a:solidFill>
                  <a:srgbClr val="FF0000"/>
                </a:solidFill>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trước </a:t>
            </a:r>
            <a:r>
              <a:rPr lang="en-US" altLang="ko-KR" sz="900">
                <a:solidFill>
                  <a:srgbClr val="FF0000"/>
                </a:solidFill>
                <a:latin typeface="Times New Roman" panose="02020603050405020304" pitchFamily="18" charset="0"/>
                <a:cs typeface="Times New Roman" panose="02020603050405020304" pitchFamily="18" charset="0"/>
              </a:rPr>
              <a:t>Static Pressure </a:t>
            </a:r>
            <a:r>
              <a:rPr lang="vi-VN" altLang="ko-KR" sz="900" smtClean="0">
                <a:solidFill>
                  <a:srgbClr val="FF0000"/>
                </a:solidFill>
                <a:latin typeface="Times New Roman" pitchFamily="18" charset="0"/>
                <a:ea typeface="돋움" pitchFamily="50" charset="-127"/>
                <a:cs typeface="Times New Roman" pitchFamily="18" charset="0"/>
              </a:rPr>
              <a:t>là </a:t>
            </a:r>
            <a:r>
              <a:rPr lang="vi-VN" altLang="ko-KR" sz="900">
                <a:solidFill>
                  <a:srgbClr val="FF0000"/>
                </a:solidFill>
                <a:latin typeface="Times New Roman" pitchFamily="18" charset="0"/>
                <a:ea typeface="돋움" pitchFamily="50" charset="-127"/>
                <a:cs typeface="Times New Roman" pitchFamily="18" charset="0"/>
              </a:rPr>
              <a:t>phương pháp thay </a:t>
            </a:r>
            <a:r>
              <a:rPr lang="en-US" altLang="ko-KR" sz="900" smtClean="0">
                <a:solidFill>
                  <a:srgbClr val="FF0000"/>
                </a:solidFill>
                <a:latin typeface="Times New Roman" panose="02020603050405020304" pitchFamily="18" charset="0"/>
                <a:cs typeface="Times New Roman" panose="02020603050405020304" pitchFamily="18" charset="0"/>
              </a:rPr>
              <a:t>đổi </a:t>
            </a:r>
            <a:r>
              <a:rPr lang="en-US" altLang="ko-KR" sz="900">
                <a:solidFill>
                  <a:srgbClr val="FF0000"/>
                </a:solidFill>
                <a:latin typeface="Times New Roman" panose="02020603050405020304" pitchFamily="18" charset="0"/>
                <a:cs typeface="Times New Roman" panose="02020603050405020304" pitchFamily="18" charset="0"/>
              </a:rPr>
              <a:t>Home Pitch</a:t>
            </a:r>
            <a:r>
              <a:rPr lang="vi-VN" altLang="ko-KR" sz="900" smtClean="0">
                <a:latin typeface="Times New Roman" pitchFamily="18" charset="0"/>
                <a:ea typeface="돋움" pitchFamily="50" charset="-127"/>
                <a:cs typeface="Times New Roman" pitchFamily="18" charset="0"/>
              </a:rPr>
              <a:t>.   </a:t>
            </a:r>
            <a:endParaRPr lang="en-US" altLang="ko-KR" sz="900" smtClean="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smtClean="0">
                <a:latin typeface="Times New Roman" pitchFamily="18" charset="0"/>
                <a:ea typeface="돋움" pitchFamily="50" charset="-127"/>
                <a:cs typeface="Times New Roman" pitchFamily="18" charset="0"/>
              </a:rPr>
              <a:t>  </a:t>
            </a:r>
            <a:r>
              <a:rPr lang="vi-VN" altLang="ko-KR" sz="900" smtClean="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Phân loại thành loại tuần hoàn bi và loại tải trọng trước</a:t>
            </a:r>
            <a:r>
              <a:rPr lang="vi-VN" altLang="ko-KR" sz="900" smtClean="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④ Khi </a:t>
            </a:r>
            <a:r>
              <a:rPr lang="en-US" altLang="ko-KR" sz="900" smtClean="0">
                <a:latin typeface="Times New Roman" pitchFamily="18" charset="0"/>
                <a:ea typeface="돋움" pitchFamily="50" charset="-127"/>
                <a:cs typeface="Times New Roman" pitchFamily="18" charset="0"/>
              </a:rPr>
              <a:t>bảo quản Ball screw</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hãy cất nó theo hướng nằm ngang.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80. Trong số các loại vạch </a:t>
            </a:r>
            <a:r>
              <a:rPr lang="en-US" altLang="ko-KR" sz="900" smtClean="0">
                <a:latin typeface="Times New Roman" pitchFamily="18" charset="0"/>
                <a:ea typeface="돋움" pitchFamily="50" charset="-127"/>
                <a:cs typeface="Times New Roman" pitchFamily="18" charset="0"/>
              </a:rPr>
              <a:t>dưới</a:t>
            </a:r>
            <a:r>
              <a:rPr lang="vi-VN" altLang="ko-KR" sz="900" smtClean="0">
                <a:latin typeface="Times New Roman" pitchFamily="18" charset="0"/>
                <a:ea typeface="돋움" pitchFamily="50" charset="-127"/>
                <a:cs typeface="Times New Roman" pitchFamily="18" charset="0"/>
              </a:rPr>
              <a:t> </a:t>
            </a:r>
            <a:r>
              <a:rPr lang="vi-VN" altLang="ko-KR" sz="900">
                <a:latin typeface="Times New Roman" pitchFamily="18" charset="0"/>
                <a:ea typeface="돋움" pitchFamily="50" charset="-127"/>
                <a:cs typeface="Times New Roman" pitchFamily="18" charset="0"/>
              </a:rPr>
              <a:t>đây, vạch nào có độ</a:t>
            </a: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dày khác </a:t>
            </a:r>
            <a:r>
              <a:rPr lang="en-US" altLang="ko-KR" sz="900" smtClean="0">
                <a:latin typeface="Times New Roman" pitchFamily="18" charset="0"/>
                <a:ea typeface="돋움" pitchFamily="50" charset="-127"/>
                <a:cs typeface="Times New Roman" pitchFamily="18" charset="0"/>
              </a:rPr>
              <a:t>biệt nhất</a:t>
            </a:r>
            <a:r>
              <a:rPr lang="vi-VN" altLang="ko-KR" sz="900" smtClean="0">
                <a:latin typeface="Times New Roman" pitchFamily="18" charset="0"/>
                <a:ea typeface="돋움" pitchFamily="50" charset="-127"/>
                <a:cs typeface="Times New Roman" pitchFamily="18" charset="0"/>
              </a:rPr>
              <a:t>?</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Đường kích thước</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Đường trung tâm</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Dòng </a:t>
            </a:r>
            <a:r>
              <a:rPr lang="en-US" altLang="ko-KR" sz="900" smtClean="0">
                <a:latin typeface="Times New Roman" pitchFamily="18" charset="0"/>
                <a:ea typeface="돋움" pitchFamily="50" charset="-127"/>
                <a:cs typeface="Times New Roman" pitchFamily="18" charset="0"/>
              </a:rPr>
              <a:t>chỉ thị</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④ </a:t>
            </a:r>
            <a:r>
              <a:rPr lang="en-US" altLang="ko-KR" sz="900" smtClean="0">
                <a:solidFill>
                  <a:srgbClr val="FF0000"/>
                </a:solidFill>
                <a:latin typeface="Times New Roman" pitchFamily="18" charset="0"/>
                <a:ea typeface="돋움" pitchFamily="50" charset="-127"/>
                <a:cs typeface="Times New Roman" pitchFamily="18" charset="0"/>
              </a:rPr>
              <a:t>Đường </a:t>
            </a:r>
            <a:r>
              <a:rPr lang="en-US" altLang="ko-KR" sz="900">
                <a:solidFill>
                  <a:srgbClr val="FF0000"/>
                </a:solidFill>
                <a:latin typeface="Times New Roman" pitchFamily="18" charset="0"/>
                <a:ea typeface="돋움" pitchFamily="50" charset="-127"/>
                <a:cs typeface="Times New Roman" pitchFamily="18" charset="0"/>
              </a:rPr>
              <a:t>ẩn</a:t>
            </a:r>
          </a:p>
        </p:txBody>
      </p:sp>
      <p:sp>
        <p:nvSpPr>
          <p:cNvPr id="7" name="Text Box 6"/>
          <p:cNvSpPr txBox="1">
            <a:spLocks noChangeArrowheads="1"/>
          </p:cNvSpPr>
          <p:nvPr/>
        </p:nvSpPr>
        <p:spPr bwMode="auto">
          <a:xfrm>
            <a:off x="123825" y="228600"/>
            <a:ext cx="3665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MÁY</a:t>
            </a:r>
            <a:r>
              <a:rPr lang="ko-KR" altLang="en-US"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a:t>
            </a:r>
            <a:endParaRPr lang="en-US" altLang="ko-KR" sz="1600" b="1"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Tree>
    <p:extLst>
      <p:ext uri="{BB962C8B-B14F-4D97-AF65-F5344CB8AC3E}">
        <p14:creationId xmlns:p14="http://schemas.microsoft.com/office/powerpoint/2010/main" val="1969879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75407832"/>
              </p:ext>
            </p:extLst>
          </p:nvPr>
        </p:nvGraphicFramePr>
        <p:xfrm>
          <a:off x="298152" y="416496"/>
          <a:ext cx="1368152" cy="4449676"/>
        </p:xfrm>
        <a:graphic>
          <a:graphicData uri="http://schemas.openxmlformats.org/drawingml/2006/table">
            <a:tbl>
              <a:tblPr/>
              <a:tblGrid>
                <a:gridCol w="57606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220566">
                <a:tc>
                  <a:txBody>
                    <a:bodyPr/>
                    <a:lstStyle/>
                    <a:p>
                      <a:pPr algn="ctr" fontAlgn="ctr"/>
                      <a:r>
                        <a:rPr lang="en-US" altLang="ko-KR" sz="900" b="1" i="0" u="none" strike="noStrike" smtClean="0">
                          <a:solidFill>
                            <a:srgbClr val="000000"/>
                          </a:solidFill>
                          <a:effectLst/>
                          <a:latin typeface="Times New Roman" panose="02020603050405020304" pitchFamily="18" charset="0"/>
                          <a:cs typeface="Times New Roman" panose="02020603050405020304" pitchFamily="18" charset="0"/>
                        </a:rPr>
                        <a:t>Câu</a:t>
                      </a:r>
                      <a:endParaRPr lang="ko-KR" alt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900" b="1"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900" b="1"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ko-KR" alt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t"/>
                      <a:r>
                        <a:rPr lang="en-US" altLang="ko-KR" sz="1000" b="0" i="0" u="none" strike="noStrike">
                          <a:solidFill>
                            <a:srgbClr val="000000"/>
                          </a:solidFill>
                          <a:effectLst/>
                          <a:latin typeface="Times New Roman" panose="02020603050405020304" pitchFamily="18" charset="0"/>
                          <a:cs typeface="Times New Roman" panose="02020603050405020304" pitchFamily="18" charset="0"/>
                        </a:rPr>
                        <a:t>3</a:t>
                      </a:r>
                    </a:p>
                  </a:txBody>
                  <a:tcPr marL="9590" marR="9590" marT="959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5</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6</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7</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8</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9</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10</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11</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12</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13</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14</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15</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16</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17</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18</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3</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1097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19</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4</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220566">
                <a:tc>
                  <a:txBody>
                    <a:bodyPr/>
                    <a:lstStyle/>
                    <a:p>
                      <a:pPr algn="ctr" fontAlgn="ctr"/>
                      <a:r>
                        <a:rPr lang="en-US" altLang="ko-KR" sz="900" b="0" i="0" u="none" strike="noStrike">
                          <a:solidFill>
                            <a:srgbClr val="000000"/>
                          </a:solidFill>
                          <a:effectLst/>
                          <a:latin typeface="Times New Roman" panose="02020603050405020304" pitchFamily="18" charset="0"/>
                          <a:cs typeface="Times New Roman" panose="02020603050405020304" pitchFamily="18" charset="0"/>
                        </a:rPr>
                        <a:t>20</a:t>
                      </a: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t"/>
                      <a:r>
                        <a:rPr lang="en-US" altLang="ko-KR" sz="1000" b="0" i="0" u="none" strike="noStrike">
                          <a:solidFill>
                            <a:srgbClr val="000000"/>
                          </a:solidFill>
                          <a:effectLst/>
                          <a:latin typeface="Times New Roman" panose="02020603050405020304" pitchFamily="18" charset="0"/>
                          <a:cs typeface="Times New Roman" panose="02020603050405020304" pitchFamily="18" charset="0"/>
                        </a:rPr>
                        <a:t>2</a:t>
                      </a:r>
                    </a:p>
                  </a:txBody>
                  <a:tcPr marL="9590" marR="9590" marT="959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52010114"/>
              </p:ext>
            </p:extLst>
          </p:nvPr>
        </p:nvGraphicFramePr>
        <p:xfrm>
          <a:off x="1968588" y="632520"/>
          <a:ext cx="1368152" cy="4200525"/>
        </p:xfrm>
        <a:graphic>
          <a:graphicData uri="http://schemas.openxmlformats.org/drawingml/2006/table">
            <a:tbl>
              <a:tblPr/>
              <a:tblGrid>
                <a:gridCol w="57606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219075">
                <a:tc>
                  <a:txBody>
                    <a:bodyPr/>
                    <a:lstStyle/>
                    <a:p>
                      <a:pPr algn="ctr" fontAlgn="ctr"/>
                      <a:r>
                        <a:rPr lang="en-US" altLang="ko-KR" sz="900" b="0" i="0" u="none" strike="noStrike">
                          <a:solidFill>
                            <a:srgbClr val="000000"/>
                          </a:solidFill>
                          <a:effectLst/>
                          <a:latin typeface="돋움"/>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9550">
                <a:tc>
                  <a:txBody>
                    <a:bodyPr/>
                    <a:lstStyle/>
                    <a:p>
                      <a:pPr algn="ctr" fontAlgn="ctr"/>
                      <a:r>
                        <a:rPr lang="en-US" altLang="ko-KR" sz="900" b="0" i="0" u="none" strike="noStrike">
                          <a:solidFill>
                            <a:srgbClr val="000000"/>
                          </a:solidFill>
                          <a:effectLst/>
                          <a:latin typeface="돋움"/>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9550">
                <a:tc>
                  <a:txBody>
                    <a:bodyPr/>
                    <a:lstStyle/>
                    <a:p>
                      <a:pPr algn="ctr" fontAlgn="ctr"/>
                      <a:r>
                        <a:rPr lang="en-US" altLang="ko-KR" sz="900" b="0" i="0" u="none" strike="noStrike">
                          <a:solidFill>
                            <a:srgbClr val="000000"/>
                          </a:solidFill>
                          <a:effectLst/>
                          <a:latin typeface="돋움"/>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9550">
                <a:tc>
                  <a:txBody>
                    <a:bodyPr/>
                    <a:lstStyle/>
                    <a:p>
                      <a:pPr algn="ctr" fontAlgn="ctr"/>
                      <a:r>
                        <a:rPr lang="en-US" altLang="ko-KR" sz="900" b="0" i="0" u="none" strike="noStrike">
                          <a:solidFill>
                            <a:srgbClr val="000000"/>
                          </a:solidFill>
                          <a:effectLst/>
                          <a:latin typeface="돋움"/>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9550">
                <a:tc>
                  <a:txBody>
                    <a:bodyPr/>
                    <a:lstStyle/>
                    <a:p>
                      <a:pPr algn="ctr" fontAlgn="ctr"/>
                      <a:r>
                        <a:rPr lang="en-US" altLang="ko-KR" sz="900" b="0" i="0" u="none" strike="noStrike">
                          <a:solidFill>
                            <a:srgbClr val="000000"/>
                          </a:solidFill>
                          <a:effectLst/>
                          <a:latin typeface="돋움"/>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9550">
                <a:tc>
                  <a:txBody>
                    <a:bodyPr/>
                    <a:lstStyle/>
                    <a:p>
                      <a:pPr algn="ctr" fontAlgn="ctr"/>
                      <a:r>
                        <a:rPr lang="en-US" altLang="ko-KR" sz="900" b="0" i="0" u="none" strike="noStrike">
                          <a:solidFill>
                            <a:srgbClr val="000000"/>
                          </a:solidFill>
                          <a:effectLst/>
                          <a:latin typeface="돋움"/>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9550">
                <a:tc>
                  <a:txBody>
                    <a:bodyPr/>
                    <a:lstStyle/>
                    <a:p>
                      <a:pPr algn="ctr" fontAlgn="ctr"/>
                      <a:r>
                        <a:rPr lang="en-US" altLang="ko-KR" sz="900" b="0" i="0" u="none" strike="noStrike">
                          <a:solidFill>
                            <a:srgbClr val="000000"/>
                          </a:solidFill>
                          <a:effectLst/>
                          <a:latin typeface="돋움"/>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9550">
                <a:tc>
                  <a:txBody>
                    <a:bodyPr/>
                    <a:lstStyle/>
                    <a:p>
                      <a:pPr algn="ctr" fontAlgn="ctr"/>
                      <a:r>
                        <a:rPr lang="en-US" altLang="ko-KR" sz="900" b="0" i="0" u="none" strike="noStrike">
                          <a:solidFill>
                            <a:srgbClr val="000000"/>
                          </a:solidFill>
                          <a:effectLst/>
                          <a:latin typeface="돋움"/>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9550">
                <a:tc>
                  <a:txBody>
                    <a:bodyPr/>
                    <a:lstStyle/>
                    <a:p>
                      <a:pPr algn="ctr" fontAlgn="ctr"/>
                      <a:r>
                        <a:rPr lang="en-US" altLang="ko-KR" sz="900" b="0" i="0" u="none" strike="noStrike">
                          <a:solidFill>
                            <a:srgbClr val="000000"/>
                          </a:solidFill>
                          <a:effectLst/>
                          <a:latin typeface="돋움"/>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9550">
                <a:tc>
                  <a:txBody>
                    <a:bodyPr/>
                    <a:lstStyle/>
                    <a:p>
                      <a:pPr algn="ctr" fontAlgn="ctr"/>
                      <a:r>
                        <a:rPr lang="en-US" altLang="ko-KR" sz="900" b="0" i="0" u="none" strike="noStrike">
                          <a:solidFill>
                            <a:srgbClr val="000000"/>
                          </a:solidFill>
                          <a:effectLst/>
                          <a:latin typeface="돋움"/>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9550">
                <a:tc>
                  <a:txBody>
                    <a:bodyPr/>
                    <a:lstStyle/>
                    <a:p>
                      <a:pPr algn="ctr" fontAlgn="ctr"/>
                      <a:r>
                        <a:rPr lang="en-US" altLang="ko-KR" sz="900" b="0" i="0" u="none" strike="noStrike">
                          <a:solidFill>
                            <a:srgbClr val="000000"/>
                          </a:solidFill>
                          <a:effectLst/>
                          <a:latin typeface="돋움"/>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9550">
                <a:tc>
                  <a:txBody>
                    <a:bodyPr/>
                    <a:lstStyle/>
                    <a:p>
                      <a:pPr algn="ctr" fontAlgn="ctr"/>
                      <a:r>
                        <a:rPr lang="en-US" altLang="ko-KR" sz="900" b="0" i="0" u="none" strike="noStrike">
                          <a:solidFill>
                            <a:srgbClr val="000000"/>
                          </a:solidFill>
                          <a:effectLst/>
                          <a:latin typeface="돋움"/>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9550">
                <a:tc>
                  <a:txBody>
                    <a:bodyPr/>
                    <a:lstStyle/>
                    <a:p>
                      <a:pPr algn="ctr" fontAlgn="ctr"/>
                      <a:r>
                        <a:rPr lang="en-US" altLang="ko-KR" sz="900" b="0" i="0" u="none" strike="noStrike">
                          <a:solidFill>
                            <a:srgbClr val="000000"/>
                          </a:solidFill>
                          <a:effectLst/>
                          <a:latin typeface="돋움"/>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9550">
                <a:tc>
                  <a:txBody>
                    <a:bodyPr/>
                    <a:lstStyle/>
                    <a:p>
                      <a:pPr algn="ctr" fontAlgn="ctr"/>
                      <a:r>
                        <a:rPr lang="en-US" altLang="ko-KR" sz="900" b="0" i="0" u="none" strike="noStrike">
                          <a:solidFill>
                            <a:srgbClr val="000000"/>
                          </a:solidFill>
                          <a:effectLst/>
                          <a:latin typeface="돋움"/>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9550">
                <a:tc>
                  <a:txBody>
                    <a:bodyPr/>
                    <a:lstStyle/>
                    <a:p>
                      <a:pPr algn="ctr" fontAlgn="ctr"/>
                      <a:r>
                        <a:rPr lang="en-US" altLang="ko-KR" sz="900" b="0" i="0" u="none" strike="noStrike">
                          <a:solidFill>
                            <a:srgbClr val="000000"/>
                          </a:solidFill>
                          <a:effectLst/>
                          <a:latin typeface="돋움"/>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9550">
                <a:tc>
                  <a:txBody>
                    <a:bodyPr/>
                    <a:lstStyle/>
                    <a:p>
                      <a:pPr algn="ctr" fontAlgn="ctr"/>
                      <a:r>
                        <a:rPr lang="en-US" altLang="ko-KR" sz="900" b="0" i="0" u="none" strike="noStrike">
                          <a:solidFill>
                            <a:srgbClr val="000000"/>
                          </a:solidFill>
                          <a:effectLst/>
                          <a:latin typeface="돋움"/>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09550">
                <a:tc>
                  <a:txBody>
                    <a:bodyPr/>
                    <a:lstStyle/>
                    <a:p>
                      <a:pPr algn="ctr" fontAlgn="ctr"/>
                      <a:r>
                        <a:rPr lang="en-US" altLang="ko-KR" sz="900" b="0" i="0" u="none" strike="noStrike">
                          <a:solidFill>
                            <a:srgbClr val="000000"/>
                          </a:solidFill>
                          <a:effectLst/>
                          <a:latin typeface="돋움"/>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09550">
                <a:tc>
                  <a:txBody>
                    <a:bodyPr/>
                    <a:lstStyle/>
                    <a:p>
                      <a:pPr algn="ctr" fontAlgn="ctr"/>
                      <a:r>
                        <a:rPr lang="en-US" altLang="ko-KR" sz="900" b="0" i="0" u="none" strike="noStrike">
                          <a:solidFill>
                            <a:srgbClr val="000000"/>
                          </a:solidFill>
                          <a:effectLst/>
                          <a:latin typeface="돋움"/>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09550">
                <a:tc>
                  <a:txBody>
                    <a:bodyPr/>
                    <a:lstStyle/>
                    <a:p>
                      <a:pPr algn="ctr" fontAlgn="ctr"/>
                      <a:r>
                        <a:rPr lang="en-US" altLang="ko-KR" sz="900" b="0" i="0" u="none" strike="noStrike">
                          <a:solidFill>
                            <a:srgbClr val="000000"/>
                          </a:solidFill>
                          <a:effectLst/>
                          <a:latin typeface="돋움"/>
                        </a:rPr>
                        <a:t>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09550">
                <a:tc>
                  <a:txBody>
                    <a:bodyPr/>
                    <a:lstStyle/>
                    <a:p>
                      <a:pPr algn="ctr" fontAlgn="ctr"/>
                      <a:r>
                        <a:rPr lang="en-US" altLang="ko-KR" sz="900" b="0" i="0" u="none" strike="noStrike">
                          <a:solidFill>
                            <a:srgbClr val="000000"/>
                          </a:solidFill>
                          <a:effectLst/>
                          <a:latin typeface="돋움"/>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26896097"/>
              </p:ext>
            </p:extLst>
          </p:nvPr>
        </p:nvGraphicFramePr>
        <p:xfrm>
          <a:off x="3627772" y="632520"/>
          <a:ext cx="1368152" cy="4210050"/>
        </p:xfrm>
        <a:graphic>
          <a:graphicData uri="http://schemas.openxmlformats.org/drawingml/2006/table">
            <a:tbl>
              <a:tblPr/>
              <a:tblGrid>
                <a:gridCol w="57606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219075">
                <a:tc>
                  <a:txBody>
                    <a:bodyPr/>
                    <a:lstStyle/>
                    <a:p>
                      <a:pPr algn="ctr" fontAlgn="ctr"/>
                      <a:r>
                        <a:rPr lang="en-US" altLang="ko-KR" sz="900" b="0" i="0" u="none" strike="noStrike">
                          <a:solidFill>
                            <a:srgbClr val="000000"/>
                          </a:solidFill>
                          <a:effectLst/>
                          <a:latin typeface="돋움"/>
                        </a:rPr>
                        <a:t>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19075">
                <a:tc>
                  <a:txBody>
                    <a:bodyPr/>
                    <a:lstStyle/>
                    <a:p>
                      <a:pPr algn="ctr" fontAlgn="ctr"/>
                      <a:r>
                        <a:rPr lang="en-US" altLang="ko-KR" sz="900" b="0" i="0" u="none" strike="noStrike">
                          <a:solidFill>
                            <a:srgbClr val="000000"/>
                          </a:solidFill>
                          <a:effectLst/>
                          <a:latin typeface="돋움"/>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9550">
                <a:tc>
                  <a:txBody>
                    <a:bodyPr/>
                    <a:lstStyle/>
                    <a:p>
                      <a:pPr algn="ctr" fontAlgn="ctr"/>
                      <a:r>
                        <a:rPr lang="en-US" altLang="ko-KR" sz="900" b="0" i="0" u="none" strike="noStrike">
                          <a:solidFill>
                            <a:srgbClr val="000000"/>
                          </a:solidFill>
                          <a:effectLst/>
                          <a:latin typeface="돋움"/>
                        </a:rPr>
                        <a:t>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9550">
                <a:tc>
                  <a:txBody>
                    <a:bodyPr/>
                    <a:lstStyle/>
                    <a:p>
                      <a:pPr algn="ctr" fontAlgn="ctr"/>
                      <a:r>
                        <a:rPr lang="en-US" altLang="ko-KR" sz="900" b="0" i="0" u="none" strike="noStrike">
                          <a:solidFill>
                            <a:srgbClr val="000000"/>
                          </a:solidFill>
                          <a:effectLst/>
                          <a:latin typeface="돋움"/>
                        </a:rPr>
                        <a:t>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9550">
                <a:tc>
                  <a:txBody>
                    <a:bodyPr/>
                    <a:lstStyle/>
                    <a:p>
                      <a:pPr algn="ctr" fontAlgn="ctr"/>
                      <a:r>
                        <a:rPr lang="en-US" altLang="ko-KR" sz="900" b="0" i="0" u="none" strike="noStrike">
                          <a:solidFill>
                            <a:srgbClr val="000000"/>
                          </a:solidFill>
                          <a:effectLst/>
                          <a:latin typeface="돋움"/>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9550">
                <a:tc>
                  <a:txBody>
                    <a:bodyPr/>
                    <a:lstStyle/>
                    <a:p>
                      <a:pPr algn="ctr" fontAlgn="ctr"/>
                      <a:r>
                        <a:rPr lang="en-US" altLang="ko-KR" sz="900" b="0" i="0" u="none" strike="noStrike">
                          <a:solidFill>
                            <a:srgbClr val="000000"/>
                          </a:solidFill>
                          <a:effectLst/>
                          <a:latin typeface="돋움"/>
                        </a:rPr>
                        <a:t>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9550">
                <a:tc>
                  <a:txBody>
                    <a:bodyPr/>
                    <a:lstStyle/>
                    <a:p>
                      <a:pPr algn="ctr" fontAlgn="ctr"/>
                      <a:r>
                        <a:rPr lang="en-US" altLang="ko-KR" sz="900" b="0" i="0" u="none" strike="noStrike">
                          <a:solidFill>
                            <a:srgbClr val="000000"/>
                          </a:solidFill>
                          <a:effectLst/>
                          <a:latin typeface="돋움"/>
                        </a:rPr>
                        <a:t>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9550">
                <a:tc>
                  <a:txBody>
                    <a:bodyPr/>
                    <a:lstStyle/>
                    <a:p>
                      <a:pPr algn="ctr" fontAlgn="ctr"/>
                      <a:r>
                        <a:rPr lang="en-US" altLang="ko-KR" sz="900" b="0" i="0" u="none" strike="noStrike">
                          <a:solidFill>
                            <a:srgbClr val="000000"/>
                          </a:solidFill>
                          <a:effectLst/>
                          <a:latin typeface="돋움"/>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9550">
                <a:tc>
                  <a:txBody>
                    <a:bodyPr/>
                    <a:lstStyle/>
                    <a:p>
                      <a:pPr algn="ctr" fontAlgn="ctr"/>
                      <a:r>
                        <a:rPr lang="en-US" altLang="ko-KR" sz="900" b="0" i="0" u="none" strike="noStrike">
                          <a:solidFill>
                            <a:srgbClr val="000000"/>
                          </a:solidFill>
                          <a:effectLst/>
                          <a:latin typeface="돋움"/>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9550">
                <a:tc>
                  <a:txBody>
                    <a:bodyPr/>
                    <a:lstStyle/>
                    <a:p>
                      <a:pPr algn="ctr" fontAlgn="ctr"/>
                      <a:r>
                        <a:rPr lang="en-US" altLang="ko-KR" sz="900" b="0" i="0" u="none" strike="noStrike">
                          <a:solidFill>
                            <a:srgbClr val="000000"/>
                          </a:solidFill>
                          <a:effectLst/>
                          <a:latin typeface="돋움"/>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9550">
                <a:tc>
                  <a:txBody>
                    <a:bodyPr/>
                    <a:lstStyle/>
                    <a:p>
                      <a:pPr algn="ctr" fontAlgn="ctr"/>
                      <a:r>
                        <a:rPr lang="en-US" altLang="ko-KR" sz="900" b="0" i="0" u="none" strike="noStrike">
                          <a:solidFill>
                            <a:srgbClr val="000000"/>
                          </a:solidFill>
                          <a:effectLst/>
                          <a:latin typeface="돋움"/>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9550">
                <a:tc>
                  <a:txBody>
                    <a:bodyPr/>
                    <a:lstStyle/>
                    <a:p>
                      <a:pPr algn="ctr" fontAlgn="ctr"/>
                      <a:r>
                        <a:rPr lang="en-US" altLang="ko-KR" sz="900" b="0" i="0" u="none" strike="noStrike">
                          <a:solidFill>
                            <a:srgbClr val="000000"/>
                          </a:solidFill>
                          <a:effectLst/>
                          <a:latin typeface="돋움"/>
                        </a:rPr>
                        <a:t>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9550">
                <a:tc>
                  <a:txBody>
                    <a:bodyPr/>
                    <a:lstStyle/>
                    <a:p>
                      <a:pPr algn="ctr" fontAlgn="ctr"/>
                      <a:r>
                        <a:rPr lang="en-US" altLang="ko-KR" sz="900" b="0" i="0" u="none" strike="noStrike">
                          <a:solidFill>
                            <a:srgbClr val="000000"/>
                          </a:solidFill>
                          <a:effectLst/>
                          <a:latin typeface="돋움"/>
                        </a:rPr>
                        <a:t>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9550">
                <a:tc>
                  <a:txBody>
                    <a:bodyPr/>
                    <a:lstStyle/>
                    <a:p>
                      <a:pPr algn="ctr" fontAlgn="ctr"/>
                      <a:r>
                        <a:rPr lang="en-US" altLang="ko-KR" sz="900" b="0" i="0" u="none" strike="noStrike">
                          <a:solidFill>
                            <a:srgbClr val="000000"/>
                          </a:solidFill>
                          <a:effectLst/>
                          <a:latin typeface="돋움"/>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9550">
                <a:tc>
                  <a:txBody>
                    <a:bodyPr/>
                    <a:lstStyle/>
                    <a:p>
                      <a:pPr algn="ctr" fontAlgn="ctr"/>
                      <a:r>
                        <a:rPr lang="en-US" altLang="ko-KR" sz="900" b="0" i="0" u="none" strike="noStrike">
                          <a:solidFill>
                            <a:srgbClr val="000000"/>
                          </a:solidFill>
                          <a:effectLst/>
                          <a:latin typeface="돋움"/>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9550">
                <a:tc>
                  <a:txBody>
                    <a:bodyPr/>
                    <a:lstStyle/>
                    <a:p>
                      <a:pPr algn="ctr" fontAlgn="ctr"/>
                      <a:r>
                        <a:rPr lang="en-US" altLang="ko-KR" sz="900" b="0" i="0" u="none" strike="noStrike">
                          <a:solidFill>
                            <a:srgbClr val="000000"/>
                          </a:solidFill>
                          <a:effectLst/>
                          <a:latin typeface="돋움"/>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09550">
                <a:tc>
                  <a:txBody>
                    <a:bodyPr/>
                    <a:lstStyle/>
                    <a:p>
                      <a:pPr algn="ctr" fontAlgn="ctr"/>
                      <a:r>
                        <a:rPr lang="en-US" altLang="ko-KR" sz="900" b="0" i="0" u="none" strike="noStrike">
                          <a:solidFill>
                            <a:srgbClr val="000000"/>
                          </a:solidFill>
                          <a:effectLst/>
                          <a:latin typeface="돋움"/>
                        </a:rPr>
                        <a:t>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09550">
                <a:tc>
                  <a:txBody>
                    <a:bodyPr/>
                    <a:lstStyle/>
                    <a:p>
                      <a:pPr algn="ctr" fontAlgn="ctr"/>
                      <a:r>
                        <a:rPr lang="en-US" altLang="ko-KR" sz="900" b="0" i="0" u="none" strike="noStrike">
                          <a:solidFill>
                            <a:srgbClr val="000000"/>
                          </a:solidFill>
                          <a:effectLst/>
                          <a:latin typeface="돋움"/>
                        </a:rPr>
                        <a:t>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09550">
                <a:tc>
                  <a:txBody>
                    <a:bodyPr/>
                    <a:lstStyle/>
                    <a:p>
                      <a:pPr algn="ctr" fontAlgn="ctr"/>
                      <a:r>
                        <a:rPr lang="en-US" altLang="ko-KR" sz="900" b="0" i="0" u="none" strike="noStrike">
                          <a:solidFill>
                            <a:srgbClr val="000000"/>
                          </a:solidFill>
                          <a:effectLst/>
                          <a:latin typeface="돋움"/>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09550">
                <a:tc>
                  <a:txBody>
                    <a:bodyPr/>
                    <a:lstStyle/>
                    <a:p>
                      <a:pPr algn="ctr" fontAlgn="ctr"/>
                      <a:r>
                        <a:rPr lang="en-US" altLang="ko-KR" sz="900" b="0" i="0" u="none" strike="noStrike">
                          <a:solidFill>
                            <a:srgbClr val="000000"/>
                          </a:solidFill>
                          <a:effectLst/>
                          <a:latin typeface="돋움"/>
                        </a:rPr>
                        <a:t>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굴림"/>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04063378"/>
              </p:ext>
            </p:extLst>
          </p:nvPr>
        </p:nvGraphicFramePr>
        <p:xfrm>
          <a:off x="5275330" y="632520"/>
          <a:ext cx="1368152" cy="4210050"/>
        </p:xfrm>
        <a:graphic>
          <a:graphicData uri="http://schemas.openxmlformats.org/drawingml/2006/table">
            <a:tbl>
              <a:tblPr/>
              <a:tblGrid>
                <a:gridCol w="57606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209550">
                <a:tc>
                  <a:txBody>
                    <a:bodyPr/>
                    <a:lstStyle/>
                    <a:p>
                      <a:pPr algn="ctr" fontAlgn="ctr"/>
                      <a:r>
                        <a:rPr lang="en-US" altLang="ko-KR" sz="900" b="0" i="0" u="none" strike="noStrike">
                          <a:solidFill>
                            <a:srgbClr val="000000"/>
                          </a:solidFill>
                          <a:effectLst/>
                          <a:latin typeface="돋움"/>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19075">
                <a:tc>
                  <a:txBody>
                    <a:bodyPr/>
                    <a:lstStyle/>
                    <a:p>
                      <a:pPr algn="ctr" fontAlgn="ctr"/>
                      <a:r>
                        <a:rPr lang="en-US" altLang="ko-KR" sz="900" b="0" i="0" u="none" strike="noStrike">
                          <a:solidFill>
                            <a:srgbClr val="000000"/>
                          </a:solidFill>
                          <a:effectLst/>
                          <a:latin typeface="돋움"/>
                        </a:rPr>
                        <a:t>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9075">
                <a:tc>
                  <a:txBody>
                    <a:bodyPr/>
                    <a:lstStyle/>
                    <a:p>
                      <a:pPr algn="ctr" fontAlgn="ctr"/>
                      <a:r>
                        <a:rPr lang="en-US" altLang="ko-KR" sz="900" b="0" i="0" u="none" strike="noStrike">
                          <a:solidFill>
                            <a:srgbClr val="000000"/>
                          </a:solidFill>
                          <a:effectLst/>
                          <a:latin typeface="돋움"/>
                        </a:rPr>
                        <a:t>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9550">
                <a:tc>
                  <a:txBody>
                    <a:bodyPr/>
                    <a:lstStyle/>
                    <a:p>
                      <a:pPr algn="ctr" fontAlgn="ctr"/>
                      <a:r>
                        <a:rPr lang="en-US" altLang="ko-KR" sz="900" b="0" i="0" u="none" strike="noStrike">
                          <a:solidFill>
                            <a:srgbClr val="000000"/>
                          </a:solidFill>
                          <a:effectLst/>
                          <a:latin typeface="돋움"/>
                        </a:rPr>
                        <a:t>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9550">
                <a:tc>
                  <a:txBody>
                    <a:bodyPr/>
                    <a:lstStyle/>
                    <a:p>
                      <a:pPr algn="ctr" fontAlgn="ctr"/>
                      <a:r>
                        <a:rPr lang="en-US" altLang="ko-KR" sz="900" b="0" i="0" u="none" strike="noStrike">
                          <a:solidFill>
                            <a:srgbClr val="000000"/>
                          </a:solidFill>
                          <a:effectLst/>
                          <a:latin typeface="돋움"/>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9550">
                <a:tc>
                  <a:txBody>
                    <a:bodyPr/>
                    <a:lstStyle/>
                    <a:p>
                      <a:pPr algn="ctr" fontAlgn="ctr"/>
                      <a:r>
                        <a:rPr lang="en-US" altLang="ko-KR" sz="900" b="0" i="0" u="none" strike="noStrike">
                          <a:solidFill>
                            <a:srgbClr val="000000"/>
                          </a:solidFill>
                          <a:effectLst/>
                          <a:latin typeface="돋움"/>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9550">
                <a:tc>
                  <a:txBody>
                    <a:bodyPr/>
                    <a:lstStyle/>
                    <a:p>
                      <a:pPr algn="ctr" fontAlgn="ctr"/>
                      <a:r>
                        <a:rPr lang="en-US" altLang="ko-KR" sz="900" b="0" i="0" u="none" strike="noStrike">
                          <a:solidFill>
                            <a:srgbClr val="000000"/>
                          </a:solidFill>
                          <a:effectLst/>
                          <a:latin typeface="돋움"/>
                        </a:rPr>
                        <a:t>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9550">
                <a:tc>
                  <a:txBody>
                    <a:bodyPr/>
                    <a:lstStyle/>
                    <a:p>
                      <a:pPr algn="ctr" fontAlgn="ctr"/>
                      <a:r>
                        <a:rPr lang="en-US" altLang="ko-KR" sz="900" b="0" i="0" u="none" strike="noStrike">
                          <a:solidFill>
                            <a:srgbClr val="000000"/>
                          </a:solidFill>
                          <a:effectLst/>
                          <a:latin typeface="돋움"/>
                        </a:rPr>
                        <a:t>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9550">
                <a:tc>
                  <a:txBody>
                    <a:bodyPr/>
                    <a:lstStyle/>
                    <a:p>
                      <a:pPr algn="ctr" fontAlgn="ctr"/>
                      <a:r>
                        <a:rPr lang="en-US" altLang="ko-KR" sz="900" b="0" i="0" u="none" strike="noStrike">
                          <a:solidFill>
                            <a:srgbClr val="000000"/>
                          </a:solidFill>
                          <a:effectLst/>
                          <a:latin typeface="돋움"/>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9550">
                <a:tc>
                  <a:txBody>
                    <a:bodyPr/>
                    <a:lstStyle/>
                    <a:p>
                      <a:pPr algn="ctr" fontAlgn="ctr"/>
                      <a:r>
                        <a:rPr lang="en-US" altLang="ko-KR" sz="900" b="0" i="0" u="none" strike="noStrike">
                          <a:solidFill>
                            <a:srgbClr val="000000"/>
                          </a:solidFill>
                          <a:effectLst/>
                          <a:latin typeface="돋움"/>
                        </a:rPr>
                        <a:t>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9550">
                <a:tc>
                  <a:txBody>
                    <a:bodyPr/>
                    <a:lstStyle/>
                    <a:p>
                      <a:pPr algn="ctr" fontAlgn="ctr"/>
                      <a:r>
                        <a:rPr lang="en-US" altLang="ko-KR" sz="900" b="0" i="0" u="none" strike="noStrike">
                          <a:solidFill>
                            <a:srgbClr val="000000"/>
                          </a:solidFill>
                          <a:effectLst/>
                          <a:latin typeface="돋움"/>
                        </a:rPr>
                        <a:t>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9550">
                <a:tc>
                  <a:txBody>
                    <a:bodyPr/>
                    <a:lstStyle/>
                    <a:p>
                      <a:pPr algn="ctr" fontAlgn="ctr"/>
                      <a:r>
                        <a:rPr lang="en-US" altLang="ko-KR" sz="900" b="0" i="0" u="none" strike="noStrike">
                          <a:solidFill>
                            <a:srgbClr val="000000"/>
                          </a:solidFill>
                          <a:effectLst/>
                          <a:latin typeface="돋움"/>
                        </a:rPr>
                        <a:t>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9550">
                <a:tc>
                  <a:txBody>
                    <a:bodyPr/>
                    <a:lstStyle/>
                    <a:p>
                      <a:pPr algn="ctr" fontAlgn="ctr"/>
                      <a:r>
                        <a:rPr lang="en-US" altLang="ko-KR" sz="900" b="0" i="0" u="none" strike="noStrike">
                          <a:solidFill>
                            <a:srgbClr val="000000"/>
                          </a:solidFill>
                          <a:effectLst/>
                          <a:latin typeface="돋움"/>
                        </a:rPr>
                        <a:t>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9550">
                <a:tc>
                  <a:txBody>
                    <a:bodyPr/>
                    <a:lstStyle/>
                    <a:p>
                      <a:pPr algn="ctr" fontAlgn="ctr"/>
                      <a:r>
                        <a:rPr lang="en-US" altLang="ko-KR" sz="900" b="0" i="0" u="none" strike="noStrike">
                          <a:solidFill>
                            <a:srgbClr val="000000"/>
                          </a:solidFill>
                          <a:effectLst/>
                          <a:latin typeface="돋움"/>
                        </a:rPr>
                        <a:t>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9550">
                <a:tc>
                  <a:txBody>
                    <a:bodyPr/>
                    <a:lstStyle/>
                    <a:p>
                      <a:pPr algn="ctr" fontAlgn="ctr"/>
                      <a:r>
                        <a:rPr lang="en-US" altLang="ko-KR" sz="900" b="0" i="0" u="none" strike="noStrike">
                          <a:solidFill>
                            <a:srgbClr val="000000"/>
                          </a:solidFill>
                          <a:effectLst/>
                          <a:latin typeface="돋움"/>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9550">
                <a:tc>
                  <a:txBody>
                    <a:bodyPr/>
                    <a:lstStyle/>
                    <a:p>
                      <a:pPr algn="ctr" fontAlgn="ctr"/>
                      <a:r>
                        <a:rPr lang="en-US" altLang="ko-KR" sz="900" b="0" i="0" u="none" strike="noStrike">
                          <a:solidFill>
                            <a:srgbClr val="000000"/>
                          </a:solidFill>
                          <a:effectLst/>
                          <a:latin typeface="돋움"/>
                        </a:rPr>
                        <a:t>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09550">
                <a:tc>
                  <a:txBody>
                    <a:bodyPr/>
                    <a:lstStyle/>
                    <a:p>
                      <a:pPr algn="ctr" fontAlgn="ctr"/>
                      <a:r>
                        <a:rPr lang="en-US" altLang="ko-KR" sz="900" b="0" i="0" u="none" strike="noStrike">
                          <a:solidFill>
                            <a:srgbClr val="000000"/>
                          </a:solidFill>
                          <a:effectLst/>
                          <a:latin typeface="돋움"/>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09550">
                <a:tc>
                  <a:txBody>
                    <a:bodyPr/>
                    <a:lstStyle/>
                    <a:p>
                      <a:pPr algn="ctr" fontAlgn="ctr"/>
                      <a:r>
                        <a:rPr lang="en-US" altLang="ko-KR" sz="900" b="0" i="0" u="none" strike="noStrike">
                          <a:solidFill>
                            <a:srgbClr val="000000"/>
                          </a:solidFill>
                          <a:effectLst/>
                          <a:latin typeface="돋움"/>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09550">
                <a:tc>
                  <a:txBody>
                    <a:bodyPr/>
                    <a:lstStyle/>
                    <a:p>
                      <a:pPr algn="ctr" fontAlgn="ctr"/>
                      <a:r>
                        <a:rPr lang="en-US" altLang="ko-KR" sz="900" b="0" i="0" u="none" strike="noStrike">
                          <a:solidFill>
                            <a:srgbClr val="000000"/>
                          </a:solidFill>
                          <a:effectLst/>
                          <a:latin typeface="돋움"/>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09550">
                <a:tc>
                  <a:txBody>
                    <a:bodyPr/>
                    <a:lstStyle/>
                    <a:p>
                      <a:pPr algn="ctr" fontAlgn="ctr"/>
                      <a:r>
                        <a:rPr lang="en-US" altLang="ko-KR" sz="900" b="0" i="0" u="none" strike="noStrike">
                          <a:solidFill>
                            <a:srgbClr val="000000"/>
                          </a:solidFill>
                          <a:effectLst/>
                          <a:latin typeface="돋움"/>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900" b="0" i="0" u="none" strike="noStrike">
                          <a:solidFill>
                            <a:srgbClr val="000000"/>
                          </a:solidFill>
                          <a:effectLst/>
                          <a:latin typeface="돋움"/>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77844364"/>
              </p:ext>
            </p:extLst>
          </p:nvPr>
        </p:nvGraphicFramePr>
        <p:xfrm>
          <a:off x="1968588" y="411954"/>
          <a:ext cx="1368152" cy="220566"/>
        </p:xfrm>
        <a:graphic>
          <a:graphicData uri="http://schemas.openxmlformats.org/drawingml/2006/table">
            <a:tbl>
              <a:tblPr/>
              <a:tblGrid>
                <a:gridCol w="57606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220566">
                <a:tc>
                  <a:txBody>
                    <a:bodyPr/>
                    <a:lstStyle/>
                    <a:p>
                      <a:pPr algn="ctr" fontAlgn="ctr"/>
                      <a:r>
                        <a:rPr lang="en-US" altLang="ko-KR" sz="900" b="1" i="0" u="none" strike="noStrike" smtClean="0">
                          <a:solidFill>
                            <a:srgbClr val="000000"/>
                          </a:solidFill>
                          <a:effectLst/>
                          <a:latin typeface="Times New Roman" panose="02020603050405020304" pitchFamily="18" charset="0"/>
                          <a:cs typeface="Times New Roman" panose="02020603050405020304" pitchFamily="18" charset="0"/>
                        </a:rPr>
                        <a:t>Câu</a:t>
                      </a:r>
                      <a:endParaRPr lang="ko-KR" alt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900" b="1"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900" b="1"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ko-KR" alt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12758571"/>
              </p:ext>
            </p:extLst>
          </p:nvPr>
        </p:nvGraphicFramePr>
        <p:xfrm>
          <a:off x="3627772" y="411954"/>
          <a:ext cx="1368152" cy="220566"/>
        </p:xfrm>
        <a:graphic>
          <a:graphicData uri="http://schemas.openxmlformats.org/drawingml/2006/table">
            <a:tbl>
              <a:tblPr/>
              <a:tblGrid>
                <a:gridCol w="57606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220566">
                <a:tc>
                  <a:txBody>
                    <a:bodyPr/>
                    <a:lstStyle/>
                    <a:p>
                      <a:pPr algn="ctr" fontAlgn="ctr"/>
                      <a:r>
                        <a:rPr lang="en-US" altLang="ko-KR" sz="900" b="1" i="0" u="none" strike="noStrike" smtClean="0">
                          <a:solidFill>
                            <a:srgbClr val="000000"/>
                          </a:solidFill>
                          <a:effectLst/>
                          <a:latin typeface="Times New Roman" panose="02020603050405020304" pitchFamily="18" charset="0"/>
                          <a:cs typeface="Times New Roman" panose="02020603050405020304" pitchFamily="18" charset="0"/>
                        </a:rPr>
                        <a:t>Câu</a:t>
                      </a:r>
                      <a:endParaRPr lang="ko-KR" alt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900" b="1"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900" b="1"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ko-KR" alt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15224779"/>
              </p:ext>
            </p:extLst>
          </p:nvPr>
        </p:nvGraphicFramePr>
        <p:xfrm>
          <a:off x="5275330" y="416485"/>
          <a:ext cx="1368152" cy="220566"/>
        </p:xfrm>
        <a:graphic>
          <a:graphicData uri="http://schemas.openxmlformats.org/drawingml/2006/table">
            <a:tbl>
              <a:tblPr/>
              <a:tblGrid>
                <a:gridCol w="57606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220566">
                <a:tc>
                  <a:txBody>
                    <a:bodyPr/>
                    <a:lstStyle/>
                    <a:p>
                      <a:pPr algn="ctr" fontAlgn="ctr"/>
                      <a:r>
                        <a:rPr lang="en-US" altLang="ko-KR" sz="900" b="1" i="0" u="none" strike="noStrike" smtClean="0">
                          <a:solidFill>
                            <a:srgbClr val="000000"/>
                          </a:solidFill>
                          <a:effectLst/>
                          <a:latin typeface="Times New Roman" panose="02020603050405020304" pitchFamily="18" charset="0"/>
                          <a:cs typeface="Times New Roman" panose="02020603050405020304" pitchFamily="18" charset="0"/>
                        </a:rPr>
                        <a:t>Câu</a:t>
                      </a:r>
                      <a:endParaRPr lang="ko-KR" alt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900" b="1"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900" b="1"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ko-KR" altLang="en-US" sz="900" b="1" i="0" u="none" strike="noStrike">
                        <a:solidFill>
                          <a:srgbClr val="000000"/>
                        </a:solidFill>
                        <a:effectLst/>
                        <a:latin typeface="Times New Roman" panose="02020603050405020304" pitchFamily="18" charset="0"/>
                        <a:cs typeface="Times New Roman" panose="02020603050405020304" pitchFamily="18" charset="0"/>
                      </a:endParaRPr>
                    </a:p>
                  </a:txBody>
                  <a:tcPr marL="9590" marR="9590" marT="9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06358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78182" name="Text Box 6"/>
          <p:cNvSpPr txBox="1">
            <a:spLocks noChangeArrowheads="1"/>
          </p:cNvSpPr>
          <p:nvPr/>
        </p:nvSpPr>
        <p:spPr bwMode="auto">
          <a:xfrm>
            <a:off x="123825" y="228600"/>
            <a:ext cx="3665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WS TEST</a:t>
            </a:r>
            <a:r>
              <a:rPr lang="ko-KR" altLang="en-US"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  </a:t>
            </a:r>
            <a:endParaRPr lang="en-US" altLang="ko-KR" sz="1600" b="1"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
        <p:nvSpPr>
          <p:cNvPr id="2052" name="Rectangle 5"/>
          <p:cNvSpPr>
            <a:spLocks noChangeArrowheads="1"/>
          </p:cNvSpPr>
          <p:nvPr/>
        </p:nvSpPr>
        <p:spPr bwMode="auto">
          <a:xfrm>
            <a:off x="3384550" y="776288"/>
            <a:ext cx="3214688"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2053" name="Text Box 6"/>
          <p:cNvSpPr txBox="1">
            <a:spLocks noChangeArrowheads="1"/>
          </p:cNvSpPr>
          <p:nvPr/>
        </p:nvSpPr>
        <p:spPr bwMode="auto">
          <a:xfrm>
            <a:off x="292100" y="817563"/>
            <a:ext cx="12522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Máy: Câu 1</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20</a:t>
            </a:r>
            <a:endParaRPr lang="ko-KR" altLang="en-US" sz="1000" b="1">
              <a:latin typeface="Times New Roman" panose="02020603050405020304" pitchFamily="18" charset="0"/>
              <a:ea typeface="돋움" pitchFamily="50" charset="-127"/>
              <a:cs typeface="Times New Roman" panose="02020603050405020304" pitchFamily="18" charset="0"/>
            </a:endParaRPr>
          </a:p>
        </p:txBody>
      </p:sp>
      <p:sp>
        <p:nvSpPr>
          <p:cNvPr id="2054" name="Rectangle 5"/>
          <p:cNvSpPr>
            <a:spLocks noChangeArrowheads="1"/>
          </p:cNvSpPr>
          <p:nvPr/>
        </p:nvSpPr>
        <p:spPr bwMode="auto">
          <a:xfrm>
            <a:off x="169863" y="776288"/>
            <a:ext cx="3214687"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7" name="직사각형 1"/>
          <p:cNvSpPr>
            <a:spLocks noChangeArrowheads="1"/>
          </p:cNvSpPr>
          <p:nvPr/>
        </p:nvSpPr>
        <p:spPr bwMode="auto">
          <a:xfrm>
            <a:off x="188913" y="1041400"/>
            <a:ext cx="3195637" cy="784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marL="0" indent="0">
              <a:buFontTx/>
              <a:buNone/>
              <a:defRPr/>
            </a:pPr>
            <a:r>
              <a:rPr lang="en-US" sz="900" smtClean="0">
                <a:latin typeface="Times New Roman" panose="02020603050405020304" pitchFamily="18" charset="0"/>
                <a:cs typeface="Times New Roman" panose="02020603050405020304" pitchFamily="18" charset="0"/>
              </a:rPr>
              <a:t> 1</a:t>
            </a: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Tiêu chuẩn </a:t>
            </a:r>
            <a:r>
              <a:rPr lang="en-US" sz="900">
                <a:latin typeface="Times New Roman" panose="02020603050405020304" pitchFamily="18" charset="0"/>
                <a:cs typeface="Times New Roman" panose="02020603050405020304" pitchFamily="18" charset="0"/>
              </a:rPr>
              <a:t>công nghiệp Thụy </a:t>
            </a:r>
            <a:r>
              <a:rPr lang="en-US" sz="900" smtClean="0">
                <a:latin typeface="Times New Roman" panose="02020603050405020304" pitchFamily="18" charset="0"/>
                <a:cs typeface="Times New Roman" panose="02020603050405020304" pitchFamily="18" charset="0"/>
              </a:rPr>
              <a:t>Sĩ được viết là gì?</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en-US" sz="900" smtClean="0">
                <a:solidFill>
                  <a:srgbClr val="FF0000"/>
                </a:solidFill>
                <a:latin typeface="Times New Roman" panose="02020603050405020304" pitchFamily="18" charset="0"/>
                <a:cs typeface="Times New Roman" panose="02020603050405020304" pitchFamily="18" charset="0"/>
              </a:rPr>
              <a:t>① </a:t>
            </a:r>
            <a:r>
              <a:rPr lang="en-US" sz="900">
                <a:solidFill>
                  <a:srgbClr val="FF0000"/>
                </a:solidFill>
                <a:latin typeface="Times New Roman" panose="02020603050405020304" pitchFamily="18" charset="0"/>
                <a:cs typeface="Times New Roman" panose="02020603050405020304" pitchFamily="18" charset="0"/>
              </a:rPr>
              <a:t>VSM</a:t>
            </a:r>
          </a:p>
          <a:p>
            <a:pPr marL="0" indent="0">
              <a:buFontTx/>
              <a:buNone/>
              <a:defRPr/>
            </a:pPr>
            <a:r>
              <a:rPr lang="en-US" sz="900">
                <a:latin typeface="Times New Roman" panose="02020603050405020304" pitchFamily="18" charset="0"/>
                <a:cs typeface="Times New Roman" panose="02020603050405020304" pitchFamily="18" charset="0"/>
              </a:rPr>
              <a:t>  ② DIN</a:t>
            </a:r>
          </a:p>
          <a:p>
            <a:pPr marL="0" indent="0">
              <a:buFontTx/>
              <a:buNone/>
              <a:defRPr/>
            </a:pPr>
            <a:r>
              <a:rPr lang="en-US" sz="900">
                <a:latin typeface="Times New Roman" panose="02020603050405020304" pitchFamily="18" charset="0"/>
                <a:cs typeface="Times New Roman" panose="02020603050405020304" pitchFamily="18" charset="0"/>
              </a:rPr>
              <a:t>  ③ BS</a:t>
            </a:r>
          </a:p>
          <a:p>
            <a:pPr marL="0" indent="0">
              <a:buFontTx/>
              <a:buNone/>
              <a:defRPr/>
            </a:pPr>
            <a:r>
              <a:rPr lang="en-US" sz="900">
                <a:latin typeface="Times New Roman" panose="02020603050405020304" pitchFamily="18" charset="0"/>
                <a:cs typeface="Times New Roman" panose="02020603050405020304" pitchFamily="18" charset="0"/>
              </a:rPr>
              <a:t>  ④ </a:t>
            </a:r>
            <a:r>
              <a:rPr lang="en-US" sz="900" smtClean="0">
                <a:latin typeface="Times New Roman" panose="02020603050405020304" pitchFamily="18" charset="0"/>
                <a:cs typeface="Times New Roman" panose="02020603050405020304" pitchFamily="18" charset="0"/>
              </a:rPr>
              <a:t>ISO</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2</a:t>
            </a: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Trục nào không được phân chia theo hình dạng?</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solidFill>
                  <a:srgbClr val="FF0000"/>
                </a:solidFill>
                <a:latin typeface="Times New Roman" panose="02020603050405020304" pitchFamily="18" charset="0"/>
                <a:cs typeface="Times New Roman" panose="02020603050405020304" pitchFamily="18" charset="0"/>
              </a:rPr>
              <a:t>  ① </a:t>
            </a:r>
            <a:r>
              <a:rPr lang="en-US" sz="900" smtClean="0">
                <a:solidFill>
                  <a:srgbClr val="FF0000"/>
                </a:solidFill>
                <a:latin typeface="Times New Roman" panose="02020603050405020304" pitchFamily="18" charset="0"/>
                <a:cs typeface="Times New Roman" panose="02020603050405020304" pitchFamily="18" charset="0"/>
              </a:rPr>
              <a:t>Trục</a:t>
            </a:r>
            <a:r>
              <a:rPr lang="en-US" sz="900">
                <a:solidFill>
                  <a:srgbClr val="FF0000"/>
                </a:solidFill>
                <a:latin typeface="Times New Roman" panose="02020603050405020304" pitchFamily="18" charset="0"/>
                <a:cs typeface="Times New Roman" panose="02020603050405020304" pitchFamily="18" charset="0"/>
              </a:rPr>
              <a:t> </a:t>
            </a:r>
            <a:r>
              <a:rPr lang="en-US" sz="900" smtClean="0">
                <a:solidFill>
                  <a:srgbClr val="FF0000"/>
                </a:solidFill>
                <a:latin typeface="Times New Roman" panose="02020603050405020304" pitchFamily="18" charset="0"/>
                <a:cs typeface="Times New Roman" panose="02020603050405020304" pitchFamily="18" charset="0"/>
              </a:rPr>
              <a:t>  Axle                   </a:t>
            </a:r>
            <a:r>
              <a:rPr lang="en-US" sz="900">
                <a:latin typeface="Times New Roman" panose="02020603050405020304" pitchFamily="18" charset="0"/>
                <a:cs typeface="Times New Roman" panose="02020603050405020304" pitchFamily="18" charset="0"/>
              </a:rPr>
              <a:t>② Trục </a:t>
            </a:r>
            <a:r>
              <a:rPr lang="en-US" sz="900" smtClean="0">
                <a:latin typeface="Times New Roman" panose="02020603050405020304" pitchFamily="18" charset="0"/>
                <a:cs typeface="Times New Roman" panose="02020603050405020304" pitchFamily="18" charset="0"/>
              </a:rPr>
              <a:t>Liner</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③ Trục </a:t>
            </a:r>
            <a:r>
              <a:rPr lang="en-US" sz="900" smtClean="0">
                <a:latin typeface="Times New Roman" panose="02020603050405020304" pitchFamily="18" charset="0"/>
                <a:cs typeface="Times New Roman" panose="02020603050405020304" pitchFamily="18" charset="0"/>
              </a:rPr>
              <a:t>Crank.           </a:t>
            </a:r>
            <a:r>
              <a:rPr lang="en-US" sz="900">
                <a:latin typeface="Times New Roman" panose="02020603050405020304" pitchFamily="18" charset="0"/>
                <a:cs typeface="Times New Roman" panose="02020603050405020304" pitchFamily="18" charset="0"/>
              </a:rPr>
              <a:t>④ Trục </a:t>
            </a:r>
            <a:r>
              <a:rPr lang="en-US" sz="900" smtClean="0">
                <a:latin typeface="Times New Roman" panose="02020603050405020304" pitchFamily="18" charset="0"/>
                <a:cs typeface="Times New Roman" panose="02020603050405020304" pitchFamily="18" charset="0"/>
              </a:rPr>
              <a:t>Flexible.</a:t>
            </a: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3</a:t>
            </a:r>
            <a:r>
              <a:rPr lang="vi-VN"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Khi lắp trục mà</a:t>
            </a:r>
            <a:r>
              <a:rPr lang="vi-VN" sz="900" smtClean="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t</a:t>
            </a:r>
            <a:r>
              <a:rPr lang="vi-VN" sz="900" smtClean="0">
                <a:latin typeface="Times New Roman" panose="02020603050405020304" pitchFamily="18" charset="0"/>
                <a:cs typeface="Times New Roman" panose="02020603050405020304" pitchFamily="18" charset="0"/>
              </a:rPr>
              <a:t>rục lớn</a:t>
            </a:r>
            <a:r>
              <a:rPr lang="en-US" sz="900" smtClean="0">
                <a:latin typeface="Times New Roman" panose="02020603050405020304" pitchFamily="18" charset="0"/>
                <a:cs typeface="Times New Roman" panose="02020603050405020304" pitchFamily="18" charset="0"/>
              </a:rPr>
              <a:t>,</a:t>
            </a:r>
            <a:r>
              <a:rPr lang="vi-VN" sz="900" smtClean="0">
                <a:latin typeface="Times New Roman" panose="02020603050405020304" pitchFamily="18" charset="0"/>
                <a:cs typeface="Times New Roman" panose="02020603050405020304" pitchFamily="18" charset="0"/>
              </a:rPr>
              <a:t> lỗ</a:t>
            </a:r>
            <a:r>
              <a:rPr lang="en-US" sz="900" smtClean="0">
                <a:latin typeface="Times New Roman" panose="02020603050405020304" pitchFamily="18" charset="0"/>
                <a:cs typeface="Times New Roman" panose="02020603050405020304" pitchFamily="18" charset="0"/>
              </a:rPr>
              <a:t> nhỏ</a:t>
            </a: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được gọi là gì?</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a:t>
            </a:r>
          </a:p>
          <a:p>
            <a:pPr marL="0" indent="0">
              <a:buFontTx/>
              <a:buNone/>
              <a:defRPr/>
            </a:pPr>
            <a:r>
              <a:rPr lang="en-US" sz="900">
                <a:latin typeface="Times New Roman" panose="02020603050405020304" pitchFamily="18" charset="0"/>
                <a:cs typeface="Times New Roman" panose="02020603050405020304" pitchFamily="18" charset="0"/>
              </a:rPr>
              <a:t>  ① Vừa vặn</a:t>
            </a:r>
            <a:r>
              <a:rPr lang="en-US" sz="900" smtClean="0">
                <a:latin typeface="Times New Roman" panose="02020603050405020304" pitchFamily="18" charset="0"/>
                <a:cs typeface="Times New Roman" panose="02020603050405020304" pitchFamily="18" charset="0"/>
              </a:rPr>
              <a:t>.                      ② Lắp khít.</a:t>
            </a: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a:t>
            </a:r>
            <a:r>
              <a:rPr lang="vi-VN" sz="900">
                <a:solidFill>
                  <a:srgbClr val="FF0000"/>
                </a:solidFill>
                <a:latin typeface="Times New Roman" panose="02020603050405020304" pitchFamily="18" charset="0"/>
                <a:cs typeface="Times New Roman" panose="02020603050405020304" pitchFamily="18" charset="0"/>
              </a:rPr>
              <a:t>③ </a:t>
            </a:r>
            <a:r>
              <a:rPr lang="en-US" sz="900" smtClean="0">
                <a:solidFill>
                  <a:srgbClr val="FF0000"/>
                </a:solidFill>
                <a:latin typeface="Times New Roman" panose="02020603050405020304" pitchFamily="18" charset="0"/>
                <a:cs typeface="Times New Roman" panose="02020603050405020304" pitchFamily="18" charset="0"/>
              </a:rPr>
              <a:t>Ấn vào                         </a:t>
            </a:r>
            <a:r>
              <a:rPr lang="en-US" sz="900" smtClean="0">
                <a:latin typeface="Times New Roman" panose="02020603050405020304" pitchFamily="18" charset="0"/>
                <a:cs typeface="Times New Roman" panose="02020603050405020304" pitchFamily="18" charset="0"/>
              </a:rPr>
              <a:t>④ Lắp lỏng.</a:t>
            </a:r>
            <a:endParaRPr lang="en-US"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4</a:t>
            </a:r>
            <a:r>
              <a:rPr lang="en-US" sz="900">
                <a:latin typeface="Times New Roman" panose="02020603050405020304" pitchFamily="18" charset="0"/>
                <a:cs typeface="Times New Roman" panose="02020603050405020304" pitchFamily="18" charset="0"/>
              </a:rPr>
              <a:t>. Lời giải thích chính xác </a:t>
            </a:r>
            <a:r>
              <a:rPr lang="en-US" sz="900" smtClean="0">
                <a:latin typeface="Times New Roman" panose="02020603050405020304" pitchFamily="18" charset="0"/>
                <a:cs typeface="Times New Roman" panose="02020603050405020304" pitchFamily="18" charset="0"/>
              </a:rPr>
              <a:t>nhất cho dung sai </a:t>
            </a:r>
            <a:r>
              <a:rPr lang="en-US" sz="900">
                <a:latin typeface="Times New Roman" panose="02020603050405020304" pitchFamily="18" charset="0"/>
                <a:cs typeface="Times New Roman" panose="02020603050405020304" pitchFamily="18" charset="0"/>
              </a:rPr>
              <a:t>là gì?</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① </a:t>
            </a:r>
            <a:r>
              <a:rPr lang="en-US" sz="900" smtClean="0">
                <a:latin typeface="Times New Roman" panose="02020603050405020304" pitchFamily="18" charset="0"/>
                <a:cs typeface="Times New Roman" panose="02020603050405020304" pitchFamily="18" charset="0"/>
              </a:rPr>
              <a:t>Ấn vào</a:t>
            </a:r>
            <a:r>
              <a:rPr lang="vi-VN" sz="900" smtClean="0">
                <a:latin typeface="Times New Roman" panose="02020603050405020304" pitchFamily="18" charset="0"/>
                <a:cs typeface="Times New Roman" panose="02020603050405020304" pitchFamily="18" charset="0"/>
              </a:rPr>
              <a:t> xảy ra</a:t>
            </a:r>
            <a:r>
              <a:rPr lang="en-US" sz="900" smtClean="0">
                <a:latin typeface="Times New Roman" panose="02020603050405020304" pitchFamily="18" charset="0"/>
                <a:cs typeface="Times New Roman" panose="02020603050405020304" pitchFamily="18" charset="0"/>
              </a:rPr>
              <a:t> do </a:t>
            </a:r>
            <a:r>
              <a:rPr lang="vi-VN" altLang="ko-KR" sz="900" smtClean="0">
                <a:latin typeface="Times New Roman" panose="02020603050405020304" pitchFamily="18" charset="0"/>
                <a:cs typeface="Times New Roman" panose="02020603050405020304" pitchFamily="18" charset="0"/>
              </a:rPr>
              <a:t>sự </a:t>
            </a:r>
            <a:r>
              <a:rPr lang="vi-VN" altLang="ko-KR" sz="900">
                <a:latin typeface="Times New Roman" panose="02020603050405020304" pitchFamily="18" charset="0"/>
                <a:cs typeface="Times New Roman" panose="02020603050405020304" pitchFamily="18" charset="0"/>
              </a:rPr>
              <a:t>khác biệt về kích </a:t>
            </a:r>
            <a:r>
              <a:rPr lang="vi-VN" altLang="ko-KR" sz="900" smtClean="0">
                <a:latin typeface="Times New Roman" panose="02020603050405020304" pitchFamily="18" charset="0"/>
                <a:cs typeface="Times New Roman" panose="02020603050405020304" pitchFamily="18" charset="0"/>
              </a:rPr>
              <a:t>thước</a:t>
            </a:r>
            <a:r>
              <a:rPr lang="en-US" altLang="ko-KR" sz="900" smtClean="0">
                <a:latin typeface="Times New Roman" panose="02020603050405020304" pitchFamily="18" charset="0"/>
                <a:cs typeface="Times New Roman" panose="02020603050405020304" pitchFamily="18" charset="0"/>
              </a:rPr>
              <a:t>,</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khi trục nhỏ và lỗ lớn.</a:t>
            </a:r>
          </a:p>
          <a:p>
            <a:pPr marL="0" indent="0">
              <a:buFontTx/>
              <a:buNone/>
              <a:defRPr/>
            </a:pPr>
            <a:r>
              <a:rPr lang="vi-VN" sz="900">
                <a:latin typeface="Times New Roman" panose="02020603050405020304" pitchFamily="18" charset="0"/>
                <a:cs typeface="Times New Roman" panose="02020603050405020304" pitchFamily="18" charset="0"/>
              </a:rPr>
              <a:t>  ② Kích thước tối đa cho phép là kích thước thực cộng với dung sai.</a:t>
            </a:r>
          </a:p>
          <a:p>
            <a:pPr marL="0" indent="0">
              <a:buFontTx/>
              <a:buNone/>
              <a:defRPr/>
            </a:pPr>
            <a:r>
              <a:rPr lang="vi-VN" sz="900">
                <a:latin typeface="Times New Roman" panose="02020603050405020304" pitchFamily="18" charset="0"/>
                <a:cs typeface="Times New Roman" panose="02020603050405020304" pitchFamily="18" charset="0"/>
              </a:rPr>
              <a:t>  </a:t>
            </a:r>
            <a:r>
              <a:rPr lang="vi-VN" sz="900">
                <a:solidFill>
                  <a:srgbClr val="FF0000"/>
                </a:solidFill>
                <a:latin typeface="Times New Roman" panose="02020603050405020304" pitchFamily="18" charset="0"/>
                <a:cs typeface="Times New Roman" panose="02020603050405020304" pitchFamily="18" charset="0"/>
              </a:rPr>
              <a:t>③ </a:t>
            </a:r>
            <a:r>
              <a:rPr lang="en-US" sz="900">
                <a:solidFill>
                  <a:srgbClr val="FF0000"/>
                </a:solidFill>
                <a:latin typeface="Times New Roman" panose="02020603050405020304" pitchFamily="18" charset="0"/>
                <a:cs typeface="Times New Roman" panose="02020603050405020304" pitchFamily="18" charset="0"/>
              </a:rPr>
              <a:t>K</a:t>
            </a:r>
            <a:r>
              <a:rPr lang="vi-VN" sz="900" smtClean="0">
                <a:solidFill>
                  <a:srgbClr val="FF0000"/>
                </a:solidFill>
                <a:latin typeface="Times New Roman" panose="02020603050405020304" pitchFamily="18" charset="0"/>
                <a:cs typeface="Times New Roman" panose="02020603050405020304" pitchFamily="18" charset="0"/>
              </a:rPr>
              <a:t>ích thước</a:t>
            </a:r>
            <a:r>
              <a:rPr lang="en-US" sz="900" smtClean="0">
                <a:solidFill>
                  <a:srgbClr val="FF0000"/>
                </a:solidFill>
                <a:latin typeface="Times New Roman" panose="02020603050405020304" pitchFamily="18" charset="0"/>
                <a:cs typeface="Times New Roman" panose="02020603050405020304" pitchFamily="18" charset="0"/>
              </a:rPr>
              <a:t> dung sai</a:t>
            </a:r>
            <a:r>
              <a:rPr lang="vi-VN" sz="900" smtClean="0">
                <a:solidFill>
                  <a:srgbClr val="FF0000"/>
                </a:solidFill>
                <a:latin typeface="Times New Roman" panose="02020603050405020304" pitchFamily="18" charset="0"/>
                <a:cs typeface="Times New Roman" panose="02020603050405020304" pitchFamily="18" charset="0"/>
              </a:rPr>
              <a:t> </a:t>
            </a:r>
            <a:r>
              <a:rPr lang="en-US" sz="900" smtClean="0">
                <a:solidFill>
                  <a:srgbClr val="FF0000"/>
                </a:solidFill>
                <a:latin typeface="Times New Roman" panose="02020603050405020304" pitchFamily="18" charset="0"/>
                <a:cs typeface="Times New Roman" panose="02020603050405020304" pitchFamily="18" charset="0"/>
              </a:rPr>
              <a:t>bằng</a:t>
            </a:r>
            <a:r>
              <a:rPr lang="vi-VN" sz="900" smtClean="0">
                <a:solidFill>
                  <a:srgbClr val="FF0000"/>
                </a:solidFill>
                <a:latin typeface="Times New Roman" panose="02020603050405020304" pitchFamily="18" charset="0"/>
                <a:cs typeface="Times New Roman" panose="02020603050405020304" pitchFamily="18" charset="0"/>
              </a:rPr>
              <a:t> </a:t>
            </a:r>
            <a:r>
              <a:rPr lang="vi-VN" sz="900">
                <a:solidFill>
                  <a:srgbClr val="FF0000"/>
                </a:solidFill>
                <a:latin typeface="Times New Roman" panose="02020603050405020304" pitchFamily="18" charset="0"/>
                <a:cs typeface="Times New Roman" panose="02020603050405020304" pitchFamily="18" charset="0"/>
              </a:rPr>
              <a:t>kích thước tối đa cho </a:t>
            </a:r>
            <a:r>
              <a:rPr lang="vi-VN" sz="900" smtClean="0">
                <a:solidFill>
                  <a:srgbClr val="FF0000"/>
                </a:solidFill>
                <a:latin typeface="Times New Roman" panose="02020603050405020304" pitchFamily="18" charset="0"/>
                <a:cs typeface="Times New Roman" panose="02020603050405020304" pitchFamily="18" charset="0"/>
              </a:rPr>
              <a:t>phép</a:t>
            </a:r>
            <a:r>
              <a:rPr lang="en-US" sz="900" smtClean="0">
                <a:solidFill>
                  <a:srgbClr val="FF0000"/>
                </a:solidFill>
                <a:latin typeface="Times New Roman" panose="02020603050405020304" pitchFamily="18" charset="0"/>
                <a:cs typeface="Times New Roman" panose="02020603050405020304" pitchFamily="18" charset="0"/>
              </a:rPr>
              <a:t> trừ đi </a:t>
            </a:r>
            <a:r>
              <a:rPr lang="vi-VN" sz="900" smtClean="0">
                <a:solidFill>
                  <a:srgbClr val="FF0000"/>
                </a:solidFill>
                <a:latin typeface="Times New Roman" panose="02020603050405020304" pitchFamily="18" charset="0"/>
                <a:cs typeface="Times New Roman" panose="02020603050405020304" pitchFamily="18" charset="0"/>
              </a:rPr>
              <a:t>kích </a:t>
            </a:r>
            <a:r>
              <a:rPr lang="vi-VN" sz="900">
                <a:solidFill>
                  <a:srgbClr val="FF0000"/>
                </a:solidFill>
                <a:latin typeface="Times New Roman" panose="02020603050405020304" pitchFamily="18" charset="0"/>
                <a:cs typeface="Times New Roman" panose="02020603050405020304" pitchFamily="18" charset="0"/>
              </a:rPr>
              <a:t>thước tối thiểu cho phép</a:t>
            </a:r>
          </a:p>
          <a:p>
            <a:pPr marL="0" indent="0">
              <a:buFontTx/>
              <a:buNone/>
              <a:defRPr/>
            </a:pPr>
            <a:r>
              <a:rPr lang="vi-VN" sz="900">
                <a:latin typeface="Times New Roman" panose="02020603050405020304" pitchFamily="18" charset="0"/>
                <a:cs typeface="Times New Roman" panose="02020603050405020304" pitchFamily="18" charset="0"/>
              </a:rPr>
              <a:t>  ④ Kích thước tối thiểu cho phép là kích thước thực cộng với </a:t>
            </a: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dung </a:t>
            </a:r>
            <a:r>
              <a:rPr lang="vi-VN" sz="900">
                <a:latin typeface="Times New Roman" panose="02020603050405020304" pitchFamily="18" charset="0"/>
                <a:cs typeface="Times New Roman" panose="02020603050405020304" pitchFamily="18" charset="0"/>
              </a:rPr>
              <a:t>sai</a:t>
            </a:r>
            <a:r>
              <a:rPr lang="vi-VN"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5</a:t>
            </a:r>
            <a:r>
              <a:rPr lang="vi-VN"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Khớp nối</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nào được sử dụng </a:t>
            </a:r>
            <a:r>
              <a:rPr lang="vi-VN" sz="900" smtClean="0">
                <a:latin typeface="Times New Roman" panose="02020603050405020304" pitchFamily="18" charset="0"/>
                <a:cs typeface="Times New Roman" panose="02020603050405020304" pitchFamily="18" charset="0"/>
              </a:rPr>
              <a:t>khi</a:t>
            </a:r>
            <a:r>
              <a:rPr lang="en-US" sz="900" smtClean="0">
                <a:latin typeface="Times New Roman" panose="02020603050405020304" pitchFamily="18" charset="0"/>
                <a:cs typeface="Times New Roman" panose="02020603050405020304" pitchFamily="18" charset="0"/>
              </a:rPr>
              <a:t> nối 2</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đường trục song song?</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None/>
            </a:pPr>
            <a:r>
              <a:rPr lang="en-US" altLang="ko-KR" sz="900">
                <a:solidFill>
                  <a:srgbClr val="FF0000"/>
                </a:solidFill>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① Universal </a:t>
            </a:r>
            <a:r>
              <a:rPr lang="vi-VN" altLang="ko-KR" sz="900" smtClean="0">
                <a:latin typeface="Times New Roman" panose="02020603050405020304" pitchFamily="18" charset="0"/>
                <a:cs typeface="Times New Roman" panose="02020603050405020304" pitchFamily="18" charset="0"/>
              </a:rPr>
              <a:t>coupling</a:t>
            </a: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② Flange coupling</a:t>
            </a:r>
            <a:endParaRPr lang="en-US" altLang="ko-KR" sz="900">
              <a:latin typeface="Times New Roman" panose="02020603050405020304" pitchFamily="18" charset="0"/>
              <a:cs typeface="Times New Roman" panose="02020603050405020304" pitchFamily="18" charset="0"/>
            </a:endParaRPr>
          </a:p>
          <a:p>
            <a:pPr marL="0" indent="0">
              <a:buNone/>
            </a:pPr>
            <a:r>
              <a:rPr lang="vi-VN" altLang="ko-KR" sz="900">
                <a:latin typeface="Times New Roman" panose="02020603050405020304" pitchFamily="18" charset="0"/>
                <a:cs typeface="Times New Roman" panose="02020603050405020304" pitchFamily="18" charset="0"/>
              </a:rPr>
              <a:t>  ③ </a:t>
            </a:r>
            <a:r>
              <a:rPr lang="vi-VN" altLang="ko-KR" sz="900" smtClean="0">
                <a:latin typeface="Times New Roman" panose="02020603050405020304" pitchFamily="18" charset="0"/>
                <a:cs typeface="Times New Roman" panose="02020603050405020304" pitchFamily="18" charset="0"/>
              </a:rPr>
              <a:t>Seller</a:t>
            </a:r>
            <a:r>
              <a:rPr lang="en-US" altLang="ko-KR" sz="900" smtClean="0">
                <a:latin typeface="Times New Roman" panose="02020603050405020304" pitchFamily="18" charset="0"/>
                <a:cs typeface="Times New Roman" panose="02020603050405020304" pitchFamily="18" charset="0"/>
              </a:rPr>
              <a:t>’s</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coupling </a:t>
            </a:r>
            <a:r>
              <a:rPr lang="en-US" altLang="ko-KR" sz="900" smtClean="0">
                <a:latin typeface="Times New Roman" panose="02020603050405020304" pitchFamily="18" charset="0"/>
                <a:cs typeface="Times New Roman" panose="02020603050405020304" pitchFamily="18" charset="0"/>
              </a:rPr>
              <a:t>        </a:t>
            </a:r>
            <a:r>
              <a:rPr lang="vi-VN" altLang="ko-KR" sz="900" smtClean="0">
                <a:solidFill>
                  <a:srgbClr val="FF0000"/>
                </a:solidFill>
                <a:latin typeface="Times New Roman" panose="02020603050405020304" pitchFamily="18" charset="0"/>
                <a:cs typeface="Times New Roman" panose="02020603050405020304" pitchFamily="18" charset="0"/>
              </a:rPr>
              <a:t>④ </a:t>
            </a:r>
            <a:r>
              <a:rPr lang="vi-VN" altLang="ko-KR" sz="900">
                <a:solidFill>
                  <a:srgbClr val="FF0000"/>
                </a:solidFill>
                <a:latin typeface="Times New Roman" panose="02020603050405020304" pitchFamily="18" charset="0"/>
                <a:cs typeface="Times New Roman" panose="02020603050405020304" pitchFamily="18" charset="0"/>
              </a:rPr>
              <a:t>Oldham </a:t>
            </a:r>
            <a:r>
              <a:rPr lang="vi-VN" altLang="ko-KR" sz="900" smtClean="0">
                <a:solidFill>
                  <a:srgbClr val="FF0000"/>
                </a:solidFill>
                <a:latin typeface="Times New Roman" panose="02020603050405020304" pitchFamily="18" charset="0"/>
                <a:cs typeface="Times New Roman" panose="02020603050405020304" pitchFamily="18" charset="0"/>
              </a:rPr>
              <a:t>coupling</a:t>
            </a:r>
            <a:endParaRPr lang="en-US" altLang="ko-KR" sz="90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6. </a:t>
            </a:r>
            <a:r>
              <a:rPr lang="vi-VN" altLang="ko-KR" sz="900">
                <a:latin typeface="Times New Roman" panose="02020603050405020304" pitchFamily="18" charset="0"/>
                <a:cs typeface="Times New Roman" panose="02020603050405020304" pitchFamily="18" charset="0"/>
              </a:rPr>
              <a:t>Khớp </a:t>
            </a:r>
            <a:r>
              <a:rPr lang="en-US" altLang="ko-KR" sz="900" smtClean="0">
                <a:latin typeface="Times New Roman" panose="02020603050405020304" pitchFamily="18" charset="0"/>
                <a:cs typeface="Times New Roman" panose="02020603050405020304" pitchFamily="18" charset="0"/>
              </a:rPr>
              <a:t>nối </a:t>
            </a:r>
            <a:r>
              <a:rPr lang="vi-VN" altLang="ko-KR" sz="900" smtClean="0">
                <a:latin typeface="Times New Roman" panose="02020603050405020304" pitchFamily="18" charset="0"/>
                <a:cs typeface="Times New Roman" panose="02020603050405020304" pitchFamily="18" charset="0"/>
              </a:rPr>
              <a:t>trục</a:t>
            </a:r>
            <a:r>
              <a:rPr lang="en-US" altLang="ko-KR" sz="900" smtClean="0">
                <a:latin typeface="Times New Roman" panose="02020603050405020304" pitchFamily="18" charset="0"/>
                <a:cs typeface="Times New Roman" panose="02020603050405020304" pitchFamily="18" charset="0"/>
              </a:rPr>
              <a:t> nào</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có thể truyền chuyển động tự do ngay cả khi </a:t>
            </a:r>
            <a:r>
              <a:rPr lang="en-US" altLang="ko-KR" sz="900" smtClean="0">
                <a:latin typeface="Times New Roman" panose="02020603050405020304" pitchFamily="18" charset="0"/>
                <a:cs typeface="Times New Roman" panose="02020603050405020304" pitchFamily="18" charset="0"/>
              </a:rPr>
              <a:t>có </a:t>
            </a:r>
            <a:r>
              <a:rPr lang="vi-VN" altLang="ko-KR" sz="900" smtClean="0">
                <a:latin typeface="Times New Roman" panose="02020603050405020304" pitchFamily="18" charset="0"/>
                <a:cs typeface="Times New Roman" panose="02020603050405020304" pitchFamily="18" charset="0"/>
              </a:rPr>
              <a:t>góc </a:t>
            </a:r>
            <a:r>
              <a:rPr lang="vi-VN" altLang="ko-KR" sz="900">
                <a:latin typeface="Times New Roman" panose="02020603050405020304" pitchFamily="18" charset="0"/>
                <a:cs typeface="Times New Roman" panose="02020603050405020304" pitchFamily="18" charset="0"/>
              </a:rPr>
              <a:t>thay đổi nhỏ trong khi truyền động là </a:t>
            </a:r>
            <a:r>
              <a:rPr lang="vi-VN" altLang="ko-KR" sz="900" smtClean="0">
                <a:latin typeface="Times New Roman" panose="02020603050405020304" pitchFamily="18" charset="0"/>
                <a:cs typeface="Times New Roman" panose="02020603050405020304" pitchFamily="18" charset="0"/>
              </a:rPr>
              <a:t>gì</a:t>
            </a:r>
            <a:r>
              <a:rPr lang="en-US"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a:t>
            </a:r>
            <a:r>
              <a:rPr lang="vi-VN" sz="900">
                <a:solidFill>
                  <a:srgbClr val="FF0000"/>
                </a:solidFill>
                <a:latin typeface="Times New Roman" panose="02020603050405020304" pitchFamily="18" charset="0"/>
                <a:cs typeface="Times New Roman" panose="02020603050405020304" pitchFamily="18" charset="0"/>
              </a:rPr>
              <a:t>① </a:t>
            </a:r>
            <a:r>
              <a:rPr lang="vi-VN" altLang="ko-KR" sz="900">
                <a:solidFill>
                  <a:srgbClr val="FF0000"/>
                </a:solidFill>
                <a:latin typeface="Times New Roman" panose="02020603050405020304" pitchFamily="18" charset="0"/>
                <a:cs typeface="Times New Roman" panose="02020603050405020304" pitchFamily="18" charset="0"/>
              </a:rPr>
              <a:t>Universal coupling</a:t>
            </a:r>
            <a:r>
              <a:rPr lang="en-US" altLang="ko-KR" sz="900">
                <a:solidFill>
                  <a:srgbClr val="FF0000"/>
                </a:solidFill>
                <a:latin typeface="Times New Roman" panose="02020603050405020304" pitchFamily="18" charset="0"/>
                <a:cs typeface="Times New Roman" panose="02020603050405020304" pitchFamily="18" charset="0"/>
              </a:rPr>
              <a:t> </a:t>
            </a:r>
            <a:r>
              <a:rPr lang="vi-VN" sz="900" smtClean="0">
                <a:solidFill>
                  <a:srgbClr val="FF0000"/>
                </a:solidFill>
                <a:latin typeface="Times New Roman" panose="02020603050405020304" pitchFamily="18" charset="0"/>
                <a:cs typeface="Times New Roman" panose="02020603050405020304" pitchFamily="18" charset="0"/>
              </a:rPr>
              <a:t> </a:t>
            </a:r>
            <a:r>
              <a:rPr lang="en-US" sz="900" smtClean="0">
                <a:solidFill>
                  <a:srgbClr val="FF0000"/>
                </a:solidFill>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② </a:t>
            </a:r>
            <a:r>
              <a:rPr lang="vi-VN" altLang="ko-KR" sz="900">
                <a:latin typeface="Times New Roman" panose="02020603050405020304" pitchFamily="18" charset="0"/>
                <a:cs typeface="Times New Roman" panose="02020603050405020304" pitchFamily="18" charset="0"/>
              </a:rPr>
              <a:t>Rubber coupling</a:t>
            </a:r>
            <a:endParaRPr lang="en-US" altLang="ko-KR" sz="900">
              <a:latin typeface="Times New Roman" panose="02020603050405020304" pitchFamily="18" charset="0"/>
              <a:cs typeface="Times New Roman" panose="02020603050405020304" pitchFamily="18" charset="0"/>
            </a:endParaRPr>
          </a:p>
          <a:p>
            <a:pPr marL="0" indent="0">
              <a:buFontTx/>
              <a:buNone/>
              <a:defRPr/>
            </a:pP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③ </a:t>
            </a:r>
            <a:r>
              <a:rPr lang="en-US" sz="900" smtClean="0">
                <a:latin typeface="Times New Roman" panose="02020603050405020304" pitchFamily="18" charset="0"/>
                <a:cs typeface="Times New Roman" panose="02020603050405020304" pitchFamily="18" charset="0"/>
              </a:rPr>
              <a:t>Clamp coupling           </a:t>
            </a:r>
            <a:r>
              <a:rPr lang="vi-VN" sz="900" smtClean="0">
                <a:latin typeface="Times New Roman" panose="02020603050405020304" pitchFamily="18" charset="0"/>
                <a:cs typeface="Times New Roman" panose="02020603050405020304" pitchFamily="18" charset="0"/>
              </a:rPr>
              <a:t>④ </a:t>
            </a:r>
            <a:r>
              <a:rPr lang="vi-VN" altLang="ko-KR" sz="900">
                <a:latin typeface="Times New Roman" panose="02020603050405020304" pitchFamily="18" charset="0"/>
                <a:cs typeface="Times New Roman" panose="02020603050405020304" pitchFamily="18" charset="0"/>
              </a:rPr>
              <a:t>Seller</a:t>
            </a:r>
            <a:r>
              <a:rPr lang="en-US" altLang="ko-KR" sz="900">
                <a:latin typeface="Times New Roman" panose="02020603050405020304" pitchFamily="18" charset="0"/>
                <a:cs typeface="Times New Roman" panose="02020603050405020304" pitchFamily="18" charset="0"/>
              </a:rPr>
              <a:t>’s</a:t>
            </a:r>
            <a:r>
              <a:rPr lang="vi-VN" altLang="ko-KR" sz="900">
                <a:latin typeface="Times New Roman" panose="02020603050405020304" pitchFamily="18" charset="0"/>
                <a:cs typeface="Times New Roman" panose="02020603050405020304" pitchFamily="18" charset="0"/>
              </a:rPr>
              <a:t> coupling </a:t>
            </a:r>
            <a:endParaRPr lang="en-US" altLang="ko-KR" sz="900" smtClean="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7</a:t>
            </a:r>
            <a:r>
              <a:rPr lang="vi-VN" sz="900">
                <a:latin typeface="Times New Roman" panose="02020603050405020304" pitchFamily="18" charset="0"/>
                <a:cs typeface="Times New Roman" panose="02020603050405020304" pitchFamily="18" charset="0"/>
              </a:rPr>
              <a:t>. Nêu đặc điểm của </a:t>
            </a:r>
            <a:r>
              <a:rPr lang="en-US" sz="900" smtClean="0">
                <a:latin typeface="Times New Roman" panose="02020603050405020304" pitchFamily="18" charset="0"/>
                <a:cs typeface="Times New Roman" panose="02020603050405020304" pitchFamily="18" charset="0"/>
              </a:rPr>
              <a:t>Rolling Bearing</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a:t>
            </a:r>
          </a:p>
          <a:p>
            <a:pPr marL="0" indent="0">
              <a:buFontTx/>
              <a:buNone/>
              <a:defRPr/>
            </a:pPr>
            <a:r>
              <a:rPr lang="vi-VN" sz="900">
                <a:latin typeface="Times New Roman" panose="02020603050405020304" pitchFamily="18" charset="0"/>
                <a:cs typeface="Times New Roman" panose="02020603050405020304" pitchFamily="18" charset="0"/>
              </a:rPr>
              <a:t>  ① Mômen ma sát khởi động lớn.</a:t>
            </a:r>
          </a:p>
          <a:p>
            <a:pPr marL="0" indent="0">
              <a:buFontTx/>
              <a:buNone/>
              <a:defRPr/>
            </a:pPr>
            <a:r>
              <a:rPr lang="vi-VN" sz="900">
                <a:latin typeface="Times New Roman" panose="02020603050405020304" pitchFamily="18" charset="0"/>
                <a:cs typeface="Times New Roman" panose="02020603050405020304" pitchFamily="18" charset="0"/>
              </a:rPr>
              <a:t>  ② </a:t>
            </a:r>
            <a:r>
              <a:rPr lang="en-US" sz="900" smtClean="0">
                <a:latin typeface="Times New Roman" panose="02020603050405020304" pitchFamily="18" charset="0"/>
                <a:cs typeface="Times New Roman" panose="02020603050405020304" pitchFamily="18" charset="0"/>
              </a:rPr>
              <a:t>Không </a:t>
            </a:r>
            <a:r>
              <a:rPr lang="vi-VN" sz="900" smtClean="0">
                <a:latin typeface="Times New Roman" panose="02020603050405020304" pitchFamily="18" charset="0"/>
                <a:cs typeface="Times New Roman" panose="02020603050405020304" pitchFamily="18" charset="0"/>
              </a:rPr>
              <a:t>thể </a:t>
            </a:r>
            <a:r>
              <a:rPr lang="vi-VN" sz="900">
                <a:latin typeface="Times New Roman" panose="02020603050405020304" pitchFamily="18" charset="0"/>
                <a:cs typeface="Times New Roman" panose="02020603050405020304" pitchFamily="18" charset="0"/>
              </a:rPr>
              <a:t>được sử </a:t>
            </a:r>
            <a:r>
              <a:rPr lang="vi-VN" sz="900" smtClean="0">
                <a:latin typeface="Times New Roman" panose="02020603050405020304" pitchFamily="18" charset="0"/>
                <a:cs typeface="Times New Roman" panose="02020603050405020304" pitchFamily="18" charset="0"/>
              </a:rPr>
              <a:t>dụng</a:t>
            </a:r>
            <a:r>
              <a:rPr lang="en-US" sz="900" smtClean="0">
                <a:latin typeface="Times New Roman" panose="02020603050405020304" pitchFamily="18" charset="0"/>
                <a:cs typeface="Times New Roman" panose="02020603050405020304" pitchFamily="18" charset="0"/>
              </a:rPr>
              <a:t> để</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thay thế cho </a:t>
            </a:r>
            <a:r>
              <a:rPr lang="vi-VN" sz="900" smtClean="0">
                <a:latin typeface="Times New Roman" panose="02020603050405020304" pitchFamily="18" charset="0"/>
                <a:cs typeface="Times New Roman" panose="02020603050405020304" pitchFamily="18" charset="0"/>
              </a:rPr>
              <a:t>nhau</a:t>
            </a:r>
            <a:endParaRPr lang="vi-VN"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③ Chỉ </a:t>
            </a:r>
            <a:r>
              <a:rPr lang="vi-VN" sz="900" smtClean="0">
                <a:latin typeface="Times New Roman" panose="02020603050405020304" pitchFamily="18" charset="0"/>
                <a:cs typeface="Times New Roman" panose="02020603050405020304" pitchFamily="18" charset="0"/>
              </a:rPr>
              <a:t>sử </a:t>
            </a:r>
            <a:r>
              <a:rPr lang="vi-VN" sz="900">
                <a:latin typeface="Times New Roman" panose="02020603050405020304" pitchFamily="18" charset="0"/>
                <a:cs typeface="Times New Roman" panose="02020603050405020304" pitchFamily="18" charset="0"/>
              </a:rPr>
              <a:t>dụng ở nhiệt độ cao.</a:t>
            </a:r>
          </a:p>
          <a:p>
            <a:pPr marL="0" indent="0">
              <a:buFontTx/>
              <a:buNone/>
              <a:defRPr/>
            </a:pPr>
            <a:r>
              <a:rPr lang="vi-VN" sz="900">
                <a:latin typeface="Times New Roman" panose="02020603050405020304" pitchFamily="18" charset="0"/>
                <a:cs typeface="Times New Roman" panose="02020603050405020304" pitchFamily="18" charset="0"/>
              </a:rPr>
              <a:t>  </a:t>
            </a:r>
            <a:r>
              <a:rPr lang="vi-VN" sz="900">
                <a:solidFill>
                  <a:srgbClr val="FF0000"/>
                </a:solidFill>
                <a:latin typeface="Times New Roman" panose="02020603050405020304" pitchFamily="18" charset="0"/>
                <a:cs typeface="Times New Roman" panose="02020603050405020304" pitchFamily="18" charset="0"/>
              </a:rPr>
              <a:t>④ </a:t>
            </a:r>
            <a:r>
              <a:rPr lang="en-US" sz="900" smtClean="0">
                <a:solidFill>
                  <a:srgbClr val="FF0000"/>
                </a:solidFill>
                <a:latin typeface="Times New Roman" panose="02020603050405020304" pitchFamily="18" charset="0"/>
                <a:cs typeface="Times New Roman" panose="02020603050405020304" pitchFamily="18" charset="0"/>
              </a:rPr>
              <a:t>Độ bền </a:t>
            </a:r>
            <a:r>
              <a:rPr lang="vi-VN" sz="900" smtClean="0">
                <a:solidFill>
                  <a:srgbClr val="FF0000"/>
                </a:solidFill>
                <a:latin typeface="Times New Roman" panose="02020603050405020304" pitchFamily="18" charset="0"/>
                <a:cs typeface="Times New Roman" panose="02020603050405020304" pitchFamily="18" charset="0"/>
              </a:rPr>
              <a:t>có </a:t>
            </a:r>
            <a:r>
              <a:rPr lang="vi-VN" sz="900">
                <a:solidFill>
                  <a:srgbClr val="FF0000"/>
                </a:solidFill>
                <a:latin typeface="Times New Roman" panose="02020603050405020304" pitchFamily="18" charset="0"/>
                <a:cs typeface="Times New Roman" panose="02020603050405020304" pitchFamily="18" charset="0"/>
              </a:rPr>
              <a:t>thể được tăng lên bằng cách áp dụng tải trước</a:t>
            </a:r>
            <a:r>
              <a:rPr lang="vi-VN" sz="900" smtClean="0">
                <a:solidFill>
                  <a:srgbClr val="FF0000"/>
                </a:solidFill>
                <a:latin typeface="Times New Roman" panose="02020603050405020304" pitchFamily="18" charset="0"/>
                <a:cs typeface="Times New Roman" panose="02020603050405020304" pitchFamily="18" charset="0"/>
              </a:rPr>
              <a:t>.</a:t>
            </a:r>
            <a:endParaRPr lang="en-US" sz="900">
              <a:solidFill>
                <a:srgbClr val="FF0000"/>
              </a:solidFill>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endParaRPr lang="en-US" altLang="ko-KR" sz="900" dirty="0" smtClean="0">
              <a:latin typeface="Times New Roman" panose="02020603050405020304" pitchFamily="18" charset="0"/>
              <a:ea typeface="돋움" pitchFamily="50" charset="-127"/>
              <a:cs typeface="Times New Roman" panose="02020603050405020304" pitchFamily="18" charset="0"/>
            </a:endParaRPr>
          </a:p>
        </p:txBody>
      </p:sp>
      <p:sp>
        <p:nvSpPr>
          <p:cNvPr id="8" name="직사각형 2"/>
          <p:cNvSpPr>
            <a:spLocks noChangeArrowheads="1"/>
          </p:cNvSpPr>
          <p:nvPr/>
        </p:nvSpPr>
        <p:spPr bwMode="auto">
          <a:xfrm>
            <a:off x="3384550" y="849313"/>
            <a:ext cx="3214688" cy="8208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marL="0" indent="0">
              <a:buFontTx/>
              <a:buNone/>
              <a:defRPr/>
            </a:pPr>
            <a:r>
              <a:rPr lang="vi-VN" sz="900">
                <a:latin typeface="Times New Roman" panose="02020603050405020304" pitchFamily="18" charset="0"/>
                <a:cs typeface="Times New Roman" panose="02020603050405020304" pitchFamily="18" charset="0"/>
              </a:rPr>
              <a:t>8. </a:t>
            </a:r>
            <a:r>
              <a:rPr lang="vi-VN" altLang="ko-KR" sz="900">
                <a:latin typeface="Times New Roman" panose="02020603050405020304" pitchFamily="18" charset="0"/>
                <a:cs typeface="Times New Roman" panose="02020603050405020304" pitchFamily="18" charset="0"/>
              </a:rPr>
              <a:t>Vòng bi nào phù hợp nhất </a:t>
            </a:r>
            <a:r>
              <a:rPr lang="en-US" altLang="ko-KR" sz="900" smtClean="0">
                <a:latin typeface="Times New Roman" panose="02020603050405020304" pitchFamily="18" charset="0"/>
                <a:cs typeface="Times New Roman" panose="02020603050405020304" pitchFamily="18" charset="0"/>
              </a:rPr>
              <a:t>khi</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đòi hỏi tốc độ quay cao, tiếng ồn thấp và độ rung thấp do mômen ma sát </a:t>
            </a:r>
            <a:r>
              <a:rPr lang="vi-VN" altLang="ko-KR" sz="900" smtClean="0">
                <a:latin typeface="Times New Roman" panose="02020603050405020304" pitchFamily="18" charset="0"/>
                <a:cs typeface="Times New Roman" panose="02020603050405020304" pitchFamily="18" charset="0"/>
              </a:rPr>
              <a:t>thấp</a:t>
            </a:r>
            <a:r>
              <a:rPr lang="en-US" sz="900" smtClean="0">
                <a:latin typeface="Times New Roman" panose="02020603050405020304" pitchFamily="18" charset="0"/>
                <a:cs typeface="Times New Roman" panose="02020603050405020304" pitchFamily="18" charset="0"/>
              </a:rPr>
              <a:t>?</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None/>
            </a:pPr>
            <a:r>
              <a:rPr lang="en-US" altLang="ko-KR" sz="900" smtClean="0">
                <a:latin typeface="Times New Roman" panose="02020603050405020304" pitchFamily="18" charset="0"/>
                <a:cs typeface="Times New Roman" panose="02020603050405020304" pitchFamily="18" charset="0"/>
              </a:rPr>
              <a:t> ① </a:t>
            </a:r>
            <a:r>
              <a:rPr lang="en-US" altLang="ko-KR" sz="900">
                <a:latin typeface="Times New Roman" panose="02020603050405020304" pitchFamily="18" charset="0"/>
                <a:cs typeface="Times New Roman" panose="02020603050405020304" pitchFamily="18" charset="0"/>
              </a:rPr>
              <a:t>Double row angular ball bearing </a:t>
            </a:r>
            <a:r>
              <a:rPr lang="en-US" altLang="ko-KR" sz="900" smtClean="0">
                <a:latin typeface="Times New Roman" panose="02020603050405020304" pitchFamily="18" charset="0"/>
                <a:cs typeface="Times New Roman" panose="02020603050405020304" pitchFamily="18" charset="0"/>
              </a:rPr>
              <a:t>  ② </a:t>
            </a:r>
            <a:r>
              <a:rPr lang="en-US" altLang="ko-KR" sz="900">
                <a:latin typeface="Times New Roman" panose="02020603050405020304" pitchFamily="18" charset="0"/>
                <a:cs typeface="Times New Roman" panose="02020603050405020304" pitchFamily="18" charset="0"/>
              </a:rPr>
              <a:t>Magneto ball bearing</a:t>
            </a:r>
          </a:p>
          <a:p>
            <a:pPr marL="0" indent="0">
              <a:buNone/>
            </a:pPr>
            <a:r>
              <a:rPr lang="en-US" altLang="ko-KR" sz="900">
                <a:latin typeface="Times New Roman" panose="02020603050405020304" pitchFamily="18" charset="0"/>
                <a:cs typeface="Times New Roman" panose="02020603050405020304" pitchFamily="18" charset="0"/>
              </a:rPr>
              <a:t> ③ Self-aligning ball </a:t>
            </a:r>
            <a:r>
              <a:rPr lang="en-US" altLang="ko-KR" sz="900" smtClean="0">
                <a:latin typeface="Times New Roman" panose="02020603050405020304" pitchFamily="18" charset="0"/>
                <a:cs typeface="Times New Roman" panose="02020603050405020304" pitchFamily="18" charset="0"/>
              </a:rPr>
              <a:t>bearing              </a:t>
            </a:r>
            <a:r>
              <a:rPr lang="en-US" altLang="ko-KR" sz="900" smtClean="0">
                <a:solidFill>
                  <a:srgbClr val="FF0000"/>
                </a:solidFill>
                <a:latin typeface="Times New Roman" panose="02020603050405020304" pitchFamily="18" charset="0"/>
                <a:cs typeface="Times New Roman" panose="02020603050405020304" pitchFamily="18" charset="0"/>
              </a:rPr>
              <a:t>④ </a:t>
            </a:r>
            <a:r>
              <a:rPr lang="en-US" altLang="ko-KR" sz="900">
                <a:solidFill>
                  <a:srgbClr val="FF0000"/>
                </a:solidFill>
                <a:latin typeface="Times New Roman" panose="02020603050405020304" pitchFamily="18" charset="0"/>
                <a:cs typeface="Times New Roman" panose="02020603050405020304" pitchFamily="18" charset="0"/>
              </a:rPr>
              <a:t>Deep groove ball </a:t>
            </a:r>
            <a:r>
              <a:rPr lang="en-US" altLang="ko-KR" sz="900">
                <a:latin typeface="Times New Roman" panose="02020603050405020304" pitchFamily="18" charset="0"/>
                <a:cs typeface="Times New Roman" panose="02020603050405020304" pitchFamily="18" charset="0"/>
              </a:rPr>
              <a:t>bearing</a:t>
            </a:r>
            <a:r>
              <a:rPr lang="en-US" sz="900">
                <a:latin typeface="Times New Roman" panose="02020603050405020304" pitchFamily="18" charset="0"/>
                <a:cs typeface="Times New Roman" panose="02020603050405020304" pitchFamily="18" charset="0"/>
              </a:rPr>
              <a:t> </a:t>
            </a:r>
            <a:endParaRPr lang="en-US" sz="900" smtClean="0">
              <a:latin typeface="Times New Roman" panose="02020603050405020304" pitchFamily="18" charset="0"/>
              <a:cs typeface="Times New Roman" panose="02020603050405020304" pitchFamily="18" charset="0"/>
            </a:endParaRPr>
          </a:p>
          <a:p>
            <a:pPr marL="0" indent="0">
              <a:buNone/>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9</a:t>
            </a: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Không phải </a:t>
            </a:r>
            <a:r>
              <a:rPr lang="en-US" sz="900">
                <a:latin typeface="Times New Roman" panose="02020603050405020304" pitchFamily="18" charset="0"/>
                <a:cs typeface="Times New Roman" panose="02020603050405020304" pitchFamily="18" charset="0"/>
              </a:rPr>
              <a:t>là kiểu kết hợp của A</a:t>
            </a:r>
            <a:r>
              <a:rPr lang="vi-VN" altLang="ko-KR" sz="900" smtClean="0">
                <a:latin typeface="Times New Roman" panose="02020603050405020304" pitchFamily="18" charset="0"/>
                <a:cs typeface="Times New Roman" panose="02020603050405020304" pitchFamily="18" charset="0"/>
              </a:rPr>
              <a:t>ngular </a:t>
            </a:r>
            <a:r>
              <a:rPr lang="vi-VN" altLang="ko-KR" sz="900">
                <a:latin typeface="Times New Roman" panose="02020603050405020304" pitchFamily="18" charset="0"/>
                <a:cs typeface="Times New Roman" panose="02020603050405020304" pitchFamily="18" charset="0"/>
              </a:rPr>
              <a:t>ball bearing</a:t>
            </a:r>
            <a:r>
              <a:rPr lang="en-US" sz="900">
                <a:latin typeface="Times New Roman" panose="02020603050405020304" pitchFamily="18" charset="0"/>
                <a:cs typeface="Times New Roman" panose="02020603050405020304" pitchFamily="18" charset="0"/>
              </a:rPr>
              <a:t>?</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① </a:t>
            </a:r>
            <a:r>
              <a:rPr lang="en-US" sz="900" smtClean="0">
                <a:latin typeface="Times New Roman" panose="02020603050405020304" pitchFamily="18" charset="0"/>
                <a:cs typeface="Times New Roman" panose="02020603050405020304" pitchFamily="18" charset="0"/>
              </a:rPr>
              <a:t>DB    ② DF   </a:t>
            </a:r>
            <a:r>
              <a:rPr lang="en-US" sz="900" smtClean="0">
                <a:solidFill>
                  <a:srgbClr val="FF0000"/>
                </a:solidFill>
                <a:latin typeface="Times New Roman" panose="02020603050405020304" pitchFamily="18" charset="0"/>
                <a:cs typeface="Times New Roman" panose="02020603050405020304" pitchFamily="18" charset="0"/>
              </a:rPr>
              <a:t>③ DG     </a:t>
            </a:r>
            <a:r>
              <a:rPr lang="en-US" sz="900" smtClean="0">
                <a:latin typeface="Times New Roman" panose="02020603050405020304" pitchFamily="18" charset="0"/>
                <a:cs typeface="Times New Roman" panose="02020603050405020304" pitchFamily="18" charset="0"/>
              </a:rPr>
              <a:t>④ </a:t>
            </a:r>
            <a:r>
              <a:rPr lang="en-US" sz="900">
                <a:latin typeface="Times New Roman" panose="02020603050405020304" pitchFamily="18" charset="0"/>
                <a:cs typeface="Times New Roman" panose="02020603050405020304" pitchFamily="18" charset="0"/>
              </a:rPr>
              <a:t>DT</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10</a:t>
            </a:r>
            <a:r>
              <a:rPr lang="vi-VN" sz="900">
                <a:latin typeface="Times New Roman" panose="02020603050405020304" pitchFamily="18" charset="0"/>
                <a:cs typeface="Times New Roman" panose="02020603050405020304" pitchFamily="18" charset="0"/>
              </a:rPr>
              <a:t>. Khoảng cách giữa </a:t>
            </a:r>
            <a:r>
              <a:rPr lang="en-US" sz="900" smtClean="0">
                <a:latin typeface="Times New Roman" panose="02020603050405020304" pitchFamily="18" charset="0"/>
                <a:cs typeface="Times New Roman" panose="02020603050405020304" pitchFamily="18" charset="0"/>
              </a:rPr>
              <a:t>2 R</a:t>
            </a:r>
            <a:r>
              <a:rPr lang="vi-VN" sz="900" smtClean="0">
                <a:latin typeface="Times New Roman" panose="02020603050405020304" pitchFamily="18" charset="0"/>
                <a:cs typeface="Times New Roman" panose="02020603050405020304" pitchFamily="18" charset="0"/>
              </a:rPr>
              <a:t>en</a:t>
            </a:r>
            <a:r>
              <a:rPr lang="en-US" sz="900" smtClean="0">
                <a:latin typeface="Times New Roman" panose="02020603050405020304" pitchFamily="18" charset="0"/>
                <a:cs typeface="Times New Roman" panose="02020603050405020304" pitchFamily="18" charset="0"/>
              </a:rPr>
              <a:t> của đinh ốc</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được gọi là gì?</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solidFill>
                  <a:srgbClr val="FF0000"/>
                </a:solidFill>
                <a:latin typeface="Times New Roman" panose="02020603050405020304" pitchFamily="18" charset="0"/>
                <a:cs typeface="Times New Roman" panose="02020603050405020304" pitchFamily="18" charset="0"/>
              </a:rPr>
              <a:t>  ① </a:t>
            </a:r>
            <a:r>
              <a:rPr lang="en-US" sz="900" smtClean="0">
                <a:solidFill>
                  <a:srgbClr val="FF0000"/>
                </a:solidFill>
                <a:latin typeface="Times New Roman" panose="02020603050405020304" pitchFamily="18" charset="0"/>
                <a:cs typeface="Times New Roman" panose="02020603050405020304" pitchFamily="18" charset="0"/>
              </a:rPr>
              <a:t>Pitch.</a:t>
            </a:r>
            <a:endParaRPr lang="en-US" sz="900">
              <a:solidFill>
                <a:srgbClr val="FF0000"/>
              </a:solidFill>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② </a:t>
            </a:r>
            <a:r>
              <a:rPr lang="en-US" sz="900" smtClean="0">
                <a:latin typeface="Times New Roman" panose="02020603050405020304" pitchFamily="18" charset="0"/>
                <a:cs typeface="Times New Roman" panose="02020603050405020304" pitchFamily="18" charset="0"/>
              </a:rPr>
              <a:t>Lead</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③ Đường kính danh nghĩa.</a:t>
            </a:r>
          </a:p>
          <a:p>
            <a:pPr marL="0" indent="0">
              <a:buFontTx/>
              <a:buNone/>
              <a:defRPr/>
            </a:pPr>
            <a:r>
              <a:rPr lang="en-US" sz="900">
                <a:latin typeface="Times New Roman" panose="02020603050405020304" pitchFamily="18" charset="0"/>
                <a:cs typeface="Times New Roman" panose="02020603050405020304" pitchFamily="18" charset="0"/>
              </a:rPr>
              <a:t>  ④ </a:t>
            </a:r>
            <a:r>
              <a:rPr lang="en-US" sz="900" smtClean="0">
                <a:latin typeface="Times New Roman" panose="02020603050405020304" pitchFamily="18" charset="0"/>
                <a:cs typeface="Times New Roman" panose="02020603050405020304" pitchFamily="18" charset="0"/>
              </a:rPr>
              <a:t>Sườn.</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11</a:t>
            </a:r>
            <a:r>
              <a:rPr lang="en-US" sz="90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Đinh ốc </a:t>
            </a:r>
            <a:r>
              <a:rPr lang="en-US" sz="900">
                <a:latin typeface="Times New Roman" panose="02020603050405020304" pitchFamily="18" charset="0"/>
                <a:cs typeface="Times New Roman" panose="02020603050405020304" pitchFamily="18" charset="0"/>
              </a:rPr>
              <a:t>nào có góc ren nhỏ nhất</a:t>
            </a:r>
            <a:r>
              <a:rPr lang="en-US" sz="900" smtClean="0">
                <a:latin typeface="Times New Roman" panose="02020603050405020304" pitchFamily="18" charset="0"/>
                <a:cs typeface="Times New Roman" panose="02020603050405020304" pitchFamily="18" charset="0"/>
              </a:rPr>
              <a:t>?</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None/>
            </a:pPr>
            <a:r>
              <a:rPr lang="en-US" sz="90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 </a:t>
            </a: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① </a:t>
            </a:r>
            <a:r>
              <a:rPr lang="en-US" altLang="ko-KR" sz="900" smtClean="0">
                <a:latin typeface="Times New Roman" panose="02020603050405020304" pitchFamily="18" charset="0"/>
                <a:cs typeface="Times New Roman" panose="02020603050405020304" pitchFamily="18" charset="0"/>
              </a:rPr>
              <a:t>Đinh ốc </a:t>
            </a:r>
            <a:r>
              <a:rPr lang="vi-VN" altLang="ko-KR" sz="900" smtClean="0">
                <a:latin typeface="Times New Roman" panose="02020603050405020304" pitchFamily="18" charset="0"/>
                <a:cs typeface="Times New Roman" panose="02020603050405020304" pitchFamily="18" charset="0"/>
              </a:rPr>
              <a:t>Metric </a:t>
            </a: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② </a:t>
            </a:r>
            <a:r>
              <a:rPr lang="en-US" altLang="ko-KR" sz="900" smtClean="0">
                <a:latin typeface="Times New Roman" panose="02020603050405020304" pitchFamily="18" charset="0"/>
                <a:cs typeface="Times New Roman" panose="02020603050405020304" pitchFamily="18" charset="0"/>
              </a:rPr>
              <a:t>Đinh ốc </a:t>
            </a:r>
            <a:r>
              <a:rPr lang="vi-VN" altLang="ko-KR" sz="900" smtClean="0">
                <a:latin typeface="Times New Roman" panose="02020603050405020304" pitchFamily="18" charset="0"/>
                <a:cs typeface="Times New Roman" panose="02020603050405020304" pitchFamily="18" charset="0"/>
              </a:rPr>
              <a:t>Unified</a:t>
            </a:r>
            <a:endParaRPr lang="vi-VN" altLang="ko-KR" sz="900">
              <a:latin typeface="Times New Roman" panose="02020603050405020304" pitchFamily="18" charset="0"/>
              <a:cs typeface="Times New Roman" panose="02020603050405020304" pitchFamily="18" charset="0"/>
            </a:endParaRPr>
          </a:p>
          <a:p>
            <a:pPr marL="0" indent="0">
              <a:buNone/>
            </a:pP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③ </a:t>
            </a:r>
            <a:r>
              <a:rPr lang="en-US" altLang="ko-KR" sz="900" smtClean="0">
                <a:latin typeface="Times New Roman" panose="02020603050405020304" pitchFamily="18" charset="0"/>
                <a:cs typeface="Times New Roman" panose="02020603050405020304" pitchFamily="18" charset="0"/>
              </a:rPr>
              <a:t>Đinh ốc P</a:t>
            </a:r>
            <a:r>
              <a:rPr lang="vi-VN" altLang="ko-KR" sz="900" smtClean="0">
                <a:latin typeface="Times New Roman" panose="02020603050405020304" pitchFamily="18" charset="0"/>
                <a:cs typeface="Times New Roman" panose="02020603050405020304" pitchFamily="18" charset="0"/>
              </a:rPr>
              <a:t>ipe</a:t>
            </a:r>
            <a:r>
              <a:rPr lang="en-US" altLang="ko-KR" sz="900" smtClean="0">
                <a:latin typeface="Times New Roman" panose="02020603050405020304" pitchFamily="18" charset="0"/>
                <a:cs typeface="Times New Roman" panose="02020603050405020304" pitchFamily="18" charset="0"/>
              </a:rPr>
              <a:t>         </a:t>
            </a:r>
            <a:r>
              <a:rPr lang="vi-VN" altLang="ko-KR" sz="900">
                <a:solidFill>
                  <a:srgbClr val="FF0000"/>
                </a:solidFill>
                <a:latin typeface="Times New Roman" panose="02020603050405020304" pitchFamily="18" charset="0"/>
                <a:cs typeface="Times New Roman" panose="02020603050405020304" pitchFamily="18" charset="0"/>
              </a:rPr>
              <a:t>④ </a:t>
            </a:r>
            <a:r>
              <a:rPr lang="en-US" altLang="ko-KR" sz="900" smtClean="0">
                <a:solidFill>
                  <a:srgbClr val="FF0000"/>
                </a:solidFill>
                <a:latin typeface="Times New Roman" panose="02020603050405020304" pitchFamily="18" charset="0"/>
                <a:cs typeface="Times New Roman" panose="02020603050405020304" pitchFamily="18" charset="0"/>
              </a:rPr>
              <a:t>Đinh ốc tròn</a:t>
            </a:r>
          </a:p>
          <a:p>
            <a:pPr marL="0" indent="0">
              <a:buNone/>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12</a:t>
            </a:r>
            <a:r>
              <a:rPr lang="vi-VN" sz="900">
                <a:latin typeface="Times New Roman" panose="02020603050405020304" pitchFamily="18" charset="0"/>
                <a:cs typeface="Times New Roman" panose="02020603050405020304" pitchFamily="18" charset="0"/>
              </a:rPr>
              <a:t>. </a:t>
            </a:r>
            <a:r>
              <a:rPr lang="en-US" sz="900">
                <a:latin typeface="Times New Roman" panose="02020603050405020304" pitchFamily="18" charset="0"/>
                <a:cs typeface="Times New Roman" panose="02020603050405020304" pitchFamily="18" charset="0"/>
              </a:rPr>
              <a:t>C</a:t>
            </a:r>
            <a:r>
              <a:rPr lang="vi-VN" altLang="ko-KR" sz="900" smtClean="0">
                <a:latin typeface="Times New Roman" panose="02020603050405020304" pitchFamily="18" charset="0"/>
                <a:cs typeface="Times New Roman" panose="02020603050405020304" pitchFamily="18" charset="0"/>
              </a:rPr>
              <a:t>hốt </a:t>
            </a:r>
            <a:r>
              <a:rPr lang="vi-VN" altLang="ko-KR" sz="900">
                <a:latin typeface="Times New Roman" panose="02020603050405020304" pitchFamily="18" charset="0"/>
                <a:cs typeface="Times New Roman" panose="02020603050405020304" pitchFamily="18" charset="0"/>
              </a:rPr>
              <a:t>nào được sử dụng để ngăn việc nới lỏng các vít và đai ốc hoặc để ngăn các bộ phận lắp vào trục không bị bung ra</a:t>
            </a:r>
            <a:r>
              <a:rPr lang="vi-VN" altLang="ko-KR" sz="900" smtClean="0">
                <a:latin typeface="Times New Roman" panose="02020603050405020304" pitchFamily="18" charset="0"/>
                <a:cs typeface="Times New Roman" panose="02020603050405020304" pitchFamily="18" charset="0"/>
              </a:rPr>
              <a:t>?</a:t>
            </a:r>
            <a:endParaRPr lang="en-US" altLang="ko-KR" sz="900" smtClean="0">
              <a:latin typeface="Times New Roman" panose="02020603050405020304" pitchFamily="18" charset="0"/>
              <a:cs typeface="Times New Roman" panose="02020603050405020304" pitchFamily="18" charset="0"/>
            </a:endParaRPr>
          </a:p>
          <a:p>
            <a:pPr marL="0" indent="0">
              <a:buFontTx/>
              <a:buNone/>
              <a:defRPr/>
            </a:pPr>
            <a:endParaRPr lang="en-US" altLang="ko-KR" sz="900">
              <a:latin typeface="Times New Roman" panose="02020603050405020304" pitchFamily="18" charset="0"/>
              <a:cs typeface="Times New Roman" panose="02020603050405020304" pitchFamily="18" charset="0"/>
            </a:endParaRPr>
          </a:p>
          <a:p>
            <a:pPr marL="0" indent="0">
              <a:buNone/>
              <a:defRPr/>
            </a:pP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① </a:t>
            </a:r>
            <a:r>
              <a:rPr lang="en-US" altLang="ko-KR" sz="900">
                <a:latin typeface="Times New Roman" panose="02020603050405020304" pitchFamily="18" charset="0"/>
                <a:cs typeface="Times New Roman" panose="02020603050405020304" pitchFamily="18" charset="0"/>
              </a:rPr>
              <a:t>Chốt </a:t>
            </a:r>
            <a:r>
              <a:rPr lang="vi-VN" altLang="ko-KR" sz="900" smtClean="0">
                <a:latin typeface="Times New Roman" panose="02020603050405020304" pitchFamily="18" charset="0"/>
                <a:cs typeface="Times New Roman" panose="02020603050405020304" pitchFamily="18" charset="0"/>
              </a:rPr>
              <a:t>Parallel</a:t>
            </a:r>
            <a:r>
              <a:rPr lang="en-US" altLang="ko-KR" sz="900">
                <a:latin typeface="Times New Roman" panose="02020603050405020304" pitchFamily="18" charset="0"/>
                <a:cs typeface="Times New Roman" panose="02020603050405020304" pitchFamily="18" charset="0"/>
              </a:rPr>
              <a:t> </a:t>
            </a:r>
            <a:r>
              <a:rPr lang="en-US" altLang="ko-KR" sz="900" smtClean="0">
                <a:latin typeface="Times New Roman" panose="02020603050405020304" pitchFamily="18" charset="0"/>
                <a:cs typeface="Times New Roman" panose="02020603050405020304" pitchFamily="18" charset="0"/>
              </a:rPr>
              <a:t>    </a:t>
            </a:r>
            <a:r>
              <a:rPr lang="vi-VN" altLang="ko-KR" sz="900" smtClean="0">
                <a:solidFill>
                  <a:srgbClr val="FF0000"/>
                </a:solidFill>
                <a:latin typeface="Times New Roman" panose="02020603050405020304" pitchFamily="18" charset="0"/>
                <a:cs typeface="Times New Roman" panose="02020603050405020304" pitchFamily="18" charset="0"/>
              </a:rPr>
              <a:t>②</a:t>
            </a:r>
            <a:r>
              <a:rPr lang="en-US" altLang="ko-KR" sz="900" smtClean="0">
                <a:solidFill>
                  <a:srgbClr val="FF0000"/>
                </a:solidFill>
                <a:latin typeface="Times New Roman" panose="02020603050405020304" pitchFamily="18" charset="0"/>
                <a:cs typeface="Times New Roman" panose="02020603050405020304" pitchFamily="18" charset="0"/>
              </a:rPr>
              <a:t> </a:t>
            </a:r>
            <a:r>
              <a:rPr lang="en-US" altLang="ko-KR" sz="900">
                <a:solidFill>
                  <a:srgbClr val="FF0000"/>
                </a:solidFill>
                <a:latin typeface="Times New Roman" panose="02020603050405020304" pitchFamily="18" charset="0"/>
                <a:cs typeface="Times New Roman" panose="02020603050405020304" pitchFamily="18" charset="0"/>
              </a:rPr>
              <a:t>Chốt</a:t>
            </a:r>
            <a:r>
              <a:rPr lang="vi-VN" altLang="ko-KR" sz="900">
                <a:solidFill>
                  <a:srgbClr val="FF0000"/>
                </a:solidFill>
                <a:latin typeface="Times New Roman" panose="02020603050405020304" pitchFamily="18" charset="0"/>
                <a:cs typeface="Times New Roman" panose="02020603050405020304" pitchFamily="18" charset="0"/>
              </a:rPr>
              <a:t> </a:t>
            </a:r>
            <a:r>
              <a:rPr lang="vi-VN" altLang="ko-KR" sz="900" smtClean="0">
                <a:solidFill>
                  <a:srgbClr val="FF0000"/>
                </a:solidFill>
                <a:latin typeface="Times New Roman" panose="02020603050405020304" pitchFamily="18" charset="0"/>
                <a:cs typeface="Times New Roman" panose="02020603050405020304" pitchFamily="18" charset="0"/>
              </a:rPr>
              <a:t>Split</a:t>
            </a:r>
            <a:endParaRPr lang="vi-VN" altLang="ko-KR" sz="900">
              <a:solidFill>
                <a:srgbClr val="FF0000"/>
              </a:solidFill>
              <a:latin typeface="Times New Roman" panose="02020603050405020304" pitchFamily="18" charset="0"/>
              <a:cs typeface="Times New Roman" panose="02020603050405020304" pitchFamily="18" charset="0"/>
            </a:endParaRPr>
          </a:p>
          <a:p>
            <a:pPr marL="0" indent="0">
              <a:buNone/>
              <a:defRPr/>
            </a:pPr>
            <a:r>
              <a:rPr lang="vi-VN" altLang="ko-KR" sz="900">
                <a:latin typeface="Times New Roman" panose="02020603050405020304" pitchFamily="18" charset="0"/>
                <a:cs typeface="Times New Roman" panose="02020603050405020304" pitchFamily="18" charset="0"/>
              </a:rPr>
              <a:t> </a:t>
            </a: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③ </a:t>
            </a:r>
            <a:r>
              <a:rPr lang="en-US" altLang="ko-KR" sz="900">
                <a:latin typeface="Times New Roman" panose="02020603050405020304" pitchFamily="18" charset="0"/>
                <a:cs typeface="Times New Roman" panose="02020603050405020304" pitchFamily="18" charset="0"/>
              </a:rPr>
              <a:t>Chốt </a:t>
            </a:r>
            <a:r>
              <a:rPr lang="vi-VN" altLang="ko-KR" sz="900" smtClean="0">
                <a:latin typeface="Times New Roman" panose="02020603050405020304" pitchFamily="18" charset="0"/>
                <a:cs typeface="Times New Roman" panose="02020603050405020304" pitchFamily="18" charset="0"/>
              </a:rPr>
              <a:t>Knuckle</a:t>
            </a:r>
            <a:r>
              <a:rPr lang="en-US" altLang="ko-KR" sz="900">
                <a:latin typeface="Times New Roman" panose="02020603050405020304" pitchFamily="18" charset="0"/>
                <a:cs typeface="Times New Roman" panose="02020603050405020304" pitchFamily="18" charset="0"/>
              </a:rPr>
              <a:t> </a:t>
            </a:r>
            <a:r>
              <a:rPr lang="en-US" altLang="ko-KR" sz="900" smtClean="0">
                <a:latin typeface="Times New Roman" panose="02020603050405020304" pitchFamily="18" charset="0"/>
                <a:cs typeface="Times New Roman" panose="02020603050405020304" pitchFamily="18" charset="0"/>
              </a:rPr>
              <a:t>   </a:t>
            </a:r>
            <a:r>
              <a:rPr lang="vi-VN" altLang="ko-KR" sz="900" smtClean="0">
                <a:latin typeface="Times New Roman" panose="02020603050405020304" pitchFamily="18" charset="0"/>
                <a:cs typeface="Times New Roman" panose="02020603050405020304" pitchFamily="18" charset="0"/>
              </a:rPr>
              <a:t>④ </a:t>
            </a:r>
            <a:r>
              <a:rPr lang="en-US" altLang="ko-KR" sz="900">
                <a:latin typeface="Times New Roman" panose="02020603050405020304" pitchFamily="18" charset="0"/>
                <a:cs typeface="Times New Roman" panose="02020603050405020304" pitchFamily="18" charset="0"/>
              </a:rPr>
              <a:t>Chốt côn</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13</a:t>
            </a:r>
            <a:r>
              <a:rPr lang="vi-VN" sz="900">
                <a:latin typeface="Times New Roman" panose="02020603050405020304" pitchFamily="18" charset="0"/>
                <a:cs typeface="Times New Roman" panose="02020603050405020304" pitchFamily="18" charset="0"/>
              </a:rPr>
              <a:t>. </a:t>
            </a:r>
            <a:r>
              <a:rPr lang="en-US" sz="900">
                <a:latin typeface="Times New Roman" panose="02020603050405020304" pitchFamily="18" charset="0"/>
                <a:cs typeface="Times New Roman" panose="02020603050405020304" pitchFamily="18" charset="0"/>
              </a:rPr>
              <a:t>K</a:t>
            </a:r>
            <a:r>
              <a:rPr lang="vi-VN" sz="900" smtClean="0">
                <a:latin typeface="Times New Roman" panose="02020603050405020304" pitchFamily="18" charset="0"/>
                <a:cs typeface="Times New Roman" panose="02020603050405020304" pitchFamily="18" charset="0"/>
              </a:rPr>
              <a:t>hông </a:t>
            </a:r>
            <a:r>
              <a:rPr lang="vi-VN" sz="900">
                <a:latin typeface="Times New Roman" panose="02020603050405020304" pitchFamily="18" charset="0"/>
                <a:cs typeface="Times New Roman" panose="02020603050405020304" pitchFamily="18" charset="0"/>
              </a:rPr>
              <a:t>đúng với đặc điểm của bánh </a:t>
            </a:r>
            <a:r>
              <a:rPr lang="en-US" sz="900" smtClean="0">
                <a:latin typeface="Times New Roman" panose="02020603050405020304" pitchFamily="18" charset="0"/>
                <a:cs typeface="Times New Roman" panose="02020603050405020304" pitchFamily="18" charset="0"/>
              </a:rPr>
              <a:t>răng xoắn Screw Gear</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a:latin typeface="Times New Roman" panose="02020603050405020304" pitchFamily="18" charset="0"/>
                <a:cs typeface="Times New Roman" panose="02020603050405020304" pitchFamily="18" charset="0"/>
              </a:rPr>
              <a:t>  ① Hai trục </a:t>
            </a:r>
            <a:r>
              <a:rPr lang="en-US" sz="900" smtClean="0">
                <a:latin typeface="Times New Roman" panose="02020603050405020304" pitchFamily="18" charset="0"/>
                <a:cs typeface="Times New Roman" panose="02020603050405020304" pitchFamily="18" charset="0"/>
              </a:rPr>
              <a:t>sole.</a:t>
            </a: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② Dễ dàng </a:t>
            </a:r>
            <a:r>
              <a:rPr lang="en-US" sz="900" smtClean="0">
                <a:latin typeface="Times New Roman" panose="02020603050405020304" pitchFamily="18" charset="0"/>
                <a:cs typeface="Times New Roman" panose="02020603050405020304" pitchFamily="18" charset="0"/>
              </a:rPr>
              <a:t>lắp đặt</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marL="0" indent="0">
              <a:buFontTx/>
              <a:buNone/>
              <a:defRPr/>
            </a:pPr>
            <a:r>
              <a:rPr lang="en-US" sz="900">
                <a:solidFill>
                  <a:srgbClr val="FF0000"/>
                </a:solidFill>
                <a:latin typeface="Times New Roman" panose="02020603050405020304" pitchFamily="18" charset="0"/>
                <a:cs typeface="Times New Roman" panose="02020603050405020304" pitchFamily="18" charset="0"/>
              </a:rPr>
              <a:t>  ③ Giá </a:t>
            </a:r>
            <a:r>
              <a:rPr lang="en-US" sz="900" smtClean="0">
                <a:solidFill>
                  <a:srgbClr val="FF0000"/>
                </a:solidFill>
                <a:latin typeface="Times New Roman" panose="02020603050405020304" pitchFamily="18" charset="0"/>
                <a:cs typeface="Times New Roman" panose="02020603050405020304" pitchFamily="18" charset="0"/>
              </a:rPr>
              <a:t>thành cao</a:t>
            </a:r>
            <a:r>
              <a:rPr lang="en-US" sz="900">
                <a:solidFill>
                  <a:srgbClr val="FF0000"/>
                </a:solidFill>
                <a:latin typeface="Times New Roman" panose="02020603050405020304" pitchFamily="18" charset="0"/>
                <a:cs typeface="Times New Roman" panose="02020603050405020304" pitchFamily="18" charset="0"/>
              </a:rPr>
              <a:t>.</a:t>
            </a:r>
          </a:p>
          <a:p>
            <a:pPr marL="0" indent="0">
              <a:buFontTx/>
              <a:buNone/>
              <a:defRPr/>
            </a:pPr>
            <a:r>
              <a:rPr lang="vi-VN" sz="900">
                <a:latin typeface="Times New Roman" panose="02020603050405020304" pitchFamily="18" charset="0"/>
                <a:cs typeface="Times New Roman" panose="02020603050405020304" pitchFamily="18" charset="0"/>
              </a:rPr>
              <a:t>  ④ </a:t>
            </a:r>
            <a:r>
              <a:rPr lang="en-US" sz="900" smtClean="0">
                <a:latin typeface="Times New Roman" panose="02020603050405020304" pitchFamily="18" charset="0"/>
                <a:cs typeface="Times New Roman" panose="02020603050405020304" pitchFamily="18" charset="0"/>
              </a:rPr>
              <a:t>G</a:t>
            </a:r>
            <a:r>
              <a:rPr lang="en-US" altLang="ko-KR" sz="900" smtClean="0">
                <a:latin typeface="Times New Roman" panose="02020603050405020304" pitchFamily="18" charset="0"/>
                <a:cs typeface="Times New Roman" panose="02020603050405020304" pitchFamily="18" charset="0"/>
              </a:rPr>
              <a:t>óc </a:t>
            </a:r>
            <a:r>
              <a:rPr lang="en-US" altLang="ko-KR" sz="900">
                <a:latin typeface="Times New Roman" panose="02020603050405020304" pitchFamily="18" charset="0"/>
                <a:cs typeface="Times New Roman" panose="02020603050405020304" pitchFamily="18" charset="0"/>
              </a:rPr>
              <a:t>trục trung tâm và khoảng cách giữa hai trục không mẫn cảm với sự thay </a:t>
            </a:r>
            <a:r>
              <a:rPr lang="en-US" altLang="ko-KR" sz="900" smtClean="0">
                <a:latin typeface="Times New Roman" panose="02020603050405020304" pitchFamily="18" charset="0"/>
                <a:cs typeface="Times New Roman" panose="02020603050405020304" pitchFamily="18" charset="0"/>
              </a:rPr>
              <a:t>đổi</a:t>
            </a: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14</a:t>
            </a:r>
            <a:r>
              <a:rPr lang="vi-VN" sz="900">
                <a:latin typeface="Times New Roman" panose="02020603050405020304" pitchFamily="18" charset="0"/>
                <a:cs typeface="Times New Roman" panose="02020603050405020304" pitchFamily="18" charset="0"/>
              </a:rPr>
              <a:t>. Điều gì không </a:t>
            </a:r>
            <a:r>
              <a:rPr lang="en-US" sz="900" smtClean="0">
                <a:latin typeface="Times New Roman" panose="02020603050405020304" pitchFamily="18" charset="0"/>
                <a:cs typeface="Times New Roman" panose="02020603050405020304" pitchFamily="18" charset="0"/>
              </a:rPr>
              <a:t>đúng</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với đặc điểm của </a:t>
            </a:r>
            <a:r>
              <a:rPr lang="en-US" sz="900" smtClean="0">
                <a:latin typeface="Times New Roman" panose="02020603050405020304" pitchFamily="18" charset="0"/>
                <a:cs typeface="Times New Roman" panose="02020603050405020304" pitchFamily="18" charset="0"/>
              </a:rPr>
              <a:t>Key</a:t>
            </a:r>
            <a:r>
              <a:rPr lang="vi-VN" sz="900" smtClean="0">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bán nguyệt</a:t>
            </a:r>
            <a:r>
              <a:rPr lang="vi-VN" sz="900" smtClean="0">
                <a:latin typeface="Times New Roman" panose="02020603050405020304" pitchFamily="18" charset="0"/>
                <a:cs typeface="Times New Roman" panose="02020603050405020304" pitchFamily="18" charset="0"/>
              </a:rPr>
              <a:t>?</a:t>
            </a:r>
            <a:endParaRPr lang="vi-VN" sz="900">
              <a:latin typeface="Times New Roman" panose="02020603050405020304" pitchFamily="18" charset="0"/>
              <a:cs typeface="Times New Roman" panose="02020603050405020304" pitchFamily="18" charset="0"/>
            </a:endParaRPr>
          </a:p>
          <a:p>
            <a:pPr marL="0" indent="0">
              <a:buFontTx/>
              <a:buNone/>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① </a:t>
            </a:r>
            <a:r>
              <a:rPr lang="en-US" sz="900" smtClean="0">
                <a:latin typeface="Times New Roman" panose="02020603050405020304" pitchFamily="18" charset="0"/>
                <a:cs typeface="Times New Roman" panose="02020603050405020304" pitchFamily="18" charset="0"/>
              </a:rPr>
              <a:t>Thường </a:t>
            </a:r>
            <a:r>
              <a:rPr lang="vi-VN" sz="900" smtClean="0">
                <a:latin typeface="Times New Roman" panose="02020603050405020304" pitchFamily="18" charset="0"/>
                <a:cs typeface="Times New Roman" panose="02020603050405020304" pitchFamily="18" charset="0"/>
              </a:rPr>
              <a:t>được </a:t>
            </a:r>
            <a:r>
              <a:rPr lang="vi-VN" sz="900">
                <a:latin typeface="Times New Roman" panose="02020603050405020304" pitchFamily="18" charset="0"/>
                <a:cs typeface="Times New Roman" panose="02020603050405020304" pitchFamily="18" charset="0"/>
              </a:rPr>
              <a:t>sử dụng trên một trục </a:t>
            </a:r>
            <a:r>
              <a:rPr lang="vi-VN" sz="900" smtClean="0">
                <a:latin typeface="Times New Roman" panose="02020603050405020304" pitchFamily="18" charset="0"/>
                <a:cs typeface="Times New Roman" panose="02020603050405020304" pitchFamily="18" charset="0"/>
              </a:rPr>
              <a:t>nhỏ</a:t>
            </a:r>
            <a:endParaRPr lang="vi-VN"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a:t>
            </a:r>
            <a:r>
              <a:rPr lang="vi-VN" sz="900">
                <a:solidFill>
                  <a:srgbClr val="FF0000"/>
                </a:solidFill>
                <a:latin typeface="Times New Roman" panose="02020603050405020304" pitchFamily="18" charset="0"/>
                <a:cs typeface="Times New Roman" panose="02020603050405020304" pitchFamily="18" charset="0"/>
              </a:rPr>
              <a:t>② Tăng độ bền của trục</a:t>
            </a:r>
            <a:r>
              <a:rPr lang="vi-VN" sz="900">
                <a:latin typeface="Times New Roman" panose="02020603050405020304" pitchFamily="18" charset="0"/>
                <a:cs typeface="Times New Roman" panose="02020603050405020304" pitchFamily="18" charset="0"/>
              </a:rPr>
              <a:t>.</a:t>
            </a:r>
          </a:p>
          <a:p>
            <a:pPr marL="0" indent="0">
              <a:buFontTx/>
              <a:buNone/>
              <a:defRPr/>
            </a:pPr>
            <a:r>
              <a:rPr lang="vi-VN" sz="900">
                <a:latin typeface="Times New Roman" panose="02020603050405020304" pitchFamily="18" charset="0"/>
                <a:cs typeface="Times New Roman" panose="02020603050405020304" pitchFamily="18" charset="0"/>
              </a:rPr>
              <a:t>  ③ Thích hợp cho trục côn như máy công cụ.</a:t>
            </a:r>
          </a:p>
          <a:p>
            <a:pPr marL="0" indent="0">
              <a:buFontTx/>
              <a:buNone/>
              <a:defRPr/>
            </a:pPr>
            <a:r>
              <a:rPr lang="vi-VN" sz="900">
                <a:latin typeface="Times New Roman" panose="02020603050405020304" pitchFamily="18" charset="0"/>
                <a:cs typeface="Times New Roman" panose="02020603050405020304" pitchFamily="18" charset="0"/>
              </a:rPr>
              <a:t>  ④ </a:t>
            </a:r>
            <a:r>
              <a:rPr lang="en-US" sz="900" smtClean="0">
                <a:latin typeface="Times New Roman" panose="02020603050405020304" pitchFamily="18" charset="0"/>
                <a:cs typeface="Times New Roman" panose="02020603050405020304" pitchFamily="18" charset="0"/>
              </a:rPr>
              <a:t>Dễ </a:t>
            </a:r>
            <a:r>
              <a:rPr lang="vi-VN" sz="900" smtClean="0">
                <a:latin typeface="Times New Roman" panose="02020603050405020304" pitchFamily="18" charset="0"/>
                <a:cs typeface="Times New Roman" panose="02020603050405020304" pitchFamily="18" charset="0"/>
              </a:rPr>
              <a:t>dàng </a:t>
            </a:r>
            <a:r>
              <a:rPr lang="en-US" sz="900" smtClean="0">
                <a:latin typeface="Times New Roman" panose="02020603050405020304" pitchFamily="18" charset="0"/>
                <a:cs typeface="Times New Roman" panose="02020603050405020304" pitchFamily="18" charset="0"/>
              </a:rPr>
              <a:t>lắp đặt</a:t>
            </a:r>
            <a:r>
              <a:rPr lang="vi-VN" sz="900" smtClean="0">
                <a:latin typeface="Times New Roman" panose="02020603050405020304" pitchFamily="18" charset="0"/>
                <a:cs typeface="Times New Roman" panose="02020603050405020304" pitchFamily="18" charset="0"/>
              </a:rPr>
              <a:t> </a:t>
            </a:r>
            <a:r>
              <a:rPr lang="vi-VN" sz="900">
                <a:latin typeface="Times New Roman" panose="02020603050405020304" pitchFamily="18" charset="0"/>
                <a:cs typeface="Times New Roman" panose="02020603050405020304" pitchFamily="18" charset="0"/>
              </a:rPr>
              <a:t>và </a:t>
            </a:r>
            <a:r>
              <a:rPr lang="en-US" sz="900" smtClean="0">
                <a:latin typeface="Times New Roman" panose="02020603050405020304" pitchFamily="18" charset="0"/>
                <a:cs typeface="Times New Roman" panose="02020603050405020304" pitchFamily="18" charset="0"/>
              </a:rPr>
              <a:t>sửa chữa</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en-US" sz="900" smtClean="0">
                <a:latin typeface="Times New Roman" panose="02020603050405020304" pitchFamily="18" charset="0"/>
                <a:cs typeface="Times New Roman" panose="02020603050405020304" pitchFamily="18" charset="0"/>
              </a:rPr>
              <a:t> 15</a:t>
            </a:r>
            <a:r>
              <a:rPr lang="en-US" sz="900">
                <a:latin typeface="Times New Roman" panose="02020603050405020304" pitchFamily="18" charset="0"/>
                <a:cs typeface="Times New Roman" panose="02020603050405020304" pitchFamily="18" charset="0"/>
              </a:rPr>
              <a:t>. Bộ giảm tốc thuộc loại </a:t>
            </a:r>
            <a:r>
              <a:rPr lang="en-US" sz="900" smtClean="0">
                <a:latin typeface="Times New Roman" panose="02020603050405020304" pitchFamily="18" charset="0"/>
                <a:cs typeface="Times New Roman" panose="02020603050405020304" pitchFamily="18" charset="0"/>
              </a:rPr>
              <a:t>nào?</a:t>
            </a:r>
            <a:endParaRPr lang="en-US" sz="900">
              <a:latin typeface="Times New Roman" panose="02020603050405020304" pitchFamily="18" charset="0"/>
              <a:cs typeface="Times New Roman" panose="02020603050405020304" pitchFamily="18" charset="0"/>
            </a:endParaRPr>
          </a:p>
          <a:p>
            <a:pPr>
              <a:defRPr/>
            </a:pPr>
            <a:endParaRPr lang="en-US" sz="900">
              <a:latin typeface="Times New Roman" panose="02020603050405020304" pitchFamily="18" charset="0"/>
              <a:cs typeface="Times New Roman" panose="02020603050405020304" pitchFamily="18" charset="0"/>
            </a:endParaRPr>
          </a:p>
          <a:p>
            <a:pPr marL="0" indent="0">
              <a:buFontTx/>
              <a:buNone/>
              <a:defRPr/>
            </a:pPr>
            <a:r>
              <a:rPr lang="vi-VN" sz="900">
                <a:latin typeface="Times New Roman" panose="02020603050405020304" pitchFamily="18" charset="0"/>
                <a:cs typeface="Times New Roman" panose="02020603050405020304" pitchFamily="18" charset="0"/>
              </a:rPr>
              <a:t>  </a:t>
            </a:r>
            <a:r>
              <a:rPr lang="vi-VN" sz="900">
                <a:solidFill>
                  <a:srgbClr val="FF0000"/>
                </a:solidFill>
                <a:latin typeface="Times New Roman" panose="02020603050405020304" pitchFamily="18" charset="0"/>
                <a:cs typeface="Times New Roman" panose="02020603050405020304" pitchFamily="18" charset="0"/>
              </a:rPr>
              <a:t>① Động cơ bánh răng</a:t>
            </a:r>
            <a:r>
              <a:rPr lang="vi-VN" sz="900" smtClean="0">
                <a:solidFill>
                  <a:srgbClr val="FF0000"/>
                </a:solidFill>
                <a:latin typeface="Times New Roman" panose="02020603050405020304" pitchFamily="18" charset="0"/>
                <a:cs typeface="Times New Roman" panose="02020603050405020304" pitchFamily="18" charset="0"/>
              </a:rPr>
              <a:t>.</a:t>
            </a:r>
            <a:r>
              <a:rPr lang="en-US" sz="900" smtClean="0">
                <a:solidFill>
                  <a:srgbClr val="FF0000"/>
                </a:solidFill>
                <a:latin typeface="Times New Roman" panose="02020603050405020304" pitchFamily="18" charset="0"/>
                <a:cs typeface="Times New Roman" panose="02020603050405020304" pitchFamily="18" charset="0"/>
              </a:rPr>
              <a:t>       </a:t>
            </a:r>
            <a:r>
              <a:rPr lang="en-US" sz="900" smtClean="0">
                <a:latin typeface="Times New Roman" panose="02020603050405020304" pitchFamily="18" charset="0"/>
                <a:cs typeface="Times New Roman" panose="02020603050405020304" pitchFamily="18" charset="0"/>
              </a:rPr>
              <a:t>② </a:t>
            </a:r>
            <a:r>
              <a:rPr lang="en-US" sz="900">
                <a:latin typeface="Times New Roman" panose="02020603050405020304" pitchFamily="18" charset="0"/>
                <a:cs typeface="Times New Roman" panose="02020603050405020304" pitchFamily="18" charset="0"/>
              </a:rPr>
              <a:t>Đồng tâm trục.</a:t>
            </a:r>
          </a:p>
          <a:p>
            <a:pPr marL="0" indent="0">
              <a:buFontTx/>
              <a:buNone/>
              <a:defRPr/>
            </a:pPr>
            <a:r>
              <a:rPr lang="en-US" sz="900">
                <a:latin typeface="Times New Roman" panose="02020603050405020304" pitchFamily="18" charset="0"/>
                <a:cs typeface="Times New Roman" panose="02020603050405020304" pitchFamily="18" charset="0"/>
              </a:rPr>
              <a:t>  ③ </a:t>
            </a:r>
            <a:r>
              <a:rPr lang="en-US" sz="900" smtClean="0">
                <a:latin typeface="Times New Roman" panose="02020603050405020304" pitchFamily="18" charset="0"/>
                <a:cs typeface="Times New Roman" panose="02020603050405020304" pitchFamily="18" charset="0"/>
              </a:rPr>
              <a:t>Loại </a:t>
            </a:r>
            <a:r>
              <a:rPr lang="en-US" sz="900">
                <a:latin typeface="Times New Roman" panose="02020603050405020304" pitchFamily="18" charset="0"/>
                <a:cs typeface="Times New Roman" panose="02020603050405020304" pitchFamily="18" charset="0"/>
              </a:rPr>
              <a:t>nằm ngang</a:t>
            </a:r>
            <a:r>
              <a:rPr lang="en-US" sz="900" smtClean="0">
                <a:latin typeface="Times New Roman" panose="02020603050405020304" pitchFamily="18" charset="0"/>
                <a:cs typeface="Times New Roman" panose="02020603050405020304" pitchFamily="18" charset="0"/>
              </a:rPr>
              <a:t>.            </a:t>
            </a:r>
            <a:r>
              <a:rPr lang="vi-VN" sz="900" smtClean="0">
                <a:latin typeface="Times New Roman" panose="02020603050405020304" pitchFamily="18" charset="0"/>
                <a:cs typeface="Times New Roman" panose="02020603050405020304" pitchFamily="18" charset="0"/>
              </a:rPr>
              <a:t>④ </a:t>
            </a:r>
            <a:r>
              <a:rPr lang="vi-VN" sz="900">
                <a:latin typeface="Times New Roman" panose="02020603050405020304" pitchFamily="18" charset="0"/>
                <a:cs typeface="Times New Roman" panose="02020603050405020304" pitchFamily="18" charset="0"/>
              </a:rPr>
              <a:t>Trục đặc.</a:t>
            </a:r>
          </a:p>
        </p:txBody>
      </p:sp>
    </p:spTree>
    <p:extLst>
      <p:ext uri="{BB962C8B-B14F-4D97-AF65-F5344CB8AC3E}">
        <p14:creationId xmlns:p14="http://schemas.microsoft.com/office/powerpoint/2010/main" val="4202956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4100" name="Rectangle 4"/>
          <p:cNvSpPr>
            <a:spLocks noChangeArrowheads="1"/>
          </p:cNvSpPr>
          <p:nvPr/>
        </p:nvSpPr>
        <p:spPr bwMode="auto">
          <a:xfrm>
            <a:off x="2603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4101" name="Rectangle 5"/>
          <p:cNvSpPr>
            <a:spLocks noChangeArrowheads="1"/>
          </p:cNvSpPr>
          <p:nvPr/>
        </p:nvSpPr>
        <p:spPr bwMode="auto">
          <a:xfrm>
            <a:off x="33845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Times New Roman" panose="02020603050405020304" pitchFamily="18" charset="0"/>
              <a:ea typeface="돋움" pitchFamily="50" charset="-127"/>
              <a:cs typeface="Times New Roman" panose="02020603050405020304" pitchFamily="18" charset="0"/>
            </a:endParaRPr>
          </a:p>
        </p:txBody>
      </p:sp>
      <p:sp>
        <p:nvSpPr>
          <p:cNvPr id="4102" name="직사각형 1"/>
          <p:cNvSpPr>
            <a:spLocks noChangeArrowheads="1"/>
          </p:cNvSpPr>
          <p:nvPr/>
        </p:nvSpPr>
        <p:spPr bwMode="auto">
          <a:xfrm>
            <a:off x="250825" y="811213"/>
            <a:ext cx="3140075" cy="6324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16. Điều nào không đúng với đặc điểm của </a:t>
            </a:r>
            <a:r>
              <a:rPr lang="en-US" altLang="ko-KR" sz="900" smtClean="0">
                <a:latin typeface="Times New Roman" panose="02020603050405020304" pitchFamily="18" charset="0"/>
                <a:ea typeface="돋움" pitchFamily="50" charset="-127"/>
                <a:cs typeface="Times New Roman" panose="02020603050405020304" pitchFamily="18" charset="0"/>
              </a:rPr>
              <a:t>Timing Belt</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Hầu như không xảy ra hiện tượng trượt bánh hay </a:t>
            </a:r>
            <a:r>
              <a:rPr lang="vi-VN" altLang="ko-KR" sz="900" smtClean="0">
                <a:latin typeface="Times New Roman" panose="02020603050405020304" pitchFamily="18" charset="0"/>
                <a:ea typeface="돋움" pitchFamily="50" charset="-127"/>
                <a:cs typeface="Times New Roman" panose="02020603050405020304" pitchFamily="18" charset="0"/>
              </a:rPr>
              <a:t>dao </a:t>
            </a:r>
            <a:r>
              <a:rPr lang="vi-VN" altLang="ko-KR" sz="900">
                <a:latin typeface="Times New Roman" panose="02020603050405020304" pitchFamily="18" charset="0"/>
                <a:ea typeface="돋움" pitchFamily="50" charset="-127"/>
                <a:cs typeface="Times New Roman" panose="02020603050405020304" pitchFamily="18" charset="0"/>
              </a:rPr>
              <a:t>động tốc độ.</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Không có tiếng ồn so với bánh răng hoặc xích.</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a:solidFill>
                  <a:srgbClr val="FF0000"/>
                </a:solidFill>
                <a:latin typeface="Times New Roman" panose="02020603050405020304" pitchFamily="18" charset="0"/>
                <a:ea typeface="돋움" pitchFamily="50" charset="-127"/>
                <a:cs typeface="Times New Roman" panose="02020603050405020304" pitchFamily="18" charset="0"/>
              </a:rPr>
              <a:t>③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Chống </a:t>
            </a:r>
            <a:r>
              <a:rPr lang="vi-VN"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uốn</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 gập</a:t>
            </a:r>
            <a:r>
              <a:rPr lang="vi-VN"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a:solidFill>
                  <a:srgbClr val="FF0000"/>
                </a:solidFill>
                <a:latin typeface="Times New Roman" panose="02020603050405020304" pitchFamily="18" charset="0"/>
                <a:ea typeface="돋움" pitchFamily="50" charset="-127"/>
                <a:cs typeface="Times New Roman" panose="02020603050405020304" pitchFamily="18" charset="0"/>
              </a:rPr>
              <a:t>cao hơn đai V</a:t>
            </a:r>
            <a:r>
              <a:rPr lang="vi-VN" altLang="ko-KR" sz="900">
                <a:latin typeface="Times New Roman" panose="02020603050405020304" pitchFamily="18" charset="0"/>
                <a:ea typeface="돋움" pitchFamily="50" charset="-127"/>
                <a:cs typeface="Times New Roman" panose="02020603050405020304" pitchFamily="18" charset="0"/>
              </a:rPr>
              <a:t>.</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Dây </a:t>
            </a:r>
            <a:r>
              <a:rPr lang="en-US" altLang="ko-KR" sz="900" smtClean="0">
                <a:latin typeface="Times New Roman" panose="02020603050405020304" pitchFamily="18" charset="0"/>
                <a:ea typeface="돋움" pitchFamily="50" charset="-127"/>
                <a:cs typeface="Times New Roman" panose="02020603050405020304" pitchFamily="18" charset="0"/>
              </a:rPr>
              <a:t>đai</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nhẹ và có thể tăng tốc độ.</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17. </a:t>
            </a:r>
            <a:r>
              <a:rPr lang="vi-VN" altLang="ko-KR" sz="900" smtClean="0">
                <a:latin typeface="Times New Roman" panose="02020603050405020304" pitchFamily="18" charset="0"/>
                <a:ea typeface="돋움" pitchFamily="50" charset="-127"/>
                <a:cs typeface="Times New Roman" panose="02020603050405020304" pitchFamily="18" charset="0"/>
              </a:rPr>
              <a:t>Đ</a:t>
            </a:r>
            <a:r>
              <a:rPr lang="en-US" altLang="ko-KR" sz="900" smtClean="0">
                <a:latin typeface="Times New Roman" panose="02020603050405020304" pitchFamily="18" charset="0"/>
                <a:ea typeface="돋움" pitchFamily="50" charset="-127"/>
                <a:cs typeface="Times New Roman" panose="02020603050405020304" pitchFamily="18" charset="0"/>
              </a:rPr>
              <a:t>áp án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không đúng với đặc điểm của </a:t>
            </a:r>
            <a:r>
              <a:rPr lang="en-US" altLang="ko-KR" sz="900" smtClean="0">
                <a:latin typeface="Times New Roman" panose="02020603050405020304" pitchFamily="18" charset="0"/>
                <a:ea typeface="돋움" pitchFamily="50" charset="-127"/>
                <a:cs typeface="Times New Roman" panose="02020603050405020304" pitchFamily="18" charset="0"/>
              </a:rPr>
              <a:t>Ball Screw</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Hiệu </a:t>
            </a:r>
            <a:r>
              <a:rPr lang="vi-VN" altLang="ko-KR" sz="900" smtClean="0">
                <a:latin typeface="Times New Roman" panose="02020603050405020304" pitchFamily="18" charset="0"/>
                <a:ea typeface="돋움" pitchFamily="50" charset="-127"/>
                <a:cs typeface="Times New Roman" panose="02020603050405020304" pitchFamily="18" charset="0"/>
              </a:rPr>
              <a:t>quả </a:t>
            </a:r>
            <a:r>
              <a:rPr lang="vi-VN" altLang="ko-KR" sz="900">
                <a:latin typeface="Times New Roman" panose="02020603050405020304" pitchFamily="18" charset="0"/>
                <a:ea typeface="돋움" pitchFamily="50" charset="-127"/>
                <a:cs typeface="Times New Roman" panose="02020603050405020304" pitchFamily="18" charset="0"/>
              </a:rPr>
              <a:t>cao </a:t>
            </a:r>
            <a:r>
              <a:rPr lang="vi-VN" altLang="ko-KR" sz="900" smtClean="0">
                <a:latin typeface="Times New Roman" panose="02020603050405020304" pitchFamily="18" charset="0"/>
                <a:ea typeface="돋움" pitchFamily="50" charset="-127"/>
                <a:cs typeface="Times New Roman" panose="02020603050405020304" pitchFamily="18" charset="0"/>
              </a:rPr>
              <a:t>vì được </a:t>
            </a:r>
            <a:r>
              <a:rPr lang="vi-VN" altLang="ko-KR" sz="900">
                <a:latin typeface="Times New Roman" panose="02020603050405020304" pitchFamily="18" charset="0"/>
                <a:ea typeface="돋움" pitchFamily="50" charset="-127"/>
                <a:cs typeface="Times New Roman" panose="02020603050405020304" pitchFamily="18" charset="0"/>
              </a:rPr>
              <a:t>tạo ra bởi ma sát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lăn </a:t>
            </a:r>
            <a:r>
              <a:rPr lang="en-US" altLang="ko-KR" sz="900" smtClean="0">
                <a:latin typeface="Times New Roman" panose="02020603050405020304" pitchFamily="18" charset="0"/>
                <a:ea typeface="돋움" pitchFamily="50" charset="-127"/>
                <a:cs typeface="Times New Roman" panose="02020603050405020304" pitchFamily="18" charset="0"/>
              </a:rPr>
              <a:t>của các viên bi thép</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Có thể giảm thiểu </a:t>
            </a:r>
            <a:r>
              <a:rPr lang="en-US" altLang="ko-KR" sz="900" smtClean="0">
                <a:latin typeface="Times New Roman" panose="02020603050405020304" pitchFamily="18" charset="0"/>
                <a:ea typeface="돋움" pitchFamily="50" charset="-127"/>
                <a:cs typeface="Times New Roman" panose="02020603050405020304" pitchFamily="18" charset="0"/>
              </a:rPr>
              <a:t>backlash</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mang lại độ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chính xác </a:t>
            </a:r>
            <a:r>
              <a:rPr lang="vi-VN" altLang="ko-KR" sz="900" smtClean="0">
                <a:latin typeface="Times New Roman" panose="02020603050405020304" pitchFamily="18" charset="0"/>
                <a:ea typeface="돋움" pitchFamily="50" charset="-127"/>
                <a:cs typeface="Times New Roman" panose="02020603050405020304" pitchFamily="18" charset="0"/>
              </a:rPr>
              <a:t>cao</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solidFill>
                  <a:srgbClr val="FF0000"/>
                </a:solidFill>
                <a:latin typeface="Times New Roman" panose="02020603050405020304" pitchFamily="18" charset="0"/>
                <a:ea typeface="돋움" pitchFamily="50" charset="-127"/>
                <a:cs typeface="Times New Roman" panose="02020603050405020304" pitchFamily="18" charset="0"/>
              </a:rPr>
              <a:t> ③ Nó có tuổi thọ thấp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hơn </a:t>
            </a:r>
            <a:r>
              <a:rPr lang="vi-VN"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so </a:t>
            </a:r>
            <a:r>
              <a:rPr lang="vi-VN" altLang="ko-KR" sz="900">
                <a:solidFill>
                  <a:srgbClr val="FF0000"/>
                </a:solidFill>
                <a:latin typeface="Times New Roman" panose="02020603050405020304" pitchFamily="18" charset="0"/>
                <a:ea typeface="돋움" pitchFamily="50" charset="-127"/>
                <a:cs typeface="Times New Roman" panose="02020603050405020304" pitchFamily="18" charset="0"/>
              </a:rPr>
              <a:t>với ma sát trượt.</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Lực </a:t>
            </a:r>
            <a:r>
              <a:rPr lang="en-US" altLang="ko-KR" sz="900" smtClean="0">
                <a:latin typeface="Times New Roman" panose="02020603050405020304" pitchFamily="18" charset="0"/>
                <a:ea typeface="돋움" pitchFamily="50" charset="-127"/>
                <a:cs typeface="Times New Roman" panose="02020603050405020304" pitchFamily="18" charset="0"/>
              </a:rPr>
              <a:t>kháng</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lăn thấp cho phép chuyển động </a:t>
            </a:r>
            <a:r>
              <a:rPr lang="en-US" altLang="ko-KR" sz="900" smtClean="0">
                <a:latin typeface="Times New Roman" panose="02020603050405020304" pitchFamily="18" charset="0"/>
                <a:ea typeface="돋움" pitchFamily="50" charset="-127"/>
                <a:cs typeface="Times New Roman" panose="02020603050405020304" pitchFamily="18" charset="0"/>
              </a:rPr>
              <a:t>cực kỳ nhỏ</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và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d</a:t>
            </a:r>
            <a:r>
              <a:rPr lang="en-US" altLang="ko-KR" sz="900" smtClean="0">
                <a:latin typeface="Times New Roman" panose="02020603050405020304" pitchFamily="18" charset="0"/>
                <a:ea typeface="돋움" pitchFamily="50" charset="-127"/>
                <a:cs typeface="Times New Roman" panose="02020603050405020304" pitchFamily="18" charset="0"/>
              </a:rPr>
              <a:t>ễ dàng </a:t>
            </a:r>
            <a:r>
              <a:rPr lang="vi-VN" altLang="ko-KR" sz="900" smtClean="0">
                <a:latin typeface="Times New Roman" panose="02020603050405020304" pitchFamily="18" charset="0"/>
                <a:ea typeface="돋움" pitchFamily="50" charset="-127"/>
                <a:cs typeface="Times New Roman" panose="02020603050405020304" pitchFamily="18" charset="0"/>
              </a:rPr>
              <a:t>điều chỉnh</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18. Cấu trúc tải </a:t>
            </a:r>
            <a:r>
              <a:rPr lang="vi-VN" altLang="ko-KR" sz="900" smtClean="0">
                <a:latin typeface="Times New Roman" panose="02020603050405020304" pitchFamily="18" charset="0"/>
                <a:ea typeface="돋움" pitchFamily="50" charset="-127"/>
                <a:cs typeface="Times New Roman" panose="02020603050405020304" pitchFamily="18" charset="0"/>
              </a:rPr>
              <a:t>trước</a:t>
            </a:r>
            <a:r>
              <a:rPr lang="en-US" altLang="ko-KR" sz="900" smtClean="0">
                <a:latin typeface="Times New Roman" panose="02020603050405020304" pitchFamily="18" charset="0"/>
                <a:ea typeface="돋움" pitchFamily="50" charset="-127"/>
                <a:cs typeface="Times New Roman" panose="02020603050405020304" pitchFamily="18" charset="0"/>
              </a:rPr>
              <a:t> Preload</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được sử dụng trong </a:t>
            </a:r>
            <a:r>
              <a:rPr lang="en-US" altLang="ko-KR" sz="900" smtClean="0">
                <a:latin typeface="Times New Roman" panose="02020603050405020304" pitchFamily="18" charset="0"/>
                <a:ea typeface="돋움" pitchFamily="50" charset="-127"/>
                <a:cs typeface="Times New Roman" panose="02020603050405020304" pitchFamily="18" charset="0"/>
              </a:rPr>
              <a:t>Static Presure Preload</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là gì?</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Sử dụng </a:t>
            </a:r>
            <a:r>
              <a:rPr lang="vi-VN" altLang="ko-KR" sz="900" smtClean="0">
                <a:latin typeface="Times New Roman" panose="02020603050405020304" pitchFamily="18" charset="0"/>
                <a:ea typeface="돋움" pitchFamily="50" charset="-127"/>
                <a:cs typeface="Times New Roman" panose="02020603050405020304" pitchFamily="18" charset="0"/>
              </a:rPr>
              <a:t>miếng </a:t>
            </a:r>
            <a:r>
              <a:rPr lang="vi-VN" altLang="ko-KR" sz="900">
                <a:latin typeface="Times New Roman" panose="02020603050405020304" pitchFamily="18" charset="0"/>
                <a:ea typeface="돋움" pitchFamily="50" charset="-127"/>
                <a:cs typeface="Times New Roman" panose="02020603050405020304" pitchFamily="18" charset="0"/>
              </a:rPr>
              <a:t>đệm</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②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Sử dụng lò xo</a:t>
            </a:r>
            <a:endParaRPr lang="en-US" altLang="ko-KR" sz="900">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Thay </a:t>
            </a:r>
            <a:r>
              <a:rPr lang="vi-VN" altLang="ko-KR" sz="900" smtClean="0">
                <a:latin typeface="Times New Roman" panose="02020603050405020304" pitchFamily="18" charset="0"/>
                <a:ea typeface="돋움" pitchFamily="50" charset="-127"/>
                <a:cs typeface="Times New Roman" panose="02020603050405020304" pitchFamily="18" charset="0"/>
              </a:rPr>
              <a:t>đổi </a:t>
            </a:r>
            <a:r>
              <a:rPr lang="vi-VN" altLang="ko-KR" sz="900">
                <a:latin typeface="Times New Roman" panose="02020603050405020304" pitchFamily="18" charset="0"/>
                <a:ea typeface="돋움" pitchFamily="50" charset="-127"/>
                <a:cs typeface="Times New Roman" panose="02020603050405020304" pitchFamily="18" charset="0"/>
              </a:rPr>
              <a:t>độ cao </a:t>
            </a:r>
            <a:r>
              <a:rPr lang="en-US" altLang="ko-KR" sz="900" smtClean="0">
                <a:latin typeface="Times New Roman" panose="02020603050405020304" pitchFamily="18" charset="0"/>
                <a:ea typeface="돋움" pitchFamily="50" charset="-127"/>
                <a:cs typeface="Times New Roman" panose="02020603050405020304" pitchFamily="18" charset="0"/>
              </a:rPr>
              <a:t>home pitch</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a:t>
            </a:r>
            <a:r>
              <a:rPr lang="vi-VN" altLang="ko-KR" sz="900" smtClean="0">
                <a:latin typeface="Times New Roman" panose="02020603050405020304" pitchFamily="18" charset="0"/>
                <a:ea typeface="돋움" pitchFamily="50" charset="-127"/>
                <a:cs typeface="Times New Roman" panose="02020603050405020304" pitchFamily="18" charset="0"/>
              </a:rPr>
              <a:t>Chèn </a:t>
            </a:r>
            <a:r>
              <a:rPr lang="vi-VN" altLang="ko-KR" sz="900">
                <a:latin typeface="Times New Roman" panose="02020603050405020304" pitchFamily="18" charset="0"/>
                <a:ea typeface="돋움" pitchFamily="50" charset="-127"/>
                <a:cs typeface="Times New Roman" panose="02020603050405020304" pitchFamily="18" charset="0"/>
              </a:rPr>
              <a:t>bộ làm lệch hướng</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19. </a:t>
            </a:r>
            <a:r>
              <a:rPr lang="en-US" altLang="ko-KR" sz="900" smtClean="0">
                <a:latin typeface="Times New Roman" panose="02020603050405020304" pitchFamily="18" charset="0"/>
                <a:cs typeface="Times New Roman" panose="02020603050405020304" pitchFamily="18" charset="0"/>
              </a:rPr>
              <a:t>Dầu nào</a:t>
            </a:r>
            <a:r>
              <a:rPr lang="en-US" altLang="ko-KR" sz="900" smtClean="0">
                <a:solidFill>
                  <a:schemeClr val="tx1"/>
                </a:solidFill>
                <a:latin typeface="Times New Roman" panose="02020603050405020304" pitchFamily="18" charset="0"/>
                <a:cs typeface="Times New Roman" panose="02020603050405020304" pitchFamily="18" charset="0"/>
              </a:rPr>
              <a:t> được sử dụng với mục đích là dầu động cơ máy bay và đầu làm nguội (dầu cắt gọt)</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Dầu khoáng.</a:t>
            </a:r>
          </a:p>
          <a:p>
            <a:pPr eaLnBrk="1" hangingPunct="1">
              <a:spcBef>
                <a:spcPct val="0"/>
              </a:spcBef>
              <a:buFontTx/>
              <a:buNone/>
            </a:pP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 ② Dầu béo.</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Dầu hỗn hợp.</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④ Dầu tổng hợp</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20. </a:t>
            </a:r>
            <a:r>
              <a:rPr lang="en-US" altLang="ko-KR" sz="900" smtClean="0">
                <a:latin typeface="Times New Roman" panose="02020603050405020304" pitchFamily="18" charset="0"/>
                <a:ea typeface="돋움" pitchFamily="50" charset="-127"/>
                <a:cs typeface="Times New Roman" panose="02020603050405020304" pitchFamily="18" charset="0"/>
              </a:rPr>
              <a:t>Đường</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nào sau đây </a:t>
            </a:r>
            <a:r>
              <a:rPr lang="en-US" altLang="ko-KR" sz="900" smtClean="0">
                <a:latin typeface="Times New Roman" panose="02020603050405020304" pitchFamily="18" charset="0"/>
                <a:ea typeface="돋움" pitchFamily="50" charset="-127"/>
                <a:cs typeface="Times New Roman" panose="02020603050405020304" pitchFamily="18" charset="0"/>
              </a:rPr>
              <a:t>có độ</a:t>
            </a:r>
            <a:r>
              <a:rPr lang="vi-VN" altLang="ko-KR" sz="900" smtClean="0">
                <a:latin typeface="Times New Roman" panose="02020603050405020304" pitchFamily="18" charset="0"/>
                <a:ea typeface="돋움" pitchFamily="50" charset="-127"/>
                <a:cs typeface="Times New Roman" panose="02020603050405020304" pitchFamily="18" charset="0"/>
              </a:rPr>
              <a:t> dày</a:t>
            </a:r>
            <a:r>
              <a:rPr lang="en-US" altLang="ko-KR" sz="900" smtClean="0">
                <a:latin typeface="Times New Roman" panose="02020603050405020304" pitchFamily="18" charset="0"/>
                <a:ea typeface="돋움" pitchFamily="50" charset="-127"/>
                <a:cs typeface="Times New Roman" panose="02020603050405020304" pitchFamily="18" charset="0"/>
              </a:rPr>
              <a:t> lớn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nhất?</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Đường kích thước</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Đường trung tâm</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Đường chỉ thị</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④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Đường </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ẩn</a:t>
            </a:r>
          </a:p>
        </p:txBody>
      </p:sp>
      <p:sp>
        <p:nvSpPr>
          <p:cNvPr id="7" name="Text Box 6"/>
          <p:cNvSpPr txBox="1">
            <a:spLocks noChangeArrowheads="1"/>
          </p:cNvSpPr>
          <p:nvPr/>
        </p:nvSpPr>
        <p:spPr bwMode="auto">
          <a:xfrm>
            <a:off x="123825" y="228600"/>
            <a:ext cx="3665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rPr>
              <a:t>Máy</a:t>
            </a:r>
            <a:endParaRPr lang="en-US" altLang="ko-KR" sz="1600" b="1" dirty="0" smtClean="0">
              <a:effectLst>
                <a:outerShdw blurRad="38100" dist="38100" dir="2700000" algn="tl">
                  <a:srgbClr val="C0C0C0"/>
                </a:outerShdw>
              </a:effectLst>
              <a:latin typeface="Times New Roman" panose="02020603050405020304" pitchFamily="18" charset="0"/>
              <a:ea typeface="굴림" pitchFamily="50" charset="-127"/>
              <a:cs typeface="Times New Roman" panose="02020603050405020304" pitchFamily="18" charset="0"/>
            </a:endParaRPr>
          </a:p>
        </p:txBody>
      </p:sp>
    </p:spTree>
    <p:extLst>
      <p:ext uri="{BB962C8B-B14F-4D97-AF65-F5344CB8AC3E}">
        <p14:creationId xmlns:p14="http://schemas.microsoft.com/office/powerpoint/2010/main" val="25633772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50" name="Text Box 6"/>
          <p:cNvSpPr txBox="1">
            <a:spLocks noChangeArrowheads="1"/>
          </p:cNvSpPr>
          <p:nvPr/>
        </p:nvSpPr>
        <p:spPr bwMode="auto">
          <a:xfrm>
            <a:off x="123825" y="228600"/>
            <a:ext cx="595035"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a:t>
            </a:r>
            <a:endParaRPr lang="ko-KR" altLang="en-US" sz="12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148" name="Rectangle 3"/>
          <p:cNvSpPr>
            <a:spLocks noChangeArrowheads="1"/>
          </p:cNvSpPr>
          <p:nvPr/>
        </p:nvSpPr>
        <p:spPr bwMode="auto">
          <a:xfrm>
            <a:off x="304800" y="798513"/>
            <a:ext cx="3124200" cy="8878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 Điều gì được mô tả tiếp theo?</a:t>
            </a:r>
          </a:p>
          <a:p>
            <a:pPr eaLnBrk="1" hangingPunct="1">
              <a:spcBef>
                <a:spcPct val="0"/>
              </a:spcBef>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smtClean="0">
                <a:latin typeface="Times New Roman" panose="02020603050405020304" pitchFamily="18" charset="0"/>
                <a:ea typeface="돋움" pitchFamily="50" charset="-127"/>
                <a:cs typeface="Times New Roman" panose="02020603050405020304" pitchFamily="18" charset="0"/>
              </a:rPr>
              <a:t>[</a:t>
            </a:r>
            <a:r>
              <a:rPr lang="en-US" altLang="ko-KR" sz="900" smtClean="0">
                <a:latin typeface="Times New Roman" panose="02020603050405020304" pitchFamily="18" charset="0"/>
                <a:ea typeface="돋움" pitchFamily="50" charset="-127"/>
                <a:cs typeface="Times New Roman" panose="02020603050405020304" pitchFamily="18" charset="0"/>
              </a:rPr>
              <a:t>Electron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nhận được năng lượng và năng lượng của nó tăng lên, nó sẽ rời khỏi </a:t>
            </a:r>
            <a:r>
              <a:rPr lang="en-US" altLang="ko-KR" sz="900" smtClean="0">
                <a:latin typeface="Times New Roman" panose="02020603050405020304" pitchFamily="18" charset="0"/>
                <a:ea typeface="돋움" pitchFamily="50" charset="-127"/>
                <a:cs typeface="Times New Roman" panose="02020603050405020304" pitchFamily="18" charset="0"/>
              </a:rPr>
              <a:t>quỹ đạo </a:t>
            </a:r>
            <a:r>
              <a:rPr lang="vi-VN" altLang="ko-KR" sz="900" smtClean="0">
                <a:latin typeface="Times New Roman" panose="02020603050405020304" pitchFamily="18" charset="0"/>
                <a:ea typeface="돋움" pitchFamily="50" charset="-127"/>
                <a:cs typeface="Times New Roman" panose="02020603050405020304" pitchFamily="18" charset="0"/>
              </a:rPr>
              <a:t>và </a:t>
            </a:r>
            <a:r>
              <a:rPr lang="vi-VN" altLang="ko-KR" sz="900">
                <a:latin typeface="Times New Roman" panose="02020603050405020304" pitchFamily="18" charset="0"/>
                <a:ea typeface="돋움" pitchFamily="50" charset="-127"/>
                <a:cs typeface="Times New Roman" panose="02020603050405020304" pitchFamily="18" charset="0"/>
              </a:rPr>
              <a:t>trở thành một </a:t>
            </a:r>
            <a:r>
              <a:rPr lang="en-US" altLang="ko-KR" sz="900" smtClean="0">
                <a:latin typeface="Times New Roman" panose="02020603050405020304" pitchFamily="18" charset="0"/>
                <a:ea typeface="돋움" pitchFamily="50" charset="-127"/>
                <a:cs typeface="Times New Roman" panose="02020603050405020304" pitchFamily="18" charset="0"/>
              </a:rPr>
              <a:t>Electron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tự do, và </a:t>
            </a:r>
            <a:r>
              <a:rPr lang="vi-VN" altLang="ko-KR" sz="900" smtClean="0">
                <a:latin typeface="Times New Roman" panose="02020603050405020304" pitchFamily="18" charset="0"/>
                <a:ea typeface="돋움" pitchFamily="50" charset="-127"/>
                <a:cs typeface="Times New Roman" panose="02020603050405020304" pitchFamily="18" charset="0"/>
              </a:rPr>
              <a:t>tự </a:t>
            </a:r>
            <a:r>
              <a:rPr lang="vi-VN" altLang="ko-KR" sz="900">
                <a:latin typeface="Times New Roman" panose="02020603050405020304" pitchFamily="18" charset="0"/>
                <a:ea typeface="돋움" pitchFamily="50" charset="-127"/>
                <a:cs typeface="Times New Roman" panose="02020603050405020304" pitchFamily="18" charset="0"/>
              </a:rPr>
              <a:t>do di chuyển giữa các nguyên tử. Điện năng được tạo ra theo cách này được gọi là </a:t>
            </a:r>
            <a:r>
              <a:rPr lang="vi-VN" altLang="ko-KR" sz="900" smtClean="0">
                <a:latin typeface="Times New Roman" panose="02020603050405020304" pitchFamily="18" charset="0"/>
                <a:ea typeface="돋움" pitchFamily="50" charset="-127"/>
                <a:cs typeface="Times New Roman" panose="02020603050405020304" pitchFamily="18" charset="0"/>
              </a:rPr>
              <a:t>(</a:t>
            </a:r>
            <a:r>
              <a:rPr lang="en-US" altLang="ko-KR" sz="900" smtClean="0">
                <a:latin typeface="Times New Roman" panose="02020603050405020304" pitchFamily="18" charset="0"/>
                <a:ea typeface="돋움" pitchFamily="50" charset="-127"/>
                <a:cs typeface="Times New Roman" panose="02020603050405020304" pitchFamily="18" charset="0"/>
              </a:rPr>
              <a:t>…</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Lượng tử ánh sáng</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a:latin typeface="Times New Roman" panose="02020603050405020304" pitchFamily="18" charset="0"/>
                <a:ea typeface="돋움" pitchFamily="50" charset="-127"/>
                <a:cs typeface="Times New Roman" panose="02020603050405020304" pitchFamily="18" charset="0"/>
              </a:rPr>
              <a:t>② </a:t>
            </a:r>
            <a:r>
              <a:rPr lang="en-US" altLang="ko-KR" sz="900" smtClean="0">
                <a:latin typeface="Times New Roman" panose="02020603050405020304" pitchFamily="18" charset="0"/>
                <a:ea typeface="돋움" pitchFamily="50" charset="-127"/>
                <a:cs typeface="Times New Roman" panose="02020603050405020304" pitchFamily="18" charset="0"/>
              </a:rPr>
              <a:t>Kích thích</a:t>
            </a:r>
            <a:endParaRPr lang="vi-VN"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solidFill>
                  <a:srgbClr val="FF0000"/>
                </a:solidFill>
                <a:latin typeface="Times New Roman" panose="02020603050405020304" pitchFamily="18" charset="0"/>
                <a:ea typeface="돋움" pitchFamily="50" charset="-127"/>
                <a:cs typeface="Times New Roman" panose="02020603050405020304" pitchFamily="18" charset="0"/>
              </a:rPr>
              <a:t>③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Điện tích</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 ④ Electron </a:t>
            </a:r>
            <a:r>
              <a:rPr lang="en-US" altLang="ko-KR" sz="900">
                <a:latin typeface="Times New Roman" panose="02020603050405020304" pitchFamily="18" charset="0"/>
                <a:ea typeface="돋움" pitchFamily="50" charset="-127"/>
                <a:cs typeface="Times New Roman" panose="02020603050405020304" pitchFamily="18" charset="0"/>
              </a:rPr>
              <a:t>tự do</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2. </a:t>
            </a:r>
            <a:r>
              <a:rPr lang="en-US" altLang="ko-KR" sz="900" smtClean="0">
                <a:latin typeface="Times New Roman" panose="02020603050405020304" pitchFamily="18" charset="0"/>
                <a:ea typeface="돋움" pitchFamily="50" charset="-127"/>
                <a:cs typeface="Times New Roman" panose="02020603050405020304" pitchFamily="18" charset="0"/>
              </a:rPr>
              <a:t>Đáp án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nào không đúng với số </a:t>
            </a:r>
            <a:r>
              <a:rPr lang="vi-VN" altLang="ko-KR" sz="900" smtClean="0">
                <a:latin typeface="Times New Roman" panose="02020603050405020304" pitchFamily="18" charset="0"/>
                <a:ea typeface="돋움" pitchFamily="50" charset="-127"/>
                <a:cs typeface="Times New Roman" panose="02020603050405020304" pitchFamily="18" charset="0"/>
              </a:rPr>
              <a:t>êlectron của</a:t>
            </a:r>
            <a:r>
              <a:rPr lang="en-US" altLang="ko-KR" sz="900" smtClean="0">
                <a:latin typeface="Times New Roman" panose="02020603050405020304" pitchFamily="18" charset="0"/>
                <a:ea typeface="돋움" pitchFamily="50" charset="-127"/>
                <a:cs typeface="Times New Roman" panose="02020603050405020304" pitchFamily="18" charset="0"/>
              </a:rPr>
              <a:t> lớp</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êlectron?</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  ①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M </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 16</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② </a:t>
            </a:r>
            <a:r>
              <a:rPr lang="en-US" altLang="ko-KR" sz="900" smtClean="0">
                <a:latin typeface="Times New Roman" panose="02020603050405020304" pitchFamily="18" charset="0"/>
                <a:ea typeface="돋움" pitchFamily="50" charset="-127"/>
                <a:cs typeface="Times New Roman" panose="02020603050405020304" pitchFamily="18" charset="0"/>
              </a:rPr>
              <a:t>K </a:t>
            </a:r>
            <a:r>
              <a:rPr lang="en-US" altLang="ko-KR" sz="900">
                <a:latin typeface="Times New Roman" panose="02020603050405020304" pitchFamily="18" charset="0"/>
                <a:ea typeface="돋움" pitchFamily="50" charset="-127"/>
                <a:cs typeface="Times New Roman" panose="02020603050405020304" pitchFamily="18" charset="0"/>
              </a:rPr>
              <a:t>= 2</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N </a:t>
            </a:r>
            <a:r>
              <a:rPr lang="en-US" altLang="ko-KR" sz="900">
                <a:latin typeface="Times New Roman" panose="02020603050405020304" pitchFamily="18" charset="0"/>
                <a:ea typeface="돋움" pitchFamily="50" charset="-127"/>
                <a:cs typeface="Times New Roman" panose="02020603050405020304" pitchFamily="18" charset="0"/>
              </a:rPr>
              <a:t>= 32</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④ </a:t>
            </a:r>
            <a:r>
              <a:rPr lang="en-US" altLang="ko-KR" sz="900" smtClean="0">
                <a:latin typeface="Times New Roman" panose="02020603050405020304" pitchFamily="18" charset="0"/>
                <a:ea typeface="돋움" pitchFamily="50" charset="-127"/>
                <a:cs typeface="Times New Roman" panose="02020603050405020304" pitchFamily="18" charset="0"/>
              </a:rPr>
              <a:t>L </a:t>
            </a:r>
            <a:r>
              <a:rPr lang="en-US" altLang="ko-KR" sz="900">
                <a:latin typeface="Times New Roman" panose="02020603050405020304" pitchFamily="18" charset="0"/>
                <a:ea typeface="돋움" pitchFamily="50" charset="-127"/>
                <a:cs typeface="Times New Roman" panose="02020603050405020304" pitchFamily="18" charset="0"/>
              </a:rPr>
              <a:t>= 8</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3. Điều gì được mô tả tiếp theo?</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[Các electron quỹ đạo trong nguyên tử trở thành các electron tự do. ]</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itchFamily="18" charset="0"/>
                <a:ea typeface="돋움" pitchFamily="50" charset="-127"/>
                <a:cs typeface="Times New Roman" pitchFamily="18" charset="0"/>
              </a:rPr>
              <a:t>① Kích thích</a:t>
            </a:r>
            <a:endParaRPr lang="vi-VN" altLang="ko-KR" sz="900" smtClean="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smtClean="0">
                <a:latin typeface="Times New Roman" pitchFamily="18" charset="0"/>
                <a:ea typeface="돋움" pitchFamily="50" charset="-127"/>
                <a:cs typeface="Times New Roman" pitchFamily="18" charset="0"/>
              </a:rPr>
              <a:t>  ② Lượng tử ánh sáng</a:t>
            </a:r>
          </a:p>
          <a:p>
            <a:pPr eaLnBrk="1" hangingPunct="1">
              <a:spcBef>
                <a:spcPct val="0"/>
              </a:spcBef>
              <a:buFontTx/>
              <a:buNone/>
            </a:pPr>
            <a:r>
              <a:rPr lang="en-US" altLang="ko-KR" sz="900" smtClean="0">
                <a:solidFill>
                  <a:srgbClr val="FF0000"/>
                </a:solidFill>
                <a:latin typeface="Times New Roman" pitchFamily="18" charset="0"/>
                <a:ea typeface="돋움" pitchFamily="50" charset="-127"/>
                <a:cs typeface="Times New Roman" pitchFamily="18" charset="0"/>
              </a:rPr>
              <a:t>  ③ Ion hóa</a:t>
            </a:r>
          </a:p>
          <a:p>
            <a:pPr eaLnBrk="1" hangingPunct="1">
              <a:spcBef>
                <a:spcPct val="0"/>
              </a:spcBef>
              <a:buFontTx/>
              <a:buNone/>
            </a:pPr>
            <a:r>
              <a:rPr lang="en-US" altLang="ko-KR" sz="900" smtClean="0">
                <a:latin typeface="Times New Roman" pitchFamily="18" charset="0"/>
                <a:ea typeface="돋움" pitchFamily="50" charset="-127"/>
                <a:cs typeface="Times New Roman" pitchFamily="18" charset="0"/>
              </a:rPr>
              <a:t>  ④ Phóng xung điện</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4. Độ lệch pha trong trường hợp 3 pha 220V 60㎐ là bao nhiêu?</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90     </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② 120     </a:t>
            </a:r>
            <a:r>
              <a:rPr lang="en-US" altLang="ko-KR" sz="900">
                <a:latin typeface="Times New Roman" panose="02020603050405020304" pitchFamily="18" charset="0"/>
                <a:ea typeface="돋움" pitchFamily="50" charset="-127"/>
                <a:cs typeface="Times New Roman" panose="02020603050405020304" pitchFamily="18" charset="0"/>
              </a:rPr>
              <a:t>③ 180    ④ 240</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5. </a:t>
            </a:r>
            <a:r>
              <a:rPr lang="en-US" altLang="ko-KR" sz="900" smtClean="0">
                <a:latin typeface="Times New Roman" panose="02020603050405020304" pitchFamily="18" charset="0"/>
                <a:ea typeface="돋움" pitchFamily="50" charset="-127"/>
                <a:cs typeface="Times New Roman" panose="02020603050405020304" pitchFamily="18" charset="0"/>
              </a:rPr>
              <a:t>Loại</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nhiễu như trong hình là gì?</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Tĩnh điện</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Biến động điện áp</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Chắn tín hiệu điện tử</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a:solidFill>
                  <a:srgbClr val="FF0000"/>
                </a:solidFill>
                <a:latin typeface="Times New Roman" panose="02020603050405020304" pitchFamily="18" charset="0"/>
                <a:ea typeface="돋움" pitchFamily="50" charset="-127"/>
                <a:cs typeface="Times New Roman" panose="02020603050405020304" pitchFamily="18" charset="0"/>
              </a:rPr>
              <a:t>④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Chuyển mạch (Switching)</a:t>
            </a:r>
            <a:endParaRPr lang="vi-VN" altLang="ko-KR" sz="900">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6. </a:t>
            </a:r>
            <a:r>
              <a:rPr lang="en-US" altLang="ko-KR" sz="900">
                <a:latin typeface="Times New Roman" panose="02020603050405020304" pitchFamily="18" charset="0"/>
                <a:ea typeface="돋움" pitchFamily="50" charset="-127"/>
                <a:cs typeface="Times New Roman" panose="02020603050405020304" pitchFamily="18" charset="0"/>
              </a:rPr>
              <a:t>N</a:t>
            </a:r>
            <a:r>
              <a:rPr lang="vi-VN" altLang="ko-KR" sz="900" smtClean="0">
                <a:latin typeface="Times New Roman" panose="02020603050405020304" pitchFamily="18" charset="0"/>
                <a:ea typeface="돋움" pitchFamily="50" charset="-127"/>
                <a:cs typeface="Times New Roman" panose="02020603050405020304" pitchFamily="18" charset="0"/>
              </a:rPr>
              <a:t>út </a:t>
            </a:r>
            <a:r>
              <a:rPr lang="vi-VN" altLang="ko-KR" sz="900">
                <a:latin typeface="Times New Roman" panose="02020603050405020304" pitchFamily="18" charset="0"/>
                <a:ea typeface="돋움" pitchFamily="50" charset="-127"/>
                <a:cs typeface="Times New Roman" panose="02020603050405020304" pitchFamily="18" charset="0"/>
              </a:rPr>
              <a:t>kiểm tra ELCB cho bảo vệ chống </a:t>
            </a:r>
            <a:r>
              <a:rPr lang="en-US" altLang="ko-KR" sz="900" smtClean="0">
                <a:latin typeface="Times New Roman" panose="02020603050405020304" pitchFamily="18" charset="0"/>
                <a:ea typeface="돋움" pitchFamily="50" charset="-127"/>
                <a:cs typeface="Times New Roman" panose="02020603050405020304" pitchFamily="18" charset="0"/>
              </a:rPr>
              <a:t>dòng rò</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có màu gì</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① Vàng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② Xanh </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lam</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③ </a:t>
            </a:r>
            <a:r>
              <a:rPr lang="en-US" altLang="ko-KR" sz="900">
                <a:latin typeface="Times New Roman" panose="02020603050405020304" pitchFamily="18" charset="0"/>
                <a:ea typeface="돋움" pitchFamily="50" charset="-127"/>
                <a:cs typeface="Times New Roman" panose="02020603050405020304" pitchFamily="18" charset="0"/>
              </a:rPr>
              <a:t>Đ</a:t>
            </a:r>
            <a:r>
              <a:rPr lang="vi-VN" altLang="ko-KR" sz="900" smtClean="0">
                <a:latin typeface="Times New Roman" panose="02020603050405020304" pitchFamily="18" charset="0"/>
                <a:ea typeface="돋움" pitchFamily="50" charset="-127"/>
                <a:cs typeface="Times New Roman" panose="02020603050405020304" pitchFamily="18" charset="0"/>
              </a:rPr>
              <a:t>en</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smtClean="0">
                <a:latin typeface="Times New Roman" panose="02020603050405020304" pitchFamily="18" charset="0"/>
                <a:ea typeface="돋움" pitchFamily="50" charset="-127"/>
                <a:cs typeface="Times New Roman" panose="02020603050405020304" pitchFamily="18" charset="0"/>
              </a:rPr>
              <a:t>④ </a:t>
            </a:r>
            <a:r>
              <a:rPr lang="en-US" altLang="ko-KR" sz="900">
                <a:latin typeface="Times New Roman" panose="02020603050405020304" pitchFamily="18" charset="0"/>
                <a:ea typeface="돋움" pitchFamily="50" charset="-127"/>
                <a:cs typeface="Times New Roman" panose="02020603050405020304" pitchFamily="18" charset="0"/>
              </a:rPr>
              <a:t>Đ</a:t>
            </a:r>
            <a:r>
              <a:rPr lang="vi-VN" altLang="ko-KR" sz="900" smtClean="0">
                <a:latin typeface="Times New Roman" panose="02020603050405020304" pitchFamily="18" charset="0"/>
                <a:ea typeface="돋움" pitchFamily="50" charset="-127"/>
                <a:cs typeface="Times New Roman" panose="02020603050405020304" pitchFamily="18" charset="0"/>
              </a:rPr>
              <a:t>ỏ</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7. </a:t>
            </a:r>
            <a:r>
              <a:rPr lang="en-US" altLang="ko-KR" sz="900">
                <a:latin typeface="Times New Roman" panose="02020603050405020304" pitchFamily="18" charset="0"/>
                <a:ea typeface="돋움" pitchFamily="50" charset="-127"/>
                <a:cs typeface="Times New Roman" panose="02020603050405020304" pitchFamily="18" charset="0"/>
              </a:rPr>
              <a:t>G</a:t>
            </a:r>
            <a:r>
              <a:rPr lang="vi-VN" altLang="ko-KR" sz="900" smtClean="0">
                <a:latin typeface="Times New Roman" panose="02020603050405020304" pitchFamily="18" charset="0"/>
                <a:ea typeface="돋움" pitchFamily="50" charset="-127"/>
                <a:cs typeface="Times New Roman" panose="02020603050405020304" pitchFamily="18" charset="0"/>
              </a:rPr>
              <a:t>iá </a:t>
            </a:r>
            <a:r>
              <a:rPr lang="vi-VN" altLang="ko-KR" sz="900">
                <a:latin typeface="Times New Roman" panose="02020603050405020304" pitchFamily="18" charset="0"/>
                <a:ea typeface="돋움" pitchFamily="50" charset="-127"/>
                <a:cs typeface="Times New Roman" panose="02020603050405020304" pitchFamily="18" charset="0"/>
              </a:rPr>
              <a:t>trị </a:t>
            </a:r>
            <a:r>
              <a:rPr lang="vi-VN" altLang="ko-KR" sz="900" smtClean="0">
                <a:latin typeface="Times New Roman" panose="02020603050405020304" pitchFamily="18" charset="0"/>
                <a:ea typeface="돋움" pitchFamily="50" charset="-127"/>
                <a:cs typeface="Times New Roman" panose="02020603050405020304" pitchFamily="18" charset="0"/>
              </a:rPr>
              <a:t>đỉnh</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đỉnh là </a:t>
            </a:r>
            <a:r>
              <a:rPr lang="vi-VN" altLang="ko-KR" sz="900" smtClean="0">
                <a:latin typeface="Times New Roman" panose="02020603050405020304" pitchFamily="18" charset="0"/>
                <a:ea typeface="돋움" pitchFamily="50" charset="-127"/>
                <a:cs typeface="Times New Roman" panose="02020603050405020304" pitchFamily="18" charset="0"/>
              </a:rPr>
              <a:t>10V</a:t>
            </a:r>
            <a:r>
              <a:rPr lang="en-US" altLang="ko-KR" sz="900">
                <a:latin typeface="Times New Roman" panose="02020603050405020304" pitchFamily="18" charset="0"/>
                <a:ea typeface="돋움" pitchFamily="50" charset="-127"/>
                <a:cs typeface="Times New Roman" panose="02020603050405020304" pitchFamily="18" charset="0"/>
              </a:rPr>
              <a:t>.</a:t>
            </a:r>
            <a:r>
              <a:rPr lang="en-US" altLang="ko-KR" sz="900" smtClean="0">
                <a:latin typeface="Times New Roman" panose="02020603050405020304" pitchFamily="18" charset="0"/>
                <a:ea typeface="돋움" pitchFamily="50" charset="-127"/>
                <a:cs typeface="Times New Roman" panose="02020603050405020304" pitchFamily="18" charset="0"/>
              </a:rPr>
              <a:t> Vậy giá trị Vave</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là bao nhiêu?</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7,07    ② 6,37   ③ 3.535    </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④ 3,185</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8. </a:t>
            </a:r>
            <a:r>
              <a:rPr lang="en-US" altLang="ko-KR" sz="900">
                <a:latin typeface="Times New Roman" panose="02020603050405020304" pitchFamily="18" charset="0"/>
                <a:ea typeface="돋움" pitchFamily="50" charset="-127"/>
                <a:cs typeface="Times New Roman" panose="02020603050405020304" pitchFamily="18" charset="0"/>
              </a:rPr>
              <a:t>M</a:t>
            </a:r>
            <a:r>
              <a:rPr lang="vi-VN" altLang="ko-KR" sz="900" smtClean="0">
                <a:latin typeface="Times New Roman" panose="02020603050405020304" pitchFamily="18" charset="0"/>
                <a:ea typeface="돋움" pitchFamily="50" charset="-127"/>
                <a:cs typeface="Times New Roman" panose="02020603050405020304" pitchFamily="18" charset="0"/>
              </a:rPr>
              <a:t>ã </a:t>
            </a:r>
            <a:r>
              <a:rPr lang="vi-VN" altLang="ko-KR" sz="900">
                <a:latin typeface="Times New Roman" panose="02020603050405020304" pitchFamily="18" charset="0"/>
                <a:ea typeface="돋움" pitchFamily="50" charset="-127"/>
                <a:cs typeface="Times New Roman" panose="02020603050405020304" pitchFamily="18" charset="0"/>
              </a:rPr>
              <a:t>màu của điện trở là [Đỏ Đỏ Nâu Bạc]</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Sai số </a:t>
            </a:r>
            <a:r>
              <a:rPr lang="en-US" altLang="ko-KR" sz="900">
                <a:latin typeface="Times New Roman" panose="02020603050405020304" pitchFamily="18" charset="0"/>
                <a:ea typeface="돋움" pitchFamily="50" charset="-127"/>
                <a:cs typeface="Times New Roman" panose="02020603050405020304" pitchFamily="18" charset="0"/>
              </a:rPr>
              <a:t>là </a:t>
            </a:r>
            <a:r>
              <a:rPr lang="en-US" altLang="ko-KR" sz="900" smtClean="0">
                <a:latin typeface="Times New Roman" panose="02020603050405020304" pitchFamily="18" charset="0"/>
                <a:ea typeface="돋움" pitchFamily="50" charset="-127"/>
                <a:cs typeface="Times New Roman" panose="02020603050405020304" pitchFamily="18" charset="0"/>
              </a:rPr>
              <a:t>bao nhiêu?</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5%</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② 10%</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15%</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④ 20%</a:t>
            </a:r>
          </a:p>
        </p:txBody>
      </p:sp>
      <p:sp>
        <p:nvSpPr>
          <p:cNvPr id="6149" name="Rectangle 4"/>
          <p:cNvSpPr>
            <a:spLocks noChangeArrowheads="1"/>
          </p:cNvSpPr>
          <p:nvPr/>
        </p:nvSpPr>
        <p:spPr bwMode="auto">
          <a:xfrm>
            <a:off x="3429000" y="798513"/>
            <a:ext cx="3124200" cy="8878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9. </a:t>
            </a:r>
            <a:r>
              <a:rPr lang="en-US" altLang="ko-KR" sz="900" dirty="0" err="1" smtClean="0">
                <a:latin typeface="Times New Roman" panose="02020603050405020304" pitchFamily="18" charset="0"/>
                <a:ea typeface="돋움" pitchFamily="50" charset="-127"/>
                <a:cs typeface="Times New Roman" panose="02020603050405020304" pitchFamily="18" charset="0"/>
              </a:rPr>
              <a:t>Loại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điện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trở</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nào</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đang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được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nhắc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tới</a:t>
            </a:r>
            <a:r>
              <a:rPr lang="en-US" altLang="ko-KR" sz="900" dirty="0" smtClean="0">
                <a:latin typeface="Times New Roman" panose="02020603050405020304" pitchFamily="18" charset="0"/>
                <a:ea typeface="돋움" pitchFamily="50" charset="-127"/>
                <a:cs typeface="Times New Roman" panose="02020603050405020304" pitchFamily="18" charset="0"/>
              </a:rPr>
              <a:t>?</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None/>
            </a:pPr>
            <a:r>
              <a:rPr lang="vi-VN" altLang="ko-KR" sz="900" dirty="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a:t>
            </a:r>
            <a:r>
              <a:rPr lang="en-US" altLang="ko-KR" sz="900" dirty="0">
                <a:latin typeface="Times New Roman" panose="02020603050405020304" pitchFamily="18" charset="0"/>
                <a:ea typeface="돋움" pitchFamily="50" charset="-127"/>
                <a:cs typeface="Times New Roman" panose="02020603050405020304" pitchFamily="18" charset="0"/>
              </a:rPr>
              <a:t>Đ</a:t>
            </a:r>
            <a:r>
              <a:rPr lang="vi-VN" altLang="ko-KR" sz="900" dirty="0" smtClean="0">
                <a:latin typeface="Times New Roman" panose="02020603050405020304" pitchFamily="18" charset="0"/>
                <a:ea typeface="돋움" pitchFamily="50" charset="-127"/>
                <a:cs typeface="Times New Roman" panose="02020603050405020304" pitchFamily="18" charset="0"/>
              </a:rPr>
              <a:t>ược </a:t>
            </a:r>
            <a:r>
              <a:rPr lang="vi-VN" altLang="ko-KR" sz="900" dirty="0">
                <a:latin typeface="Times New Roman" panose="02020603050405020304" pitchFamily="18" charset="0"/>
                <a:ea typeface="돋움" pitchFamily="50" charset="-127"/>
                <a:cs typeface="Times New Roman" panose="02020603050405020304" pitchFamily="18" charset="0"/>
              </a:rPr>
              <a:t>làm bằng nhựa không cháy, </a:t>
            </a:r>
            <a:r>
              <a:rPr lang="vi-VN" altLang="ko-KR" sz="900" dirty="0" smtClean="0">
                <a:latin typeface="Times New Roman" panose="02020603050405020304" pitchFamily="18" charset="0"/>
                <a:ea typeface="돋움" pitchFamily="50" charset="-127"/>
                <a:cs typeface="Times New Roman" panose="02020603050405020304" pitchFamily="18" charset="0"/>
              </a:rPr>
              <a:t>không </a:t>
            </a:r>
            <a:r>
              <a:rPr lang="vi-VN" altLang="ko-KR" sz="900" dirty="0">
                <a:latin typeface="Times New Roman" panose="02020603050405020304" pitchFamily="18" charset="0"/>
                <a:ea typeface="돋움" pitchFamily="50" charset="-127"/>
                <a:cs typeface="Times New Roman" panose="02020603050405020304" pitchFamily="18" charset="0"/>
              </a:rPr>
              <a:t>bắt lửa ngay cả ở nhiệt độ cao và có lớp cách nhiệt phong phú</a:t>
            </a:r>
            <a:r>
              <a:rPr lang="en-US" altLang="ko-KR" sz="900" dirty="0">
                <a:latin typeface="Times New Roman" panose="02020603050405020304" pitchFamily="18" charset="0"/>
                <a:ea typeface="돋움" pitchFamily="50" charset="-127"/>
                <a:cs typeface="Times New Roman" panose="02020603050405020304" pitchFamily="18" charset="0"/>
              </a:rPr>
              <a:t>]</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① </a:t>
            </a:r>
            <a:r>
              <a:rPr lang="en-US" altLang="ko-KR" sz="900" dirty="0" err="1" smtClean="0">
                <a:latin typeface="Times New Roman" panose="02020603050405020304" pitchFamily="18" charset="0"/>
                <a:ea typeface="돋움" pitchFamily="50" charset="-127"/>
                <a:cs typeface="Times New Roman" panose="02020603050405020304" pitchFamily="18" charset="0"/>
              </a:rPr>
              <a:t>Điện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trở</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màng </a:t>
            </a:r>
            <a:r>
              <a:rPr lang="vi-VN" altLang="ko-KR" sz="900" dirty="0">
                <a:latin typeface="Times New Roman" panose="02020603050405020304" pitchFamily="18" charset="0"/>
                <a:ea typeface="돋움" pitchFamily="50" charset="-127"/>
                <a:cs typeface="Times New Roman" panose="02020603050405020304" pitchFamily="18" charset="0"/>
              </a:rPr>
              <a:t>kim loại </a:t>
            </a:r>
            <a:r>
              <a:rPr lang="vi-VN" altLang="ko-KR" sz="900" dirty="0" smtClean="0">
                <a:latin typeface="Times New Roman" panose="02020603050405020304" pitchFamily="18" charset="0"/>
                <a:ea typeface="돋움" pitchFamily="50" charset="-127"/>
                <a:cs typeface="Times New Roman" panose="02020603050405020304" pitchFamily="18" charset="0"/>
              </a:rPr>
              <a:t>(</a:t>
            </a:r>
            <a:r>
              <a:rPr lang="en-US" altLang="ko-KR" sz="900" dirty="0" err="1" smtClean="0">
                <a:latin typeface="Times New Roman" panose="02020603050405020304" pitchFamily="18" charset="0"/>
                <a:ea typeface="돋움" pitchFamily="50" charset="-127"/>
                <a:cs typeface="Times New Roman" panose="02020603050405020304" pitchFamily="18" charset="0"/>
              </a:rPr>
              <a:t>dạng</a:t>
            </a:r>
            <a:r>
              <a:rPr lang="vi-VN" altLang="ko-KR" sz="900" dirty="0" smtClean="0">
                <a:latin typeface="Times New Roman" panose="02020603050405020304" pitchFamily="18" charset="0"/>
                <a:ea typeface="돋움" pitchFamily="50" charset="-127"/>
                <a:cs typeface="Times New Roman" panose="02020603050405020304" pitchFamily="18" charset="0"/>
              </a:rPr>
              <a:t> s</a:t>
            </a:r>
            <a:r>
              <a:rPr lang="en-US" altLang="ko-KR" sz="900" dirty="0" err="1" smtClean="0">
                <a:latin typeface="Times New Roman" panose="02020603050405020304" pitchFamily="18" charset="0"/>
                <a:ea typeface="돋움" pitchFamily="50" charset="-127"/>
                <a:cs typeface="Times New Roman" panose="02020603050405020304" pitchFamily="18" charset="0"/>
              </a:rPr>
              <a:t>ợi</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vi-VN"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a:t>
            </a: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② </a:t>
            </a:r>
            <a:r>
              <a:rPr lang="en-US" altLang="ko-KR" sz="900" dirty="0" err="1" smtClean="0">
                <a:solidFill>
                  <a:srgbClr val="FF0000"/>
                </a:solidFill>
                <a:latin typeface="Times New Roman" panose="02020603050405020304" pitchFamily="18" charset="0"/>
                <a:ea typeface="돋움" pitchFamily="50" charset="-127"/>
                <a:cs typeface="Times New Roman" panose="02020603050405020304" pitchFamily="18" charset="0"/>
              </a:rPr>
              <a:t>Điện</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dirty="0" err="1" smtClean="0">
                <a:solidFill>
                  <a:srgbClr val="FF0000"/>
                </a:solidFill>
                <a:latin typeface="Times New Roman" panose="02020603050405020304" pitchFamily="18" charset="0"/>
                <a:ea typeface="돋움" pitchFamily="50" charset="-127"/>
                <a:cs typeface="Times New Roman" panose="02020603050405020304" pitchFamily="18" charset="0"/>
              </a:rPr>
              <a:t>trở</a:t>
            </a:r>
            <a:r>
              <a:rPr lang="vi-VN"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xi măng</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③ </a:t>
            </a:r>
            <a:r>
              <a:rPr lang="en-US" altLang="ko-KR" sz="900" dirty="0" err="1" smtClean="0">
                <a:latin typeface="Times New Roman" panose="02020603050405020304" pitchFamily="18" charset="0"/>
                <a:ea typeface="돋움" pitchFamily="50" charset="-127"/>
                <a:cs typeface="Times New Roman" panose="02020603050405020304" pitchFamily="18" charset="0"/>
              </a:rPr>
              <a:t>Điện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trở</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màng</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kim</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loại</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màng</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mỏng</a:t>
            </a:r>
            <a:r>
              <a:rPr lang="en-US" altLang="ko-KR" sz="900" dirty="0">
                <a:latin typeface="Times New Roman" panose="02020603050405020304" pitchFamily="18" charset="0"/>
                <a:ea typeface="돋움" pitchFamily="50" charset="-127"/>
                <a:cs typeface="Times New Roman" panose="02020603050405020304" pitchFamily="18" charset="0"/>
              </a:rPr>
              <a:t>)</a:t>
            </a: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④</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Điện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trở</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màng carbon nhỏ</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10. </a:t>
            </a:r>
            <a:r>
              <a:rPr lang="en-US" altLang="ko-KR" sz="900" dirty="0" err="1" smtClean="0">
                <a:latin typeface="Times New Roman" panose="02020603050405020304" pitchFamily="18" charset="0"/>
                <a:ea typeface="돋움" pitchFamily="50" charset="-127"/>
                <a:cs typeface="Times New Roman" panose="02020603050405020304" pitchFamily="18" charset="0"/>
              </a:rPr>
              <a:t>Đáp</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án</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nào sau đây không phải là </a:t>
            </a:r>
            <a:r>
              <a:rPr lang="en-US" altLang="ko-KR" sz="900" dirty="0" err="1" smtClean="0">
                <a:latin typeface="Times New Roman" panose="02020603050405020304" pitchFamily="18" charset="0"/>
                <a:ea typeface="돋움" pitchFamily="50" charset="-127"/>
                <a:cs typeface="Times New Roman" panose="02020603050405020304" pitchFamily="18" charset="0"/>
              </a:rPr>
              <a:t>một</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loại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của </a:t>
            </a:r>
            <a:r>
              <a:rPr lang="vi-VN" altLang="ko-KR" sz="900" dirty="0">
                <a:latin typeface="Times New Roman" panose="02020603050405020304" pitchFamily="18" charset="0"/>
                <a:ea typeface="돋움" pitchFamily="50" charset="-127"/>
                <a:cs typeface="Times New Roman" panose="02020603050405020304" pitchFamily="18" charset="0"/>
              </a:rPr>
              <a:t>biến trở?</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① </a:t>
            </a:r>
            <a:r>
              <a:rPr lang="en-US" altLang="ko-KR" sz="900" dirty="0" err="1">
                <a:latin typeface="Times New Roman" panose="02020603050405020304" pitchFamily="18" charset="0"/>
                <a:ea typeface="돋움" pitchFamily="50" charset="-127"/>
                <a:cs typeface="Times New Roman" panose="02020603050405020304" pitchFamily="18" charset="0"/>
              </a:rPr>
              <a:t>Màng</a:t>
            </a:r>
            <a:r>
              <a:rPr lang="en-US" altLang="ko-KR" sz="900" dirty="0">
                <a:latin typeface="Times New Roman" panose="02020603050405020304" pitchFamily="18" charset="0"/>
                <a:ea typeface="돋움" pitchFamily="50" charset="-127"/>
                <a:cs typeface="Times New Roman" panose="02020603050405020304" pitchFamily="18" charset="0"/>
              </a:rPr>
              <a:t> carbon</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② </a:t>
            </a:r>
            <a:r>
              <a:rPr lang="en-US" altLang="ko-KR" sz="900" dirty="0" err="1" smtClean="0">
                <a:latin typeface="Times New Roman" panose="02020603050405020304" pitchFamily="18" charset="0"/>
                <a:ea typeface="돋움" pitchFamily="50" charset="-127"/>
                <a:cs typeface="Times New Roman" panose="02020603050405020304" pitchFamily="18" charset="0"/>
              </a:rPr>
              <a:t>Màng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kim</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loại</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③ </a:t>
            </a:r>
            <a:r>
              <a:rPr lang="en-US" altLang="ko-KR" sz="900" dirty="0" err="1" smtClean="0">
                <a:latin typeface="Times New Roman" panose="02020603050405020304" pitchFamily="18" charset="0"/>
                <a:ea typeface="돋움" pitchFamily="50" charset="-127"/>
                <a:cs typeface="Times New Roman" panose="02020603050405020304" pitchFamily="18" charset="0"/>
              </a:rPr>
              <a:t>Cuộn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dây</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  ④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Silicone</a:t>
            </a:r>
            <a:endPar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11. Tụ điện nào sau đây có cực tính?</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① Tụ điện Mylar</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② </a:t>
            </a:r>
            <a:r>
              <a:rPr lang="en-US" altLang="ko-KR" sz="900" dirty="0" err="1">
                <a:latin typeface="Times New Roman" panose="02020603050405020304" pitchFamily="18" charset="0"/>
                <a:ea typeface="돋움" pitchFamily="50" charset="-127"/>
                <a:cs typeface="Times New Roman" panose="02020603050405020304" pitchFamily="18" charset="0"/>
              </a:rPr>
              <a:t>Tụ</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Sứ</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  ③ </a:t>
            </a:r>
            <a:r>
              <a:rPr lang="en-US" altLang="ko-KR" sz="900" dirty="0" err="1">
                <a:solidFill>
                  <a:srgbClr val="FF0000"/>
                </a:solidFill>
                <a:latin typeface="Times New Roman" panose="02020603050405020304" pitchFamily="18" charset="0"/>
                <a:ea typeface="돋움" pitchFamily="50" charset="-127"/>
                <a:cs typeface="Times New Roman" panose="02020603050405020304" pitchFamily="18" charset="0"/>
              </a:rPr>
              <a:t>Tụ</a:t>
            </a: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dirty="0" err="1">
                <a:solidFill>
                  <a:srgbClr val="FF0000"/>
                </a:solidFill>
                <a:latin typeface="Times New Roman" panose="02020603050405020304" pitchFamily="18" charset="0"/>
                <a:ea typeface="돋움" pitchFamily="50" charset="-127"/>
                <a:cs typeface="Times New Roman" panose="02020603050405020304" pitchFamily="18" charset="0"/>
              </a:rPr>
              <a:t>Tantal</a:t>
            </a:r>
            <a:endPar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④ Tụ điện Styrol</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None/>
            </a:pPr>
            <a:r>
              <a:rPr lang="vi-VN" altLang="ko-KR" sz="900" dirty="0">
                <a:latin typeface="Times New Roman" panose="02020603050405020304" pitchFamily="18" charset="0"/>
                <a:ea typeface="돋움" pitchFamily="50" charset="-127"/>
                <a:cs typeface="Times New Roman" panose="02020603050405020304" pitchFamily="18" charset="0"/>
              </a:rPr>
              <a:t>12. Hiện tượng suất điện động xảy ra khi từ thông đi qua cuộn dây bị thay đổi là </a:t>
            </a:r>
            <a:r>
              <a:rPr lang="vi-VN" altLang="ko-KR" sz="900" dirty="0" smtClean="0">
                <a:latin typeface="Times New Roman" panose="02020603050405020304" pitchFamily="18" charset="0"/>
                <a:ea typeface="돋움" pitchFamily="50" charset="-127"/>
                <a:cs typeface="Times New Roman" panose="02020603050405020304" pitchFamily="18" charset="0"/>
              </a:rPr>
              <a:t>gì?</a:t>
            </a:r>
            <a:endParaRPr lang="vi-VN"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a:t>
            </a: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①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C</a:t>
            </a:r>
            <a:r>
              <a:rPr lang="vi-VN"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ảm </a:t>
            </a: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ứng điện từ</a:t>
            </a: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② Suất điện động cảm ứng</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③ </a:t>
            </a:r>
            <a:r>
              <a:rPr lang="en-US" altLang="ko-KR" sz="900" dirty="0" err="1">
                <a:latin typeface="Times New Roman" panose="02020603050405020304" pitchFamily="18" charset="0"/>
                <a:ea typeface="돋움" pitchFamily="50" charset="-127"/>
                <a:cs typeface="Times New Roman" panose="02020603050405020304" pitchFamily="18" charset="0"/>
              </a:rPr>
              <a:t>Định</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luật</a:t>
            </a:r>
            <a:r>
              <a:rPr lang="en-US" altLang="ko-KR" sz="900" dirty="0">
                <a:latin typeface="Times New Roman" panose="02020603050405020304" pitchFamily="18" charset="0"/>
                <a:ea typeface="돋움" pitchFamily="50" charset="-127"/>
                <a:cs typeface="Times New Roman" panose="02020603050405020304" pitchFamily="18" charset="0"/>
              </a:rPr>
              <a:t> Lenz</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④ </a:t>
            </a:r>
            <a:r>
              <a:rPr lang="en-US" altLang="ko-KR" sz="900" dirty="0" err="1">
                <a:latin typeface="Times New Roman" panose="02020603050405020304" pitchFamily="18" charset="0"/>
                <a:ea typeface="돋움" pitchFamily="50" charset="-127"/>
                <a:cs typeface="Times New Roman" panose="02020603050405020304" pitchFamily="18" charset="0"/>
              </a:rPr>
              <a:t>Điện</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cảm</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13. Loại cuộn dây nào có tụ điện mắc song song </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vi-VN"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① FCZ                </a:t>
            </a: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② IFT</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③ RFC                ④ FFC</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14. Điện áp ngưỡng thuận của diode Zener 9.1V / Si</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là bao nhiêu?</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① 0,2V               </a:t>
            </a: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② 0,7V</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③ 2,9V               ④ 9.1V</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15. </a:t>
            </a:r>
            <a:r>
              <a:rPr lang="en-US" altLang="ko-KR" sz="900" dirty="0" smtClean="0">
                <a:latin typeface="Times New Roman" panose="02020603050405020304" pitchFamily="18" charset="0"/>
                <a:ea typeface="돋움" pitchFamily="50" charset="-127"/>
                <a:cs typeface="Times New Roman" panose="02020603050405020304" pitchFamily="18" charset="0"/>
              </a:rPr>
              <a:t>TR </a:t>
            </a:r>
            <a:r>
              <a:rPr lang="en-US" altLang="ko-KR" sz="900" dirty="0" err="1" smtClean="0">
                <a:latin typeface="Times New Roman" panose="02020603050405020304" pitchFamily="18" charset="0"/>
                <a:ea typeface="돋움" pitchFamily="50" charset="-127"/>
                <a:cs typeface="Times New Roman" panose="02020603050405020304" pitchFamily="18" charset="0"/>
              </a:rPr>
              <a:t>tần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số</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thấp</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loại</a:t>
            </a:r>
            <a:r>
              <a:rPr lang="en-US" altLang="ko-KR" sz="900" dirty="0" smtClean="0">
                <a:latin typeface="Times New Roman" panose="02020603050405020304" pitchFamily="18" charset="0"/>
                <a:ea typeface="돋움" pitchFamily="50" charset="-127"/>
                <a:cs typeface="Times New Roman" panose="02020603050405020304" pitchFamily="18" charset="0"/>
              </a:rPr>
              <a:t> NPN?</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① 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a:latin typeface="Times New Roman" panose="02020603050405020304" pitchFamily="18" charset="0"/>
                <a:ea typeface="돋움" pitchFamily="50" charset="-127"/>
                <a:cs typeface="Times New Roman" panose="02020603050405020304" pitchFamily="18" charset="0"/>
              </a:rPr>
              <a:t>XXX</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② B XXX</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③ C XXX</a:t>
            </a:r>
          </a:p>
          <a:p>
            <a:pPr eaLnBrk="1" hangingPunct="1">
              <a:spcBef>
                <a:spcPct val="0"/>
              </a:spcBef>
              <a:buFontTx/>
              <a:buNone/>
            </a:pP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  ④ D XXX</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16. </a:t>
            </a:r>
            <a:r>
              <a:rPr lang="vi-VN" altLang="ko-KR" sz="900" dirty="0" smtClean="0">
                <a:latin typeface="Times New Roman" panose="02020603050405020304" pitchFamily="18" charset="0"/>
                <a:ea typeface="돋움" pitchFamily="50" charset="-127"/>
                <a:cs typeface="Times New Roman" panose="02020603050405020304" pitchFamily="18" charset="0"/>
              </a:rPr>
              <a:t>Đ</a:t>
            </a:r>
            <a:r>
              <a:rPr lang="en-US" altLang="ko-KR" sz="900" dirty="0" err="1" smtClean="0">
                <a:latin typeface="Times New Roman" panose="02020603050405020304" pitchFamily="18" charset="0"/>
                <a:ea typeface="돋움" pitchFamily="50" charset="-127"/>
                <a:cs typeface="Times New Roman" panose="02020603050405020304" pitchFamily="18" charset="0"/>
              </a:rPr>
              <a:t>âu</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không phải là đặc điểm của Photo </a:t>
            </a:r>
            <a:r>
              <a:rPr lang="vi-VN" altLang="ko-KR" sz="900" dirty="0" smtClean="0">
                <a:latin typeface="Times New Roman" panose="02020603050405020304" pitchFamily="18" charset="0"/>
                <a:ea typeface="돋움" pitchFamily="50" charset="-127"/>
                <a:cs typeface="Times New Roman" panose="02020603050405020304" pitchFamily="18" charset="0"/>
              </a:rPr>
              <a:t>Coupler</a:t>
            </a:r>
            <a:r>
              <a:rPr lang="vi-VN" altLang="ko-KR" sz="900" dirty="0">
                <a:latin typeface="Times New Roman" panose="02020603050405020304" pitchFamily="18" charset="0"/>
                <a:ea typeface="돋움" pitchFamily="50" charset="-127"/>
                <a:cs typeface="Times New Roman" panose="02020603050405020304" pitchFamily="18" charset="0"/>
              </a:rPr>
              <a:t>?</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① Tốc độ phản hồi nhanh</a:t>
            </a:r>
          </a:p>
          <a:p>
            <a:pPr eaLnBrk="1" hangingPunct="1">
              <a:spcBef>
                <a:spcPct val="0"/>
              </a:spcBef>
              <a:buFontTx/>
              <a:buNone/>
            </a:pP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dirty="0">
                <a:latin typeface="Times New Roman" panose="02020603050405020304" pitchFamily="18" charset="0"/>
                <a:ea typeface="돋움" pitchFamily="50" charset="-127"/>
                <a:cs typeface="Times New Roman" panose="02020603050405020304" pitchFamily="18" charset="0"/>
              </a:rPr>
              <a:t>② </a:t>
            </a:r>
            <a:r>
              <a:rPr lang="en-US" altLang="ko-KR" sz="900" dirty="0" err="1">
                <a:latin typeface="Times New Roman" panose="02020603050405020304" pitchFamily="18" charset="0"/>
                <a:ea typeface="돋움" pitchFamily="50" charset="-127"/>
                <a:cs typeface="Times New Roman" panose="02020603050405020304" pitchFamily="18" charset="0"/>
              </a:rPr>
              <a:t>Truyền</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tín</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hiệu</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dạng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hai</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chiều</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③ Có độ tin cậy cao</a:t>
            </a:r>
          </a:p>
          <a:p>
            <a:pPr eaLnBrk="1" hangingPunct="1">
              <a:spcBef>
                <a:spcPct val="0"/>
              </a:spcBef>
              <a:buFontTx/>
              <a:buNone/>
            </a:pP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  ④ </a:t>
            </a:r>
            <a:r>
              <a:rPr lang="en-US" altLang="ko-KR" sz="900" dirty="0" err="1">
                <a:solidFill>
                  <a:srgbClr val="FF0000"/>
                </a:solidFill>
                <a:latin typeface="Times New Roman" panose="02020603050405020304" pitchFamily="18" charset="0"/>
                <a:ea typeface="돋움" pitchFamily="50" charset="-127"/>
                <a:cs typeface="Times New Roman" panose="02020603050405020304" pitchFamily="18" charset="0"/>
              </a:rPr>
              <a:t>Chống</a:t>
            </a: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dirty="0" err="1">
                <a:solidFill>
                  <a:srgbClr val="FF0000"/>
                </a:solidFill>
                <a:latin typeface="Times New Roman" panose="02020603050405020304" pitchFamily="18" charset="0"/>
                <a:ea typeface="돋움" pitchFamily="50" charset="-127"/>
                <a:cs typeface="Times New Roman" panose="02020603050405020304" pitchFamily="18" charset="0"/>
              </a:rPr>
              <a:t>ồn</a:t>
            </a:r>
            <a:endPar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endParaRPr>
          </a:p>
        </p:txBody>
      </p:sp>
      <p:pic>
        <p:nvPicPr>
          <p:cNvPr id="6150" name="Picture 6"/>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0848" y="5672137"/>
            <a:ext cx="10668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1" name="Text Box 6"/>
          <p:cNvSpPr txBox="1">
            <a:spLocks noChangeArrowheads="1"/>
          </p:cNvSpPr>
          <p:nvPr/>
        </p:nvSpPr>
        <p:spPr bwMode="auto">
          <a:xfrm>
            <a:off x="292100" y="817563"/>
            <a:ext cx="12907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Điện</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Câu 1</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20</a:t>
            </a:r>
            <a:endParaRPr lang="ko-KR" altLang="en-US" sz="1000" b="1">
              <a:latin typeface="Times New Roman" panose="02020603050405020304" pitchFamily="18" charset="0"/>
              <a:ea typeface="돋움" pitchFamily="50" charset="-127"/>
              <a:cs typeface="Times New Roman" panose="02020603050405020304" pitchFamily="18" charset="0"/>
            </a:endParaRPr>
          </a:p>
        </p:txBody>
      </p:sp>
    </p:spTree>
    <p:extLst>
      <p:ext uri="{BB962C8B-B14F-4D97-AF65-F5344CB8AC3E}">
        <p14:creationId xmlns:p14="http://schemas.microsoft.com/office/powerpoint/2010/main" val="2380969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5" name="Text Box 6"/>
          <p:cNvSpPr txBox="1">
            <a:spLocks noChangeArrowheads="1"/>
          </p:cNvSpPr>
          <p:nvPr/>
        </p:nvSpPr>
        <p:spPr bwMode="auto">
          <a:xfrm>
            <a:off x="123825" y="228600"/>
            <a:ext cx="533223" cy="338554"/>
          </a:xfrm>
          <a:prstGeom prst="rect">
            <a:avLst/>
          </a:prstGeom>
          <a:noFill/>
          <a:ln w="9525">
            <a:noFill/>
            <a:miter lim="800000"/>
            <a:headEnd/>
            <a:tailEnd/>
          </a:ln>
          <a:effectLst/>
        </p:spPr>
        <p:txBody>
          <a:bodyPr wrap="none">
            <a:spAutoFit/>
          </a:bodyPr>
          <a:lstStyle/>
          <a:p>
            <a:pPr>
              <a:defRPr/>
            </a:pPr>
            <a:r>
              <a:rPr lang="en-US" altLang="ko-KR" sz="1600" dirty="0">
                <a:effectLst>
                  <a:outerShdw blurRad="38100" dist="38100" dir="2700000" algn="tl">
                    <a:srgbClr val="C0C0C0"/>
                  </a:outerShdw>
                </a:effectLst>
              </a:rPr>
              <a:t>PLC </a:t>
            </a:r>
            <a:endParaRPr lang="ko-KR" altLang="en-US" sz="1600" dirty="0">
              <a:effectLst>
                <a:outerShdw blurRad="38100" dist="38100" dir="2700000" algn="tl">
                  <a:srgbClr val="C0C0C0"/>
                </a:outerShdw>
              </a:effectLst>
            </a:endParaRPr>
          </a:p>
        </p:txBody>
      </p:sp>
      <p:sp>
        <p:nvSpPr>
          <p:cNvPr id="4100" name="Rectangle 4"/>
          <p:cNvSpPr>
            <a:spLocks noChangeArrowheads="1"/>
          </p:cNvSpPr>
          <p:nvPr/>
        </p:nvSpPr>
        <p:spPr bwMode="auto">
          <a:xfrm>
            <a:off x="3429000" y="704850"/>
            <a:ext cx="3124200" cy="897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27. </a:t>
            </a:r>
            <a:r>
              <a:rPr lang="en-US" altLang="ko-KR" sz="900" dirty="0">
                <a:latin typeface="LG Smart_H2.0 R" panose="020B0600000101010101" pitchFamily="34" charset="-127"/>
                <a:ea typeface="LG Smart_H2.0 R" panose="020B0600000101010101" pitchFamily="34" charset="-127"/>
                <a:cs typeface="Times New Roman" pitchFamily="18" charset="0"/>
              </a:rPr>
              <a:t>Address </a:t>
            </a:r>
            <a:r>
              <a:rPr lang="en-US" altLang="ko-KR" sz="900" dirty="0" err="1">
                <a:latin typeface="LG Smart_H2.0 R" panose="020B0600000101010101" pitchFamily="34" charset="-127"/>
                <a:ea typeface="LG Smart_H2.0 R" panose="020B0600000101010101" pitchFamily="34" charset="-127"/>
                <a:cs typeface="Times New Roman" pitchFamily="18" charset="0"/>
              </a:rPr>
              <a:t>cuối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cùng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nhập</a:t>
            </a:r>
            <a:r>
              <a:rPr lang="en-US" altLang="ko-KR" sz="900" dirty="0">
                <a:latin typeface="LG Smart_H2.0 R" panose="020B0600000101010101" pitchFamily="34" charset="-127"/>
                <a:ea typeface="LG Smart_H2.0 R" panose="020B0600000101010101" pitchFamily="34" charset="-127"/>
                <a:cs typeface="Times New Roman" pitchFamily="18" charset="0"/>
              </a:rPr>
              <a:t> (?) </a:t>
            </a:r>
            <a:r>
              <a:rPr lang="en-US" altLang="ko-KR" sz="900" dirty="0" err="1">
                <a:latin typeface="LG Smart_H2.0 R" panose="020B0600000101010101" pitchFamily="34" charset="-127"/>
                <a:ea typeface="LG Smart_H2.0 R" panose="020B0600000101010101" pitchFamily="34" charset="-127"/>
                <a:cs typeface="Times New Roman" pitchFamily="18" charset="0"/>
              </a:rPr>
              <a:t>trong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cấu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hình</a:t>
            </a:r>
            <a:r>
              <a:rPr lang="en-US" altLang="ko-KR" sz="900" dirty="0">
                <a:latin typeface="LG Smart_H2.0 R" panose="020B0600000101010101" pitchFamily="34" charset="-127"/>
                <a:ea typeface="LG Smart_H2.0 R" panose="020B0600000101010101" pitchFamily="34" charset="-127"/>
                <a:cs typeface="Times New Roman" pitchFamily="18" charset="0"/>
              </a:rPr>
              <a:t> PLC </a:t>
            </a:r>
            <a:r>
              <a:rPr lang="en-US" altLang="ko-KR" sz="900" dirty="0" err="1">
                <a:latin typeface="LG Smart_H2.0 R" panose="020B0600000101010101" pitchFamily="34" charset="-127"/>
                <a:ea typeface="LG Smart_H2.0 R" panose="020B0600000101010101" pitchFamily="34" charset="-127"/>
                <a:cs typeface="Times New Roman" pitchFamily="18" charset="0"/>
              </a:rPr>
              <a:t>dưới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đây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gì</a:t>
            </a:r>
            <a:r>
              <a:rPr lang="vi-VN" altLang="ko-KR" sz="900" dirty="0">
                <a:latin typeface="Times New Roman" pitchFamily="18" charset="0"/>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14F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② 13F         </a:t>
            </a:r>
            <a:r>
              <a:rPr lang="en-US" altLang="ko-KR" sz="900" dirty="0">
                <a:latin typeface="LG Smart_H2.0 R" panose="020B0600000101010101" pitchFamily="34" charset="-127"/>
                <a:ea typeface="LG Smart_H2.0 R" panose="020B0600000101010101" pitchFamily="34" charset="-127"/>
                <a:cs typeface="Times New Roman" pitchFamily="18" charset="0"/>
              </a:rPr>
              <a:t>③ 12F        ④ 10F</a:t>
            </a:r>
          </a:p>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28</a:t>
            </a:r>
            <a:r>
              <a:rPr lang="vi-VN" altLang="ko-KR" sz="900" dirty="0">
                <a:latin typeface="Times New Roman" pitchFamily="18" charset="0"/>
                <a:ea typeface="LG Smart_H2.0 R" panose="020B0600000101010101" pitchFamily="34" charset="-127"/>
                <a:cs typeface="Times New Roman" pitchFamily="18" charset="0"/>
              </a:rPr>
              <a: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Đâu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Rellay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nội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dùng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để</a:t>
            </a:r>
            <a:r>
              <a:rPr lang="en-US" altLang="ko-KR" sz="900" dirty="0" smtClean="0">
                <a:latin typeface="LG Smart_H2.0 R" panose="020B0600000101010101" pitchFamily="34" charset="-127"/>
                <a:ea typeface="LG Smart_H2.0 R" panose="020B0600000101010101" pitchFamily="34" charset="-127"/>
                <a:cs typeface="Times New Roman" pitchFamily="18" charset="0"/>
              </a:rPr>
              <a:t> Data Link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liên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kết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dữ</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liệu</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①</a:t>
            </a:r>
            <a:r>
              <a:rPr lang="en-US" altLang="ko-KR" sz="900" dirty="0" smtClean="0">
                <a:latin typeface="Times New Roman" pitchFamily="18" charset="0"/>
                <a:ea typeface="LG Smart_H2.0 R" panose="020B0600000101010101" pitchFamily="34" charset="-127"/>
                <a:cs typeface="Times New Roman" pitchFamily="18" charset="0"/>
              </a:rPr>
              <a:t> Z</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vi-VN" altLang="ko-KR" sz="900" dirty="0" smtClean="0">
                <a:latin typeface="Times New Roman" pitchFamily="18" charset="0"/>
                <a:ea typeface="LG Smart_H2.0 R" panose="020B0600000101010101" pitchFamily="34" charset="-127"/>
                <a:cs typeface="Times New Roman" pitchFamily="18" charset="0"/>
              </a:rPr>
              <a:t>② </a:t>
            </a:r>
            <a:r>
              <a:rPr lang="en-US" altLang="ko-KR" sz="900" dirty="0" smtClean="0">
                <a:latin typeface="Times New Roman" pitchFamily="18" charset="0"/>
                <a:ea typeface="LG Smart_H2.0 R" panose="020B0600000101010101" pitchFamily="34" charset="-127"/>
                <a:cs typeface="Times New Roman" pitchFamily="18" charset="0"/>
              </a:rPr>
              <a:t>M   </a:t>
            </a:r>
            <a:r>
              <a:rPr lang="vi-VN" altLang="ko-KR" sz="900" dirty="0" smtClean="0">
                <a:solidFill>
                  <a:srgbClr val="FF0000"/>
                </a:solidFill>
                <a:latin typeface="Times New Roman" pitchFamily="18" charset="0"/>
                <a:ea typeface="LG Smart_H2.0 R" panose="020B0600000101010101" pitchFamily="34" charset="-127"/>
                <a:cs typeface="Times New Roman" pitchFamily="18" charset="0"/>
              </a:rPr>
              <a:t>③ </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B     </a:t>
            </a:r>
            <a:r>
              <a:rPr lang="vi-VN" altLang="ko-KR" sz="900" dirty="0" smtClean="0">
                <a:latin typeface="Times New Roman" pitchFamily="18" charset="0"/>
                <a:ea typeface="LG Smart_H2.0 R" panose="020B0600000101010101" pitchFamily="34" charset="-127"/>
                <a:cs typeface="Times New Roman" pitchFamily="18" charset="0"/>
              </a:rPr>
              <a:t>④</a:t>
            </a:r>
            <a:r>
              <a:rPr lang="en-US" altLang="ko-KR" sz="900" dirty="0">
                <a:latin typeface="Times New Roman" pitchFamily="18" charset="0"/>
                <a:ea typeface="LG Smart_H2.0 R" panose="020B0600000101010101" pitchFamily="34" charset="-127"/>
                <a:cs typeface="Times New Roman" pitchFamily="18" charset="0"/>
              </a:rPr>
              <a:t>W</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29. </a:t>
            </a:r>
            <a:r>
              <a:rPr lang="en-US" altLang="ko-KR" sz="900" dirty="0" err="1" smtClean="0">
                <a:latin typeface="Times New Roman" pitchFamily="18" charset="0"/>
                <a:ea typeface="LG Smart_H2.0 R" panose="020B0600000101010101" pitchFamily="34" charset="-127"/>
                <a:cs typeface="Times New Roman" pitchFamily="18" charset="0"/>
              </a:rPr>
              <a:t>Điều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gì</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giải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thích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sai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về</a:t>
            </a:r>
            <a:r>
              <a:rPr lang="en-US" altLang="ko-KR" sz="900" dirty="0" smtClean="0">
                <a:latin typeface="Times New Roman" pitchFamily="18" charset="0"/>
                <a:ea typeface="LG Smart_H2.0 R" panose="020B0600000101010101" pitchFamily="34" charset="-127"/>
                <a:cs typeface="Times New Roman" pitchFamily="18" charset="0"/>
              </a:rPr>
              <a:t> COUNT?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a:t>
            </a:r>
            <a:r>
              <a:rPr lang="en-US" altLang="ko-KR" sz="900" dirty="0" smtClean="0">
                <a:latin typeface="LG Smart_H2.0 R" panose="020B0600000101010101" pitchFamily="34" charset="-127"/>
                <a:ea typeface="LG Smart_H2.0 R" panose="020B0600000101010101" pitchFamily="34" charset="-127"/>
                <a:cs typeface="Times New Roman" pitchFamily="18" charset="0"/>
              </a:rPr>
              <a:t>COUNT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sẽ</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đếm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ON,    </a:t>
            </a:r>
          </a:p>
          <a:p>
            <a:pPr eaLnBrk="1" hangingPunct="1">
              <a:spcBef>
                <a:spcPct val="0"/>
              </a:spcBef>
              <a:buFontTx/>
              <a:buNone/>
            </a:pPr>
            <a:r>
              <a:rPr lang="vi-VN" altLang="ko-KR" sz="900" dirty="0" smtClean="0">
                <a:solidFill>
                  <a:srgbClr val="FF0000"/>
                </a:solidFill>
                <a:latin typeface="Times New Roman" pitchFamily="18" charset="0"/>
                <a:ea typeface="LG Smart_H2.0 R" panose="020B0600000101010101" pitchFamily="34" charset="-127"/>
                <a:cs typeface="Times New Roman" pitchFamily="18" charset="0"/>
              </a:rPr>
              <a:t>②</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Dù</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COUNT UP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tín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hiệu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sẽ</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COUNT</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Sau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COUNT UP,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trạng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thay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đến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lệnh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RST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thực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thi</a:t>
            </a: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Nếu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lệnh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RST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thực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trước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COUNT UP,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sẽ</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thay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thành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0</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30. </a:t>
            </a:r>
            <a:r>
              <a:rPr lang="en-US" altLang="ko-KR" sz="900" dirty="0" err="1">
                <a:latin typeface="LG Smart_H2.0 R" panose="020B0600000101010101" pitchFamily="34" charset="-127"/>
                <a:ea typeface="LG Smart_H2.0 R" panose="020B0600000101010101" pitchFamily="34" charset="-127"/>
                <a:cs typeface="Times New Roman" pitchFamily="18" charset="0"/>
              </a:rPr>
              <a:t>Điều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gì</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đúng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giải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thích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ra</a:t>
            </a:r>
            <a:r>
              <a:rPr lang="en-US" altLang="ko-KR" sz="900" dirty="0">
                <a:latin typeface="LG Smart_H2.0 R" panose="020B0600000101010101" pitchFamily="34" charset="-127"/>
                <a:ea typeface="LG Smart_H2.0 R" panose="020B0600000101010101" pitchFamily="34" charset="-127"/>
                <a:cs typeface="Times New Roman" pitchFamily="18" charset="0"/>
              </a:rPr>
              <a:t> DEVICE “Y”?</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Nó</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là</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DEVICE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lưu</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trữ</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xuất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DATA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truyền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kết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quả</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tính</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toàn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đến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thiết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bị</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đầu</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ra</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được</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kết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nối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với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UNIT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đầu</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ra</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PLC.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② </a:t>
            </a:r>
            <a:r>
              <a:rPr lang="en-US" altLang="ko-KR" sz="900" dirty="0" err="1">
                <a:latin typeface="LG Smart_H2.0 R" panose="020B0600000101010101" pitchFamily="34" charset="-127"/>
                <a:ea typeface="LG Smart_H2.0 R" panose="020B0600000101010101" pitchFamily="34" charset="-127"/>
                <a:cs typeface="Times New Roman" pitchFamily="18" charset="0"/>
              </a:rPr>
              <a:t>Lưu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trữ</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kết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quả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tạo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trong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quá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trình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hoạt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chương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trình</a:t>
            </a:r>
            <a:r>
              <a:rPr lang="en-US" altLang="ko-KR" sz="900" dirty="0">
                <a:latin typeface="LG Smart_H2.0 R" panose="020B0600000101010101" pitchFamily="34" charset="-127"/>
                <a:ea typeface="LG Smart_H2.0 R" panose="020B0600000101010101" pitchFamily="34" charset="-127"/>
                <a:cs typeface="Times New Roman" pitchFamily="18" charset="0"/>
              </a:rPr>
              <a:t> MAIN </a:t>
            </a:r>
            <a:r>
              <a:rPr lang="en-US" altLang="ko-KR" sz="900" dirty="0" err="1">
                <a:latin typeface="LG Smart_H2.0 R" panose="020B0600000101010101" pitchFamily="34" charset="-127"/>
                <a:ea typeface="LG Smart_H2.0 R" panose="020B0600000101010101" pitchFamily="34" charset="-127"/>
                <a:cs typeface="Times New Roman" pitchFamily="18" charset="0"/>
              </a:rPr>
              <a:t>tại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vùng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ra.</a:t>
            </a: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Y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bởi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tiếp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điểm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tại</a:t>
            </a:r>
            <a:r>
              <a:rPr lang="en-US" altLang="ko-KR" sz="900" dirty="0">
                <a:latin typeface="LG Smart_H2.0 R" panose="020B0600000101010101" pitchFamily="34" charset="-127"/>
                <a:ea typeface="LG Smart_H2.0 R" panose="020B0600000101010101" pitchFamily="34" charset="-127"/>
                <a:cs typeface="Times New Roman" pitchFamily="18" charset="0"/>
              </a:rPr>
              <a:t> PROGRAM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④ </a:t>
            </a:r>
            <a:r>
              <a:rPr lang="en-US" altLang="ko-KR" sz="900" dirty="0" err="1">
                <a:latin typeface="LG Smart_H2.0 R" panose="020B0600000101010101" pitchFamily="34" charset="-127"/>
                <a:ea typeface="LG Smart_H2.0 R" panose="020B0600000101010101" pitchFamily="34" charset="-127"/>
                <a:cs typeface="Times New Roman" pitchFamily="18" charset="0"/>
              </a:rPr>
              <a:t>Khi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bằng</a:t>
            </a:r>
            <a:r>
              <a:rPr lang="en-US" altLang="ko-KR" sz="900" dirty="0">
                <a:latin typeface="LG Smart_H2.0 R" panose="020B0600000101010101" pitchFamily="34" charset="-127"/>
                <a:ea typeface="LG Smart_H2.0 R" panose="020B0600000101010101" pitchFamily="34" charset="-127"/>
                <a:cs typeface="Times New Roman" pitchFamily="18" charset="0"/>
              </a:rPr>
              <a:t> Relay M </a:t>
            </a:r>
            <a:r>
              <a:rPr lang="en-US" altLang="ko-KR" sz="900" dirty="0" err="1">
                <a:latin typeface="LG Smart_H2.0 R" panose="020B0600000101010101" pitchFamily="34" charset="-127"/>
                <a:ea typeface="LG Smart_H2.0 R" panose="020B0600000101010101" pitchFamily="34" charset="-127"/>
                <a:cs typeface="Times New Roman" pitchFamily="18" charset="0"/>
              </a:rPr>
              <a:t>bên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trong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thì</a:t>
            </a:r>
            <a:r>
              <a:rPr lang="en-US" altLang="ko-KR" sz="900" dirty="0">
                <a:latin typeface="LG Smart_H2.0 R" panose="020B0600000101010101" pitchFamily="34" charset="-127"/>
                <a:ea typeface="LG Smart_H2.0 R" panose="020B0600000101010101" pitchFamily="34" charset="-127"/>
                <a:cs typeface="Times New Roman" pitchFamily="18" charset="0"/>
              </a:rPr>
              <a:t> Y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duy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trì</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sự</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mất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31. </a:t>
            </a:r>
            <a:r>
              <a:rPr lang="en-US" altLang="ko-KR" sz="900" dirty="0" err="1">
                <a:latin typeface="LG Smart_H2.0 R" panose="020B0600000101010101" pitchFamily="34" charset="-127"/>
                <a:ea typeface="LG Smart_H2.0 R" panose="020B0600000101010101" pitchFamily="34" charset="-127"/>
                <a:cs typeface="Times New Roman" pitchFamily="18" charset="0"/>
              </a:rPr>
              <a:t>Nếu</a:t>
            </a:r>
            <a:r>
              <a:rPr lang="en-US" altLang="ko-KR" sz="900" dirty="0">
                <a:latin typeface="LG Smart_H2.0 R" panose="020B0600000101010101" pitchFamily="34" charset="-127"/>
                <a:ea typeface="LG Smart_H2.0 R" panose="020B0600000101010101" pitchFamily="34" charset="-127"/>
                <a:cs typeface="Times New Roman" pitchFamily="18" charset="0"/>
              </a:rPr>
              <a:t> ON X5 </a:t>
            </a:r>
            <a:r>
              <a:rPr lang="en-US" altLang="ko-KR" sz="900" dirty="0" err="1">
                <a:latin typeface="LG Smart_H2.0 R" panose="020B0600000101010101" pitchFamily="34" charset="-127"/>
                <a:ea typeface="LG Smart_H2.0 R" panose="020B0600000101010101" pitchFamily="34" charset="-127"/>
                <a:cs typeface="Times New Roman" pitchFamily="18" charset="0"/>
              </a:rPr>
              <a:t>điều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như</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hiện</a:t>
            </a:r>
            <a:r>
              <a:rPr lang="en-US" altLang="ko-KR" sz="900" dirty="0">
                <a:latin typeface="LG Smart_H2.0 R" panose="020B0600000101010101" pitchFamily="34" charset="-127"/>
                <a:ea typeface="LG Smart_H2.0 R" panose="020B0600000101010101" pitchFamily="34" charset="-127"/>
                <a:cs typeface="Times New Roman" pitchFamily="18" charset="0"/>
              </a:rPr>
              <a:t> ở </a:t>
            </a:r>
            <a:r>
              <a:rPr lang="en-US" altLang="ko-KR" sz="900" dirty="0" err="1">
                <a:latin typeface="LG Smart_H2.0 R" panose="020B0600000101010101" pitchFamily="34" charset="-127"/>
                <a:ea typeface="LG Smart_H2.0 R" panose="020B0600000101010101" pitchFamily="34" charset="-127"/>
                <a:cs typeface="Times New Roman" pitchFamily="18" charset="0"/>
              </a:rPr>
              <a:t>biểu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đồ</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dưới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sẽ</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nhận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kết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quả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trong</a:t>
            </a:r>
            <a:r>
              <a:rPr lang="en-US" altLang="ko-KR" sz="900" dirty="0">
                <a:latin typeface="LG Smart_H2.0 R" panose="020B0600000101010101" pitchFamily="34" charset="-127"/>
                <a:ea typeface="LG Smart_H2.0 R" panose="020B0600000101010101" pitchFamily="34" charset="-127"/>
                <a:cs typeface="Times New Roman" pitchFamily="18" charset="0"/>
              </a:rPr>
              <a:t> M0.</a:t>
            </a:r>
          </a:p>
          <a:p>
            <a:pPr eaLnBrk="1" hangingPunct="1">
              <a:spcBef>
                <a:spcPct val="0"/>
              </a:spcBef>
              <a:buFontTx/>
              <a:buNone/>
            </a:pPr>
            <a:r>
              <a:rPr lang="en-US" altLang="ko-KR" sz="900" dirty="0" err="1">
                <a:latin typeface="LG Smart_H2.0 R" panose="020B0600000101010101" pitchFamily="34" charset="-127"/>
                <a:ea typeface="LG Smart_H2.0 R" panose="020B0600000101010101" pitchFamily="34" charset="-127"/>
                <a:cs typeface="Times New Roman" pitchFamily="18" charset="0"/>
              </a:rPr>
              <a:t>Chọn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kết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quả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khác</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p:txBody>
      </p:sp>
      <p:sp>
        <p:nvSpPr>
          <p:cNvPr id="4101" name="Rectangle 3"/>
          <p:cNvSpPr>
            <a:spLocks noChangeArrowheads="1"/>
          </p:cNvSpPr>
          <p:nvPr/>
        </p:nvSpPr>
        <p:spPr bwMode="auto">
          <a:xfrm>
            <a:off x="304800" y="704850"/>
            <a:ext cx="3124200" cy="897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21. </a:t>
            </a:r>
            <a:r>
              <a:rPr lang="en-US" altLang="ko-KR" sz="900" dirty="0" err="1" smtClean="0">
                <a:latin typeface="Times New Roman" pitchFamily="18" charset="0"/>
                <a:ea typeface="LG Smart_H2.0 R" panose="020B0600000101010101" pitchFamily="34" charset="-127"/>
                <a:cs typeface="Times New Roman" pitchFamily="18" charset="0"/>
              </a:rPr>
              <a:t>Nơi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đặt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thời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gian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quét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tối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đa</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Nếu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thời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gian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quét</a:t>
            </a:r>
            <a:r>
              <a:rPr lang="en-US" altLang="ko-KR" sz="900" dirty="0" smtClean="0">
                <a:latin typeface="Times New Roman" pitchFamily="18" charset="0"/>
                <a:ea typeface="LG Smart_H2.0 R" panose="020B0600000101010101" pitchFamily="34" charset="-127"/>
                <a:cs typeface="Times New Roman" pitchFamily="18" charset="0"/>
              </a:rPr>
              <a:t> Run </a:t>
            </a:r>
            <a:r>
              <a:rPr lang="en-US" altLang="ko-KR" sz="900" dirty="0" err="1" smtClean="0">
                <a:latin typeface="Times New Roman" pitchFamily="18" charset="0"/>
                <a:ea typeface="LG Smart_H2.0 R" panose="020B0600000101010101" pitchFamily="34" charset="-127"/>
                <a:cs typeface="Times New Roman" pitchFamily="18" charset="0"/>
              </a:rPr>
              <a:t>muộn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hơn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thời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gian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này</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thì</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sẽ</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xảy</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ra</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loi</a:t>
            </a:r>
            <a:r>
              <a:rPr lang="en-US" altLang="ko-KR" sz="900" dirty="0" smtClean="0">
                <a:latin typeface="Times New Roman" pitchFamily="18" charset="0"/>
                <a:ea typeface="LG Smart_H2.0 R" panose="020B0600000101010101" pitchFamily="34" charset="-127"/>
                <a:cs typeface="Times New Roman" pitchFamily="18" charset="0"/>
              </a:rPr>
              <a:t> PLC. </a:t>
            </a:r>
            <a:r>
              <a:rPr lang="en-US" altLang="ko-KR" sz="900" dirty="0" err="1" smtClean="0">
                <a:latin typeface="Times New Roman" pitchFamily="18" charset="0"/>
                <a:ea typeface="LG Smart_H2.0 R" panose="020B0600000101010101" pitchFamily="34" charset="-127"/>
                <a:cs typeface="Times New Roman" pitchFamily="18" charset="0"/>
              </a:rPr>
              <a:t>Tính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năng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này</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gọi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là</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gì</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a:t>
            </a:r>
            <a:r>
              <a:rPr lang="en-US" altLang="ko-KR" sz="900" dirty="0" err="1" smtClean="0">
                <a:latin typeface="Times New Roman" pitchFamily="18" charset="0"/>
                <a:ea typeface="LG Smart_H2.0 R" panose="020B0600000101010101" pitchFamily="34" charset="-127"/>
                <a:cs typeface="Times New Roman" pitchFamily="18" charset="0"/>
              </a:rPr>
              <a:t>Quét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liên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tục</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a:t>
            </a:r>
            <a:r>
              <a:rPr lang="en-US" altLang="ko-KR" sz="900" dirty="0" err="1" smtClean="0">
                <a:latin typeface="Times New Roman" pitchFamily="18" charset="0"/>
                <a:ea typeface="LG Smart_H2.0 R" panose="020B0600000101010101" pitchFamily="34" charset="-127"/>
                <a:cs typeface="Times New Roman" pitchFamily="18" charset="0"/>
              </a:rPr>
              <a:t>Tính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năng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tự</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chuẩn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đoán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LG Smart_H2.0 R" panose="020B0600000101010101" pitchFamily="34" charset="-127"/>
                <a:cs typeface="Times New Roman" pitchFamily="18" charset="0"/>
              </a:rPr>
              <a:t>③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WDT (watchdog timer)</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System monitoring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22.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Đâu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chương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trình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đồng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mạch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đây</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a:t>
            </a:r>
            <a:endParaRPr lang="en-US"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23.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Thẻ</a:t>
            </a:r>
            <a:r>
              <a:rPr lang="en-US" altLang="ko-KR" sz="900" dirty="0" smtClean="0">
                <a:latin typeface="LG Smart_H2.0 R" panose="020B0600000101010101" pitchFamily="34" charset="-127"/>
                <a:ea typeface="LG Smart_H2.0 R" panose="020B0600000101010101" pitchFamily="34" charset="-127"/>
                <a:cs typeface="Times New Roman" pitchFamily="18" charset="0"/>
              </a:rPr>
              <a:t> QX40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kĩ</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thuật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gắn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khe</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cắm</a:t>
            </a:r>
            <a:r>
              <a:rPr lang="en-US" altLang="ko-KR" sz="900" dirty="0" smtClean="0">
                <a:latin typeface="LG Smart_H2.0 R" panose="020B0600000101010101" pitchFamily="34" charset="-127"/>
                <a:ea typeface="LG Smart_H2.0 R" panose="020B0600000101010101" pitchFamily="34" charset="-127"/>
                <a:cs typeface="Times New Roman" pitchFamily="18" charset="0"/>
              </a:rPr>
              <a:t> Basic PLC. Ý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nghĩa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latin typeface="LG Smart_H2.0 R" panose="020B0600000101010101" pitchFamily="34" charset="-127"/>
                <a:ea typeface="LG Smart_H2.0 R" panose="020B0600000101010101" pitchFamily="34" charset="-127"/>
                <a:cs typeface="Times New Roman" pitchFamily="18" charset="0"/>
              </a:rPr>
              <a:t> “0”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thẻ</a:t>
            </a:r>
            <a:r>
              <a:rPr lang="en-US" altLang="ko-KR" sz="900" dirty="0" smtClean="0">
                <a:latin typeface="LG Smart_H2.0 R" panose="020B0600000101010101" pitchFamily="34" charset="-127"/>
                <a:ea typeface="LG Smart_H2.0 R" panose="020B0600000101010101" pitchFamily="34" charset="-127"/>
                <a:cs typeface="Times New Roman" pitchFamily="18" charset="0"/>
              </a:rPr>
              <a:t> QX40?</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chiếm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hữu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Mode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④ Mode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biệt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24.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sai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bản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khiển</a:t>
            </a:r>
            <a:r>
              <a:rPr lang="en-US" altLang="ko-KR" sz="900" dirty="0" smtClean="0">
                <a:latin typeface="LG Smart_H2.0 R" panose="020B0600000101010101" pitchFamily="34" charset="-127"/>
                <a:ea typeface="LG Smart_H2.0 R" panose="020B0600000101010101" pitchFamily="34" charset="-127"/>
                <a:cs typeface="Times New Roman" pitchFamily="18" charset="0"/>
              </a:rPr>
              <a:t> PLC?</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a:t>
            </a:r>
            <a:r>
              <a:rPr lang="en-US" altLang="ko-KR" sz="900" dirty="0" err="1" smtClean="0">
                <a:latin typeface="Times New Roman" pitchFamily="18" charset="0"/>
                <a:ea typeface="LG Smart_H2.0 R" panose="020B0600000101010101" pitchFamily="34" charset="-127"/>
                <a:cs typeface="Times New Roman" pitchFamily="18" charset="0"/>
              </a:rPr>
              <a:t>Ko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tiếp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điểm</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độ</a:t>
            </a:r>
            <a:r>
              <a:rPr lang="en-US" altLang="ko-KR" sz="900" dirty="0" smtClean="0">
                <a:latin typeface="Times New Roman" pitchFamily="18" charset="0"/>
                <a:ea typeface="LG Smart_H2.0 R" panose="020B0600000101010101" pitchFamily="34" charset="-127"/>
                <a:cs typeface="Times New Roman" pitchFamily="18" charset="0"/>
              </a:rPr>
              <a:t> tin </a:t>
            </a:r>
            <a:r>
              <a:rPr lang="en-US" altLang="ko-KR" sz="900" dirty="0" err="1" smtClean="0">
                <a:latin typeface="Times New Roman" pitchFamily="18" charset="0"/>
                <a:ea typeface="LG Smart_H2.0 R" panose="020B0600000101010101" pitchFamily="34" charset="-127"/>
                <a:cs typeface="Times New Roman" pitchFamily="18" charset="0"/>
              </a:rPr>
              <a:t>cậy</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cao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tuổi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thọ</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cao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điều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khiển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tóc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độ</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cao</a:t>
            </a:r>
            <a:r>
              <a:rPr lang="en-US"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solidFill>
                  <a:srgbClr val="FF0000"/>
                </a:solidFill>
                <a:latin typeface="Times New Roman" pitchFamily="18" charset="0"/>
                <a:ea typeface="LG Smart_H2.0 R" panose="020B0600000101010101" pitchFamily="34" charset="-127"/>
                <a:cs typeface="Times New Roman" pitchFamily="18" charset="0"/>
              </a:rPr>
              <a:t>②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Khó</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mở</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rộng</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hệ</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thống</a:t>
            </a:r>
            <a:endParaRPr lang="vi-VN" altLang="ko-KR" sz="900" dirty="0" smtClean="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Duy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tin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cậy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dễ</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bảo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trì</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a:t>
            </a:r>
            <a:r>
              <a:rPr lang="en-US" altLang="ko-KR" sz="900" dirty="0" err="1" smtClean="0">
                <a:latin typeface="Times New Roman" pitchFamily="18" charset="0"/>
                <a:ea typeface="LG Smart_H2.0 R" panose="020B0600000101010101" pitchFamily="34" charset="-127"/>
                <a:cs typeface="Times New Roman" pitchFamily="18" charset="0"/>
              </a:rPr>
              <a:t>Tính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năng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nhỏ</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25.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Vai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trò</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việc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truyền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hiệu</a:t>
            </a:r>
            <a:r>
              <a:rPr lang="en-US" altLang="ko-KR" sz="900" dirty="0" smtClean="0">
                <a:latin typeface="LG Smart_H2.0 R" panose="020B0600000101010101" pitchFamily="34" charset="-127"/>
                <a:ea typeface="LG Smart_H2.0 R" panose="020B0600000101010101" pitchFamily="34" charset="-127"/>
                <a:cs typeface="Times New Roman" pitchFamily="18" charset="0"/>
              </a:rPr>
              <a:t> Bit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từ</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thiết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ngoài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phần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toán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CPU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Unit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Digital</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② </a:t>
            </a:r>
            <a:r>
              <a:rPr lang="en-US" altLang="ko-KR" sz="900" dirty="0" smtClean="0">
                <a:latin typeface="LG Smart_H2.0 R" panose="020B0600000101010101" pitchFamily="34" charset="-127"/>
                <a:ea typeface="LG Smart_H2.0 R" panose="020B0600000101010101" pitchFamily="34" charset="-127"/>
                <a:cs typeface="Times New Roman" pitchFamily="18" charset="0"/>
              </a:rPr>
              <a:t>Unit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r>
              <a:rPr lang="en-US" altLang="ko-KR" sz="900" dirty="0" smtClean="0">
                <a:latin typeface="LG Smart_H2.0 R" panose="020B0600000101010101" pitchFamily="34" charset="-127"/>
                <a:ea typeface="LG Smart_H2.0 R" panose="020B0600000101010101" pitchFamily="34" charset="-127"/>
                <a:cs typeface="Times New Roman" pitchFamily="18" charset="0"/>
              </a:rPr>
              <a:t> Digital</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Unit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Analog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④ </a:t>
            </a:r>
            <a:r>
              <a:rPr lang="en-US" altLang="ko-KR" sz="900" dirty="0" smtClean="0">
                <a:latin typeface="LG Smart_H2.0 R" panose="020B0600000101010101" pitchFamily="34" charset="-127"/>
                <a:ea typeface="LG Smart_H2.0 R" panose="020B0600000101010101" pitchFamily="34" charset="-127"/>
                <a:cs typeface="Times New Roman" pitchFamily="18" charset="0"/>
              </a:rPr>
              <a:t>Unit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Analog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26.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Tuổi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thọ</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Q6BAT battery ở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dưới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đây</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nhiêu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trường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hợp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nối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model CPU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liên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tục</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smtClean="0">
                <a:latin typeface="Times New Roman" pitchFamily="18" charset="0"/>
                <a:ea typeface="LG Smart_H2.0 R" panose="020B0600000101010101" pitchFamily="34" charset="-127"/>
                <a:cs typeface="Times New Roman" pitchFamily="18" charset="0"/>
              </a:rPr>
              <a:t>7 </a:t>
            </a:r>
            <a:r>
              <a:rPr lang="en-US" altLang="ko-KR" sz="900" dirty="0" err="1" smtClean="0">
                <a:latin typeface="Times New Roman" pitchFamily="18" charset="0"/>
                <a:ea typeface="LG Smart_H2.0 R" panose="020B0600000101010101" pitchFamily="34" charset="-127"/>
                <a:cs typeface="Times New Roman" pitchFamily="18" charset="0"/>
              </a:rPr>
              <a:t>năm</a:t>
            </a: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② </a:t>
            </a:r>
            <a:r>
              <a:rPr lang="en-US" altLang="ko-KR" sz="900" dirty="0" smtClean="0">
                <a:latin typeface="Times New Roman" pitchFamily="18" charset="0"/>
                <a:ea typeface="LG Smart_H2.0 R" panose="020B0600000101010101" pitchFamily="34" charset="-127"/>
                <a:cs typeface="Times New Roman" pitchFamily="18" charset="0"/>
              </a:rPr>
              <a:t>8 </a:t>
            </a:r>
            <a:r>
              <a:rPr lang="en-US" altLang="ko-KR" sz="900" dirty="0" err="1" smtClean="0">
                <a:latin typeface="Times New Roman" pitchFamily="18" charset="0"/>
                <a:ea typeface="LG Smart_H2.0 R" panose="020B0600000101010101" pitchFamily="34" charset="-127"/>
                <a:cs typeface="Times New Roman" pitchFamily="18" charset="0"/>
              </a:rPr>
              <a:t>năm</a:t>
            </a: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③ </a:t>
            </a:r>
            <a:r>
              <a:rPr lang="en-US" altLang="ko-KR" sz="900" dirty="0">
                <a:latin typeface="Times New Roman" pitchFamily="18" charset="0"/>
                <a:ea typeface="LG Smart_H2.0 R" panose="020B0600000101010101" pitchFamily="34" charset="-127"/>
                <a:cs typeface="Times New Roman" pitchFamily="18" charset="0"/>
              </a:rPr>
              <a:t>9</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năm</a:t>
            </a: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solidFill>
                  <a:srgbClr val="FF0000"/>
                </a:solidFill>
                <a:latin typeface="Times New Roman" pitchFamily="18" charset="0"/>
                <a:ea typeface="LG Smart_H2.0 R" panose="020B0600000101010101" pitchFamily="34" charset="-127"/>
                <a:cs typeface="Times New Roman" pitchFamily="18" charset="0"/>
              </a:rPr>
              <a:t>④</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10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năm</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p:txBody>
      </p:sp>
      <p:sp>
        <p:nvSpPr>
          <p:cNvPr id="4102" name="Text Box 6"/>
          <p:cNvSpPr txBox="1">
            <a:spLocks noChangeArrowheads="1"/>
          </p:cNvSpPr>
          <p:nvPr/>
        </p:nvSpPr>
        <p:spPr bwMode="auto">
          <a:xfrm>
            <a:off x="285750" y="674688"/>
            <a:ext cx="1220206"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a:latin typeface="LG Smart_H2.0 R" panose="020B0600000101010101" pitchFamily="34" charset="-127"/>
                <a:ea typeface="LG Smart_H2.0 R" panose="020B0600000101010101" pitchFamily="34" charset="-127"/>
              </a:rPr>
              <a:t>※ PLC : Câu 21</a:t>
            </a:r>
            <a:r>
              <a:rPr lang="ko-KR" altLang="en-US" sz="1000">
                <a:latin typeface="LG Smart_H2.0 R" panose="020B0600000101010101" pitchFamily="34" charset="-127"/>
                <a:ea typeface="LG Smart_H2.0 R" panose="020B0600000101010101" pitchFamily="34" charset="-127"/>
              </a:rPr>
              <a:t> </a:t>
            </a:r>
            <a:r>
              <a:rPr lang="en-US" altLang="ko-KR" sz="1000">
                <a:latin typeface="LG Smart_H2.0 R" panose="020B0600000101010101" pitchFamily="34" charset="-127"/>
                <a:ea typeface="LG Smart_H2.0 R" panose="020B0600000101010101" pitchFamily="34" charset="-127"/>
              </a:rPr>
              <a:t>~ 40</a:t>
            </a:r>
            <a:endParaRPr lang="ko-KR" altLang="en-US" sz="1000">
              <a:latin typeface="LG Smart_H2.0 R" panose="020B0600000101010101" pitchFamily="34" charset="-127"/>
              <a:ea typeface="LG Smart_H2.0 R" panose="020B0600000101010101" pitchFamily="34" charset="-127"/>
            </a:endParaRPr>
          </a:p>
        </p:txBody>
      </p:sp>
      <p:grpSp>
        <p:nvGrpSpPr>
          <p:cNvPr id="41" name="Group 40"/>
          <p:cNvGrpSpPr/>
          <p:nvPr/>
        </p:nvGrpSpPr>
        <p:grpSpPr>
          <a:xfrm>
            <a:off x="570923" y="2360712"/>
            <a:ext cx="2570045" cy="648072"/>
            <a:chOff x="416597" y="2360712"/>
            <a:chExt cx="2570045" cy="781050"/>
          </a:xfrm>
        </p:grpSpPr>
        <p:pic>
          <p:nvPicPr>
            <p:cNvPr id="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8905"/>
            <a:stretch/>
          </p:blipFill>
          <p:spPr bwMode="auto">
            <a:xfrm>
              <a:off x="416597" y="2360712"/>
              <a:ext cx="91941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9630"/>
            <a:stretch/>
          </p:blipFill>
          <p:spPr bwMode="auto">
            <a:xfrm>
              <a:off x="1227147" y="2360712"/>
              <a:ext cx="175949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4" name="Group 43"/>
          <p:cNvGrpSpPr/>
          <p:nvPr/>
        </p:nvGrpSpPr>
        <p:grpSpPr>
          <a:xfrm>
            <a:off x="416018" y="3240411"/>
            <a:ext cx="1541581" cy="499685"/>
            <a:chOff x="-1869131" y="2691529"/>
            <a:chExt cx="2497777" cy="809625"/>
          </a:xfrm>
        </p:grpSpPr>
        <p:pic>
          <p:nvPicPr>
            <p:cNvPr id="4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75056"/>
            <a:stretch/>
          </p:blipFill>
          <p:spPr bwMode="auto">
            <a:xfrm>
              <a:off x="-1869131" y="2691529"/>
              <a:ext cx="1525317"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83974"/>
            <a:stretch/>
          </p:blipFill>
          <p:spPr bwMode="auto">
            <a:xfrm>
              <a:off x="-351335" y="2691529"/>
              <a:ext cx="979981"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7" name="Group 46"/>
          <p:cNvGrpSpPr/>
          <p:nvPr/>
        </p:nvGrpSpPr>
        <p:grpSpPr>
          <a:xfrm>
            <a:off x="1995700" y="3224808"/>
            <a:ext cx="1397926" cy="536091"/>
            <a:chOff x="-1971600" y="3296816"/>
            <a:chExt cx="2160877" cy="828675"/>
          </a:xfrm>
        </p:grpSpPr>
        <p:pic>
          <p:nvPicPr>
            <p:cNvPr id="4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80080"/>
            <a:stretch/>
          </p:blipFill>
          <p:spPr bwMode="auto">
            <a:xfrm>
              <a:off x="-1971600" y="3296816"/>
              <a:ext cx="1218134"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84129"/>
            <a:stretch/>
          </p:blipFill>
          <p:spPr bwMode="auto">
            <a:xfrm>
              <a:off x="-781279" y="3296816"/>
              <a:ext cx="970556"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0" name="Group 49"/>
          <p:cNvGrpSpPr/>
          <p:nvPr/>
        </p:nvGrpSpPr>
        <p:grpSpPr>
          <a:xfrm>
            <a:off x="433220" y="4028896"/>
            <a:ext cx="1498450" cy="575296"/>
            <a:chOff x="366713" y="4524375"/>
            <a:chExt cx="2234347" cy="857827"/>
          </a:xfrm>
        </p:grpSpPr>
        <p:pic>
          <p:nvPicPr>
            <p:cNvPr id="51"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r="77323"/>
            <a:stretch/>
          </p:blipFill>
          <p:spPr bwMode="auto">
            <a:xfrm>
              <a:off x="366713" y="4524375"/>
              <a:ext cx="1388843"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84405"/>
            <a:stretch/>
          </p:blipFill>
          <p:spPr bwMode="auto">
            <a:xfrm>
              <a:off x="1645920" y="4524952"/>
              <a:ext cx="95514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3" name="Group 52"/>
          <p:cNvGrpSpPr/>
          <p:nvPr/>
        </p:nvGrpSpPr>
        <p:grpSpPr>
          <a:xfrm>
            <a:off x="1988455" y="4044833"/>
            <a:ext cx="1368537" cy="487351"/>
            <a:chOff x="371475" y="4528750"/>
            <a:chExt cx="2381597" cy="848113"/>
          </a:xfrm>
        </p:grpSpPr>
        <p:pic>
          <p:nvPicPr>
            <p:cNvPr id="54"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r="77366"/>
            <a:stretch/>
          </p:blipFill>
          <p:spPr bwMode="auto">
            <a:xfrm>
              <a:off x="371475" y="4529138"/>
              <a:ext cx="1384081"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l="83545"/>
            <a:stretch/>
          </p:blipFill>
          <p:spPr bwMode="auto">
            <a:xfrm>
              <a:off x="1746851" y="4528750"/>
              <a:ext cx="1006221"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a:xfrm>
            <a:off x="1866900" y="4724400"/>
            <a:ext cx="391454" cy="369332"/>
          </a:xfrm>
          <a:prstGeom prst="rect">
            <a:avLst/>
          </a:prstGeom>
        </p:spPr>
        <p:txBody>
          <a:bodyPr wrap="none">
            <a:spAutoFit/>
          </a:bodyPr>
          <a:lstStyle/>
          <a:p>
            <a:r>
              <a:rPr lang="en-US" altLang="ko-KR" dirty="0">
                <a:latin typeface="LG Smart_H2.0 R" panose="020B0600000101010101" pitchFamily="34" charset="-127"/>
                <a:ea typeface="LG Smart_H2.0 R" panose="020B0600000101010101" pitchFamily="34" charset="-127"/>
                <a:cs typeface="Times New Roman" pitchFamily="18" charset="0"/>
              </a:rPr>
              <a:t> </a:t>
            </a:r>
            <a:r>
              <a:rPr lang="vi-VN" altLang="ko-KR" sz="1000" dirty="0">
                <a:solidFill>
                  <a:srgbClr val="FF0000"/>
                </a:solidFill>
                <a:latin typeface="Times New Roman" pitchFamily="18" charset="0"/>
                <a:ea typeface="LG Smart_H2.0 R" panose="020B0600000101010101" pitchFamily="34" charset="-127"/>
                <a:cs typeface="Times New Roman" pitchFamily="18" charset="0"/>
              </a:rPr>
              <a:t>④</a:t>
            </a:r>
            <a:endParaRPr lang="en-US" sz="1000" dirty="0">
              <a:solidFill>
                <a:srgbClr val="FF0000"/>
              </a:solidFill>
            </a:endParaRPr>
          </a:p>
        </p:txBody>
      </p:sp>
      <p:grpSp>
        <p:nvGrpSpPr>
          <p:cNvPr id="57" name="Group 56"/>
          <p:cNvGrpSpPr/>
          <p:nvPr/>
        </p:nvGrpSpPr>
        <p:grpSpPr>
          <a:xfrm>
            <a:off x="3429000" y="1352600"/>
            <a:ext cx="3180484" cy="1067395"/>
            <a:chOff x="3429000" y="2072680"/>
            <a:chExt cx="3565340" cy="1067395"/>
          </a:xfrm>
        </p:grpSpPr>
        <p:grpSp>
          <p:nvGrpSpPr>
            <p:cNvPr id="58" name="Group 75"/>
            <p:cNvGrpSpPr>
              <a:grpSpLocks/>
            </p:cNvGrpSpPr>
            <p:nvPr/>
          </p:nvGrpSpPr>
          <p:grpSpPr bwMode="auto">
            <a:xfrm>
              <a:off x="3429000" y="2073275"/>
              <a:ext cx="3087905" cy="1066800"/>
              <a:chOff x="0" y="0"/>
              <a:chExt cx="1950" cy="672"/>
            </a:xfrm>
          </p:grpSpPr>
          <p:sp>
            <p:nvSpPr>
              <p:cNvPr id="62" name="Rectangle 76"/>
              <p:cNvSpPr>
                <a:spLocks noChangeArrowheads="1"/>
              </p:cNvSpPr>
              <p:nvPr/>
            </p:nvSpPr>
            <p:spPr bwMode="auto">
              <a:xfrm>
                <a:off x="27" y="0"/>
                <a:ext cx="1923" cy="6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endParaRPr lang="ko-KR" altLang="en-US" sz="800">
                  <a:latin typeface="돋움" pitchFamily="50" charset="-127"/>
                  <a:ea typeface="돋움" pitchFamily="50" charset="-127"/>
                </a:endParaRPr>
              </a:p>
              <a:p>
                <a:pPr algn="ctr" eaLnBrk="1" hangingPunct="1">
                  <a:spcBef>
                    <a:spcPct val="0"/>
                  </a:spcBef>
                  <a:buFontTx/>
                  <a:buNone/>
                </a:pPr>
                <a:endParaRPr lang="ko-KR" altLang="en-US" sz="800">
                  <a:latin typeface="돋움" pitchFamily="50" charset="-127"/>
                  <a:ea typeface="돋움" pitchFamily="50" charset="-127"/>
                </a:endParaRPr>
              </a:p>
            </p:txBody>
          </p:sp>
          <p:sp>
            <p:nvSpPr>
              <p:cNvPr id="63" name="Line 77"/>
              <p:cNvSpPr>
                <a:spLocks noChangeShapeType="1"/>
              </p:cNvSpPr>
              <p:nvPr/>
            </p:nvSpPr>
            <p:spPr bwMode="auto">
              <a:xfrm>
                <a:off x="26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64" name="Line 78"/>
              <p:cNvSpPr>
                <a:spLocks noChangeShapeType="1"/>
              </p:cNvSpPr>
              <p:nvPr/>
            </p:nvSpPr>
            <p:spPr bwMode="auto">
              <a:xfrm>
                <a:off x="50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65" name="Line 79"/>
              <p:cNvSpPr>
                <a:spLocks noChangeShapeType="1"/>
              </p:cNvSpPr>
              <p:nvPr/>
            </p:nvSpPr>
            <p:spPr bwMode="auto">
              <a:xfrm>
                <a:off x="74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66" name="Line 80"/>
              <p:cNvSpPr>
                <a:spLocks noChangeShapeType="1"/>
              </p:cNvSpPr>
              <p:nvPr/>
            </p:nvSpPr>
            <p:spPr bwMode="auto">
              <a:xfrm>
                <a:off x="98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67" name="Line 81"/>
              <p:cNvSpPr>
                <a:spLocks noChangeShapeType="1"/>
              </p:cNvSpPr>
              <p:nvPr/>
            </p:nvSpPr>
            <p:spPr bwMode="auto">
              <a:xfrm>
                <a:off x="122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68" name="Line 82"/>
              <p:cNvSpPr>
                <a:spLocks noChangeShapeType="1"/>
              </p:cNvSpPr>
              <p:nvPr/>
            </p:nvSpPr>
            <p:spPr bwMode="auto">
              <a:xfrm>
                <a:off x="146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69" name="Line 83"/>
              <p:cNvSpPr>
                <a:spLocks noChangeShapeType="1"/>
              </p:cNvSpPr>
              <p:nvPr/>
            </p:nvSpPr>
            <p:spPr bwMode="auto">
              <a:xfrm>
                <a:off x="1708" y="0"/>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70" name="Text Box 84"/>
              <p:cNvSpPr txBox="1">
                <a:spLocks noChangeArrowheads="1"/>
              </p:cNvSpPr>
              <p:nvPr/>
            </p:nvSpPr>
            <p:spPr bwMode="auto">
              <a:xfrm>
                <a:off x="0" y="156"/>
                <a:ext cx="31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smtClean="0">
                    <a:latin typeface="Times New Roman" pitchFamily="18" charset="0"/>
                    <a:ea typeface="돋움" pitchFamily="50" charset="-127"/>
                    <a:cs typeface="Times New Roman" pitchFamily="18" charset="0"/>
                  </a:rPr>
                  <a:t>Power</a:t>
                </a:r>
                <a:endParaRPr lang="ko-KR" altLang="en-US" sz="700">
                  <a:latin typeface="Times New Roman" pitchFamily="18" charset="0"/>
                  <a:ea typeface="돋움" pitchFamily="50" charset="-127"/>
                  <a:cs typeface="Times New Roman" pitchFamily="18" charset="0"/>
                </a:endParaRPr>
              </a:p>
              <a:p>
                <a:pPr algn="ctr" eaLnBrk="1" hangingPunct="1">
                  <a:lnSpc>
                    <a:spcPts val="900"/>
                  </a:lnSpc>
                  <a:spcBef>
                    <a:spcPct val="0"/>
                  </a:spcBef>
                  <a:buFontTx/>
                  <a:buNone/>
                </a:pPr>
                <a:r>
                  <a:rPr lang="en-US" altLang="ko-KR" sz="700">
                    <a:latin typeface="Times New Roman" pitchFamily="18" charset="0"/>
                    <a:ea typeface="돋움" pitchFamily="50" charset="-127"/>
                    <a:cs typeface="Times New Roman" pitchFamily="18" charset="0"/>
                  </a:rPr>
                  <a:t>UNIT</a:t>
                </a:r>
              </a:p>
              <a:p>
                <a:pPr algn="ctr" eaLnBrk="1" hangingPunct="1">
                  <a:spcBef>
                    <a:spcPct val="0"/>
                  </a:spcBef>
                  <a:buFontTx/>
                  <a:buNone/>
                </a:pPr>
                <a:endParaRPr lang="en-US" altLang="ko-KR" sz="700">
                  <a:latin typeface="Times New Roman" pitchFamily="18" charset="0"/>
                  <a:ea typeface="돋움" pitchFamily="50" charset="-127"/>
                  <a:cs typeface="Times New Roman" pitchFamily="18" charset="0"/>
                </a:endParaRPr>
              </a:p>
            </p:txBody>
          </p:sp>
          <p:sp>
            <p:nvSpPr>
              <p:cNvPr id="71" name="Text Box 86"/>
              <p:cNvSpPr txBox="1">
                <a:spLocks noChangeArrowheads="1"/>
              </p:cNvSpPr>
              <p:nvPr/>
            </p:nvSpPr>
            <p:spPr bwMode="auto">
              <a:xfrm>
                <a:off x="225" y="160"/>
                <a:ext cx="29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spcBef>
                    <a:spcPct val="0"/>
                  </a:spcBef>
                  <a:buFontTx/>
                  <a:buNone/>
                </a:pPr>
                <a:r>
                  <a:rPr lang="en-US" altLang="ko-KR" sz="700">
                    <a:latin typeface="Times New Roman" pitchFamily="18" charset="0"/>
                    <a:ea typeface="돋움" pitchFamily="50" charset="-127"/>
                    <a:cs typeface="Times New Roman" pitchFamily="18" charset="0"/>
                  </a:rPr>
                  <a:t> CPU</a:t>
                </a:r>
              </a:p>
              <a:p>
                <a:pPr algn="ctr" eaLnBrk="1" hangingPunct="1">
                  <a:spcBef>
                    <a:spcPct val="0"/>
                  </a:spcBef>
                  <a:buFontTx/>
                  <a:buNone/>
                </a:pPr>
                <a:endParaRPr lang="en-US" altLang="ko-KR" sz="700">
                  <a:latin typeface="Times New Roman" pitchFamily="18" charset="0"/>
                  <a:ea typeface="돋움" pitchFamily="50" charset="-127"/>
                  <a:cs typeface="Times New Roman" pitchFamily="18" charset="0"/>
                </a:endParaRPr>
              </a:p>
            </p:txBody>
          </p:sp>
          <p:sp>
            <p:nvSpPr>
              <p:cNvPr id="72" name="Text Box 87"/>
              <p:cNvSpPr txBox="1">
                <a:spLocks noChangeArrowheads="1"/>
              </p:cNvSpPr>
              <p:nvPr/>
            </p:nvSpPr>
            <p:spPr bwMode="auto">
              <a:xfrm>
                <a:off x="478" y="156"/>
                <a:ext cx="29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a:latin typeface="Times New Roman" pitchFamily="18" charset="0"/>
                    <a:ea typeface="돋움" pitchFamily="50" charset="-127"/>
                    <a:cs typeface="Times New Roman" pitchFamily="18" charset="0"/>
                  </a:rPr>
                  <a:t>QX42</a:t>
                </a:r>
              </a:p>
              <a:p>
                <a:pPr algn="ctr" eaLnBrk="1" hangingPunct="1">
                  <a:lnSpc>
                    <a:spcPts val="900"/>
                  </a:lnSpc>
                  <a:spcBef>
                    <a:spcPct val="0"/>
                  </a:spcBef>
                  <a:buFontTx/>
                  <a:buNone/>
                </a:pPr>
                <a:endParaRPr lang="en-US" altLang="ko-KR" sz="700">
                  <a:latin typeface="Times New Roman" pitchFamily="18" charset="0"/>
                  <a:ea typeface="돋움" pitchFamily="50" charset="-127"/>
                  <a:cs typeface="Times New Roman" pitchFamily="18" charset="0"/>
                </a:endParaRPr>
              </a:p>
              <a:p>
                <a:pPr algn="ctr" eaLnBrk="1" hangingPunct="1">
                  <a:spcBef>
                    <a:spcPct val="0"/>
                  </a:spcBef>
                  <a:buFontTx/>
                  <a:buNone/>
                </a:pPr>
                <a:endParaRPr lang="en-US" altLang="ko-KR" sz="700">
                  <a:latin typeface="Times New Roman" pitchFamily="18" charset="0"/>
                  <a:ea typeface="돋움" pitchFamily="50" charset="-127"/>
                  <a:cs typeface="Times New Roman" pitchFamily="18" charset="0"/>
                </a:endParaRPr>
              </a:p>
            </p:txBody>
          </p:sp>
          <p:sp>
            <p:nvSpPr>
              <p:cNvPr id="73" name="Text Box 88"/>
              <p:cNvSpPr txBox="1">
                <a:spLocks noChangeArrowheads="1"/>
              </p:cNvSpPr>
              <p:nvPr/>
            </p:nvSpPr>
            <p:spPr bwMode="auto">
              <a:xfrm>
                <a:off x="731" y="156"/>
                <a:ext cx="29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a:latin typeface="Times New Roman" pitchFamily="18" charset="0"/>
                    <a:ea typeface="돋움" pitchFamily="50" charset="-127"/>
                    <a:cs typeface="Times New Roman" pitchFamily="18" charset="0"/>
                  </a:rPr>
                  <a:t>QY42</a:t>
                </a:r>
              </a:p>
              <a:p>
                <a:pPr algn="ctr" eaLnBrk="1" hangingPunct="1">
                  <a:lnSpc>
                    <a:spcPts val="900"/>
                  </a:lnSpc>
                  <a:spcBef>
                    <a:spcPct val="0"/>
                  </a:spcBef>
                  <a:buFontTx/>
                  <a:buNone/>
                </a:pPr>
                <a:endParaRPr lang="en-US" altLang="ko-KR" sz="700">
                  <a:latin typeface="Times New Roman" pitchFamily="18" charset="0"/>
                  <a:ea typeface="돋움" pitchFamily="50" charset="-127"/>
                  <a:cs typeface="Times New Roman" pitchFamily="18" charset="0"/>
                </a:endParaRPr>
              </a:p>
              <a:p>
                <a:pPr algn="ctr" eaLnBrk="1" hangingPunct="1">
                  <a:spcBef>
                    <a:spcPct val="0"/>
                  </a:spcBef>
                  <a:buFontTx/>
                  <a:buNone/>
                </a:pPr>
                <a:endParaRPr lang="en-US" altLang="ko-KR" sz="700">
                  <a:latin typeface="Times New Roman" pitchFamily="18" charset="0"/>
                  <a:ea typeface="돋움" pitchFamily="50" charset="-127"/>
                  <a:cs typeface="Times New Roman" pitchFamily="18" charset="0"/>
                </a:endParaRPr>
              </a:p>
            </p:txBody>
          </p:sp>
          <p:sp>
            <p:nvSpPr>
              <p:cNvPr id="74" name="Text Box 89"/>
              <p:cNvSpPr txBox="1">
                <a:spLocks noChangeArrowheads="1"/>
              </p:cNvSpPr>
              <p:nvPr/>
            </p:nvSpPr>
            <p:spPr bwMode="auto">
              <a:xfrm>
                <a:off x="967" y="156"/>
                <a:ext cx="29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smtClean="0">
                    <a:latin typeface="Times New Roman" pitchFamily="18" charset="0"/>
                    <a:ea typeface="돋움" pitchFamily="50" charset="-127"/>
                    <a:cs typeface="Times New Roman" pitchFamily="18" charset="0"/>
                  </a:rPr>
                  <a:t>QX41</a:t>
                </a:r>
                <a:endParaRPr lang="en-US" altLang="ko-KR" sz="700">
                  <a:latin typeface="Times New Roman" pitchFamily="18" charset="0"/>
                  <a:ea typeface="돋움" pitchFamily="50" charset="-127"/>
                  <a:cs typeface="Times New Roman" pitchFamily="18" charset="0"/>
                </a:endParaRPr>
              </a:p>
              <a:p>
                <a:pPr algn="ctr" eaLnBrk="1" hangingPunct="1">
                  <a:spcBef>
                    <a:spcPct val="0"/>
                  </a:spcBef>
                  <a:buFontTx/>
                  <a:buNone/>
                </a:pPr>
                <a:endParaRPr lang="en-US" altLang="ko-KR" sz="700">
                  <a:latin typeface="Times New Roman" pitchFamily="18" charset="0"/>
                  <a:ea typeface="돋움" pitchFamily="50" charset="-127"/>
                  <a:cs typeface="Times New Roman" pitchFamily="18" charset="0"/>
                </a:endParaRPr>
              </a:p>
            </p:txBody>
          </p:sp>
          <p:sp>
            <p:nvSpPr>
              <p:cNvPr id="75" name="Text Box 90"/>
              <p:cNvSpPr txBox="1">
                <a:spLocks noChangeArrowheads="1"/>
              </p:cNvSpPr>
              <p:nvPr/>
            </p:nvSpPr>
            <p:spPr bwMode="auto">
              <a:xfrm>
                <a:off x="1198" y="156"/>
                <a:ext cx="29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a:latin typeface="Times New Roman" pitchFamily="18" charset="0"/>
                    <a:ea typeface="돋움" pitchFamily="50" charset="-127"/>
                    <a:cs typeface="Times New Roman" pitchFamily="18" charset="0"/>
                  </a:rPr>
                  <a:t>QY42</a:t>
                </a:r>
              </a:p>
              <a:p>
                <a:pPr algn="ctr" eaLnBrk="1" hangingPunct="1">
                  <a:spcBef>
                    <a:spcPct val="0"/>
                  </a:spcBef>
                  <a:buFontTx/>
                  <a:buNone/>
                </a:pPr>
                <a:endParaRPr lang="en-US" altLang="ko-KR" sz="700">
                  <a:latin typeface="Times New Roman" pitchFamily="18" charset="0"/>
                  <a:ea typeface="돋움" pitchFamily="50" charset="-127"/>
                  <a:cs typeface="Times New Roman" pitchFamily="18" charset="0"/>
                </a:endParaRPr>
              </a:p>
            </p:txBody>
          </p:sp>
          <p:sp>
            <p:nvSpPr>
              <p:cNvPr id="76" name="Text Box 91"/>
              <p:cNvSpPr txBox="1">
                <a:spLocks noChangeArrowheads="1"/>
              </p:cNvSpPr>
              <p:nvPr/>
            </p:nvSpPr>
            <p:spPr bwMode="auto">
              <a:xfrm>
                <a:off x="1406" y="156"/>
                <a:ext cx="3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a:latin typeface="Times New Roman" pitchFamily="18" charset="0"/>
                    <a:ea typeface="돋움" pitchFamily="50" charset="-127"/>
                    <a:cs typeface="Times New Roman" pitchFamily="18" charset="0"/>
                  </a:rPr>
                  <a:t>Q64AD</a:t>
                </a:r>
              </a:p>
              <a:p>
                <a:pPr algn="ctr" eaLnBrk="1" hangingPunct="1">
                  <a:spcBef>
                    <a:spcPct val="0"/>
                  </a:spcBef>
                  <a:buFontTx/>
                  <a:buNone/>
                </a:pPr>
                <a:endParaRPr lang="en-US" altLang="ko-KR" sz="700">
                  <a:latin typeface="Times New Roman" pitchFamily="18" charset="0"/>
                  <a:ea typeface="돋움" pitchFamily="50" charset="-127"/>
                  <a:cs typeface="Times New Roman" pitchFamily="18" charset="0"/>
                </a:endParaRPr>
              </a:p>
            </p:txBody>
          </p:sp>
        </p:grpSp>
        <p:sp>
          <p:nvSpPr>
            <p:cNvPr id="59" name="Rectangle 58"/>
            <p:cNvSpPr/>
            <p:nvPr/>
          </p:nvSpPr>
          <p:spPr bwMode="auto">
            <a:xfrm>
              <a:off x="6513115" y="2072680"/>
              <a:ext cx="38005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effectLst/>
                <a:latin typeface="돋움" pitchFamily="50" charset="-127"/>
                <a:ea typeface="돋움" pitchFamily="50" charset="-127"/>
              </a:endParaRPr>
            </a:p>
          </p:txBody>
        </p:sp>
        <p:sp>
          <p:nvSpPr>
            <p:cNvPr id="60" name="Text Box 92"/>
            <p:cNvSpPr txBox="1">
              <a:spLocks noChangeArrowheads="1"/>
            </p:cNvSpPr>
            <p:nvPr/>
          </p:nvSpPr>
          <p:spPr bwMode="auto">
            <a:xfrm>
              <a:off x="6436934" y="2326581"/>
              <a:ext cx="557406"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smtClean="0">
                  <a:latin typeface="Times New Roman" pitchFamily="18" charset="0"/>
                  <a:ea typeface="돋움" pitchFamily="50" charset="-127"/>
                  <a:cs typeface="Times New Roman" pitchFamily="18" charset="0"/>
                </a:rPr>
                <a:t>QX42</a:t>
              </a:r>
            </a:p>
            <a:p>
              <a:pPr algn="ctr" eaLnBrk="1" hangingPunct="1">
                <a:lnSpc>
                  <a:spcPts val="900"/>
                </a:lnSpc>
                <a:spcBef>
                  <a:spcPct val="0"/>
                </a:spcBef>
                <a:buNone/>
              </a:pPr>
              <a:r>
                <a:rPr lang="en-US" altLang="ko-KR" sz="700">
                  <a:latin typeface="Times New Roman" pitchFamily="18" charset="0"/>
                  <a:ea typeface="돋움" pitchFamily="50" charset="-127"/>
                  <a:cs typeface="Times New Roman" pitchFamily="18" charset="0"/>
                </a:rPr>
                <a:t>(   </a:t>
              </a:r>
              <a:r>
                <a:rPr lang="en-US" altLang="ko-KR" sz="700" smtClean="0">
                  <a:latin typeface="Times New Roman" pitchFamily="18" charset="0"/>
                  <a:ea typeface="돋움" pitchFamily="50" charset="-127"/>
                  <a:cs typeface="Times New Roman" pitchFamily="18" charset="0"/>
                </a:rPr>
                <a:t>?  </a:t>
              </a:r>
              <a:r>
                <a:rPr lang="en-US" altLang="ko-KR" sz="700">
                  <a:latin typeface="Times New Roman" pitchFamily="18" charset="0"/>
                  <a:ea typeface="돋움" pitchFamily="50" charset="-127"/>
                  <a:cs typeface="Times New Roman" pitchFamily="18" charset="0"/>
                </a:rPr>
                <a:t>)</a:t>
              </a:r>
            </a:p>
            <a:p>
              <a:pPr algn="ctr" eaLnBrk="1" hangingPunct="1">
                <a:lnSpc>
                  <a:spcPts val="900"/>
                </a:lnSpc>
                <a:spcBef>
                  <a:spcPct val="0"/>
                </a:spcBef>
                <a:buFontTx/>
                <a:buNone/>
              </a:pPr>
              <a:endParaRPr lang="en-US" altLang="ko-KR" sz="700">
                <a:latin typeface="Times New Roman" pitchFamily="18" charset="0"/>
                <a:ea typeface="돋움" pitchFamily="50" charset="-127"/>
                <a:cs typeface="Times New Roman" pitchFamily="18" charset="0"/>
              </a:endParaRPr>
            </a:p>
            <a:p>
              <a:pPr algn="ctr" eaLnBrk="1" hangingPunct="1">
                <a:lnSpc>
                  <a:spcPts val="900"/>
                </a:lnSpc>
                <a:spcBef>
                  <a:spcPct val="0"/>
                </a:spcBef>
                <a:buFontTx/>
                <a:buNone/>
              </a:pPr>
              <a:endParaRPr lang="en-US" altLang="ko-KR" sz="700">
                <a:latin typeface="Times New Roman" pitchFamily="18" charset="0"/>
                <a:ea typeface="돋움" pitchFamily="50" charset="-127"/>
                <a:cs typeface="Times New Roman" pitchFamily="18" charset="0"/>
              </a:endParaRPr>
            </a:p>
            <a:p>
              <a:pPr algn="ctr" eaLnBrk="1" hangingPunct="1">
                <a:spcBef>
                  <a:spcPct val="0"/>
                </a:spcBef>
                <a:buFontTx/>
                <a:buNone/>
              </a:pPr>
              <a:endParaRPr lang="en-US" altLang="ko-KR" sz="700">
                <a:latin typeface="Times New Roman" pitchFamily="18" charset="0"/>
                <a:ea typeface="돋움" pitchFamily="50" charset="-127"/>
                <a:cs typeface="Times New Roman" pitchFamily="18" charset="0"/>
              </a:endParaRPr>
            </a:p>
          </p:txBody>
        </p:sp>
        <p:sp>
          <p:nvSpPr>
            <p:cNvPr id="61" name="Text Box 92"/>
            <p:cNvSpPr txBox="1">
              <a:spLocks noChangeArrowheads="1"/>
            </p:cNvSpPr>
            <p:nvPr/>
          </p:nvSpPr>
          <p:spPr bwMode="auto">
            <a:xfrm>
              <a:off x="6039946" y="2286794"/>
              <a:ext cx="557406"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ctr" eaLnBrk="1" hangingPunct="1">
                <a:lnSpc>
                  <a:spcPts val="900"/>
                </a:lnSpc>
                <a:spcBef>
                  <a:spcPct val="0"/>
                </a:spcBef>
                <a:buFontTx/>
                <a:buNone/>
              </a:pPr>
              <a:r>
                <a:rPr lang="en-US" altLang="ko-KR" sz="700" smtClean="0">
                  <a:latin typeface="Times New Roman" pitchFamily="18" charset="0"/>
                  <a:ea typeface="돋움" pitchFamily="50" charset="-127"/>
                  <a:cs typeface="Times New Roman" pitchFamily="18" charset="0"/>
                </a:rPr>
                <a:t>Slot trống</a:t>
              </a:r>
              <a:endParaRPr lang="en-US" altLang="ko-KR" sz="700">
                <a:latin typeface="Times New Roman" pitchFamily="18" charset="0"/>
                <a:ea typeface="돋움" pitchFamily="50" charset="-127"/>
                <a:cs typeface="Times New Roman" pitchFamily="18" charset="0"/>
              </a:endParaRPr>
            </a:p>
            <a:p>
              <a:pPr algn="ctr" eaLnBrk="1" hangingPunct="1">
                <a:lnSpc>
                  <a:spcPts val="900"/>
                </a:lnSpc>
                <a:spcBef>
                  <a:spcPct val="0"/>
                </a:spcBef>
                <a:buFontTx/>
                <a:buNone/>
              </a:pPr>
              <a:endParaRPr lang="en-US" altLang="ko-KR" sz="700">
                <a:latin typeface="Times New Roman" pitchFamily="18" charset="0"/>
                <a:ea typeface="돋움" pitchFamily="50" charset="-127"/>
                <a:cs typeface="Times New Roman" pitchFamily="18" charset="0"/>
              </a:endParaRPr>
            </a:p>
            <a:p>
              <a:pPr algn="ctr" eaLnBrk="1" hangingPunct="1">
                <a:lnSpc>
                  <a:spcPts val="900"/>
                </a:lnSpc>
                <a:spcBef>
                  <a:spcPct val="0"/>
                </a:spcBef>
                <a:buFontTx/>
                <a:buNone/>
              </a:pPr>
              <a:endParaRPr lang="en-US" altLang="ko-KR" sz="700">
                <a:latin typeface="Times New Roman" pitchFamily="18" charset="0"/>
                <a:ea typeface="돋움" pitchFamily="50" charset="-127"/>
                <a:cs typeface="Times New Roman" pitchFamily="18" charset="0"/>
              </a:endParaRPr>
            </a:p>
            <a:p>
              <a:pPr algn="ctr" eaLnBrk="1" hangingPunct="1">
                <a:spcBef>
                  <a:spcPct val="0"/>
                </a:spcBef>
                <a:buFontTx/>
                <a:buNone/>
              </a:pPr>
              <a:endParaRPr lang="en-US" altLang="ko-KR" sz="700">
                <a:latin typeface="Times New Roman" pitchFamily="18" charset="0"/>
                <a:ea typeface="돋움" pitchFamily="50" charset="-127"/>
                <a:cs typeface="Times New Roman" pitchFamily="18" charset="0"/>
              </a:endParaRPr>
            </a:p>
          </p:txBody>
        </p:sp>
      </p:grpSp>
      <p:grpSp>
        <p:nvGrpSpPr>
          <p:cNvPr id="77" name="Group 76"/>
          <p:cNvGrpSpPr/>
          <p:nvPr/>
        </p:nvGrpSpPr>
        <p:grpSpPr>
          <a:xfrm>
            <a:off x="3527621" y="6883737"/>
            <a:ext cx="2925715" cy="2132125"/>
            <a:chOff x="3527621" y="4549070"/>
            <a:chExt cx="2925715" cy="2132125"/>
          </a:xfrm>
        </p:grpSpPr>
        <p:grpSp>
          <p:nvGrpSpPr>
            <p:cNvPr id="78" name="Group 77"/>
            <p:cNvGrpSpPr/>
            <p:nvPr/>
          </p:nvGrpSpPr>
          <p:grpSpPr>
            <a:xfrm>
              <a:off x="3558372" y="5638266"/>
              <a:ext cx="1310788" cy="352106"/>
              <a:chOff x="376238" y="4743063"/>
              <a:chExt cx="2012790" cy="419487"/>
            </a:xfrm>
          </p:grpSpPr>
          <p:pic>
            <p:nvPicPr>
              <p:cNvPr id="96"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r="83887"/>
              <a:stretch/>
            </p:blipFill>
            <p:spPr bwMode="auto">
              <a:xfrm>
                <a:off x="376238" y="4743450"/>
                <a:ext cx="983789"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l="76888"/>
              <a:stretch/>
            </p:blipFill>
            <p:spPr bwMode="auto">
              <a:xfrm>
                <a:off x="977918" y="4743063"/>
                <a:ext cx="141111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9" name="Group 78"/>
            <p:cNvGrpSpPr/>
            <p:nvPr/>
          </p:nvGrpSpPr>
          <p:grpSpPr>
            <a:xfrm>
              <a:off x="5048337" y="5648343"/>
              <a:ext cx="1404999" cy="277336"/>
              <a:chOff x="4509120" y="4888771"/>
              <a:chExt cx="2026675" cy="400050"/>
            </a:xfrm>
          </p:grpSpPr>
          <p:pic>
            <p:nvPicPr>
              <p:cNvPr id="94" name="Picture 8"/>
              <p:cNvPicPr>
                <a:picLocks noChangeAspect="1" noChangeArrowheads="1"/>
              </p:cNvPicPr>
              <p:nvPr/>
            </p:nvPicPr>
            <p:blipFill rotWithShape="1">
              <a:blip r:embed="rId9">
                <a:extLst>
                  <a:ext uri="{28A0092B-C50C-407E-A947-70E740481C1C}">
                    <a14:useLocalDpi xmlns:a14="http://schemas.microsoft.com/office/drawing/2010/main" val="0"/>
                  </a:ext>
                </a:extLst>
              </a:blip>
              <a:srcRect r="78278"/>
              <a:stretch/>
            </p:blipFill>
            <p:spPr bwMode="auto">
              <a:xfrm>
                <a:off x="4509120" y="4888771"/>
                <a:ext cx="132828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8"/>
              <p:cNvPicPr>
                <a:picLocks noChangeAspect="1" noChangeArrowheads="1"/>
              </p:cNvPicPr>
              <p:nvPr/>
            </p:nvPicPr>
            <p:blipFill rotWithShape="1">
              <a:blip r:embed="rId9">
                <a:extLst>
                  <a:ext uri="{28A0092B-C50C-407E-A947-70E740481C1C}">
                    <a14:useLocalDpi xmlns:a14="http://schemas.microsoft.com/office/drawing/2010/main" val="0"/>
                  </a:ext>
                </a:extLst>
              </a:blip>
              <a:srcRect l="85698"/>
              <a:stretch/>
            </p:blipFill>
            <p:spPr bwMode="auto">
              <a:xfrm>
                <a:off x="5661248" y="4888771"/>
                <a:ext cx="87454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0" name="Group 79"/>
            <p:cNvGrpSpPr/>
            <p:nvPr/>
          </p:nvGrpSpPr>
          <p:grpSpPr>
            <a:xfrm>
              <a:off x="3539759" y="6318103"/>
              <a:ext cx="1357518" cy="363092"/>
              <a:chOff x="371476" y="4733925"/>
              <a:chExt cx="1546188" cy="438151"/>
            </a:xfrm>
          </p:grpSpPr>
          <p:pic>
            <p:nvPicPr>
              <p:cNvPr id="92" name="Picture 9"/>
              <p:cNvPicPr>
                <a:picLocks noChangeAspect="1" noChangeArrowheads="1"/>
              </p:cNvPicPr>
              <p:nvPr/>
            </p:nvPicPr>
            <p:blipFill rotWithShape="1">
              <a:blip r:embed="rId10">
                <a:extLst>
                  <a:ext uri="{28A0092B-C50C-407E-A947-70E740481C1C}">
                    <a14:useLocalDpi xmlns:a14="http://schemas.microsoft.com/office/drawing/2010/main" val="0"/>
                  </a:ext>
                </a:extLst>
              </a:blip>
              <a:srcRect r="89193"/>
              <a:stretch/>
            </p:blipFill>
            <p:spPr bwMode="auto">
              <a:xfrm>
                <a:off x="371476" y="4733926"/>
                <a:ext cx="660827"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9"/>
              <p:cNvPicPr>
                <a:picLocks noChangeAspect="1" noChangeArrowheads="1"/>
              </p:cNvPicPr>
              <p:nvPr/>
            </p:nvPicPr>
            <p:blipFill rotWithShape="1">
              <a:blip r:embed="rId10">
                <a:extLst>
                  <a:ext uri="{28A0092B-C50C-407E-A947-70E740481C1C}">
                    <a14:useLocalDpi xmlns:a14="http://schemas.microsoft.com/office/drawing/2010/main" val="0"/>
                  </a:ext>
                </a:extLst>
              </a:blip>
              <a:srcRect l="84981"/>
              <a:stretch/>
            </p:blipFill>
            <p:spPr bwMode="auto">
              <a:xfrm>
                <a:off x="999226" y="4733925"/>
                <a:ext cx="91843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1" name="Group 80"/>
            <p:cNvGrpSpPr/>
            <p:nvPr/>
          </p:nvGrpSpPr>
          <p:grpSpPr>
            <a:xfrm>
              <a:off x="5034990" y="6349012"/>
              <a:ext cx="1408988" cy="299798"/>
              <a:chOff x="366713" y="4748213"/>
              <a:chExt cx="1924916" cy="409575"/>
            </a:xfrm>
          </p:grpSpPr>
          <p:pic>
            <p:nvPicPr>
              <p:cNvPr id="90" name="Picture 10"/>
              <p:cNvPicPr>
                <a:picLocks noChangeAspect="1" noChangeArrowheads="1"/>
              </p:cNvPicPr>
              <p:nvPr/>
            </p:nvPicPr>
            <p:blipFill rotWithShape="1">
              <a:blip r:embed="rId11">
                <a:extLst>
                  <a:ext uri="{28A0092B-C50C-407E-A947-70E740481C1C}">
                    <a14:useLocalDpi xmlns:a14="http://schemas.microsoft.com/office/drawing/2010/main" val="0"/>
                  </a:ext>
                </a:extLst>
              </a:blip>
              <a:srcRect r="72711"/>
              <a:stretch/>
            </p:blipFill>
            <p:spPr bwMode="auto">
              <a:xfrm>
                <a:off x="366713" y="4748213"/>
                <a:ext cx="167136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10"/>
              <p:cNvPicPr>
                <a:picLocks noChangeAspect="1" noChangeArrowheads="1"/>
              </p:cNvPicPr>
              <p:nvPr/>
            </p:nvPicPr>
            <p:blipFill rotWithShape="1">
              <a:blip r:embed="rId11">
                <a:extLst>
                  <a:ext uri="{28A0092B-C50C-407E-A947-70E740481C1C}">
                    <a14:useLocalDpi xmlns:a14="http://schemas.microsoft.com/office/drawing/2010/main" val="0"/>
                  </a:ext>
                </a:extLst>
              </a:blip>
              <a:srcRect l="86732" t="1984"/>
              <a:stretch/>
            </p:blipFill>
            <p:spPr bwMode="auto">
              <a:xfrm>
                <a:off x="1478999" y="4755951"/>
                <a:ext cx="812630" cy="40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Freeform 81"/>
            <p:cNvSpPr/>
            <p:nvPr/>
          </p:nvSpPr>
          <p:spPr bwMode="auto">
            <a:xfrm>
              <a:off x="4033179" y="4732934"/>
              <a:ext cx="2348149" cy="190196"/>
            </a:xfrm>
            <a:custGeom>
              <a:avLst/>
              <a:gdLst>
                <a:gd name="connsiteX0" fmla="*/ 0 w 1901952"/>
                <a:gd name="connsiteY0" fmla="*/ 190196 h 190196"/>
                <a:gd name="connsiteX1" fmla="*/ 438912 w 1901952"/>
                <a:gd name="connsiteY1" fmla="*/ 190196 h 190196"/>
                <a:gd name="connsiteX2" fmla="*/ 438912 w 1901952"/>
                <a:gd name="connsiteY2" fmla="*/ 0 h 190196"/>
                <a:gd name="connsiteX3" fmla="*/ 1133856 w 1901952"/>
                <a:gd name="connsiteY3" fmla="*/ 0 h 190196"/>
                <a:gd name="connsiteX4" fmla="*/ 1133856 w 1901952"/>
                <a:gd name="connsiteY4" fmla="*/ 190196 h 190196"/>
                <a:gd name="connsiteX5" fmla="*/ 1404518 w 1901952"/>
                <a:gd name="connsiteY5" fmla="*/ 190196 h 190196"/>
                <a:gd name="connsiteX6" fmla="*/ 1404518 w 1901952"/>
                <a:gd name="connsiteY6" fmla="*/ 7316 h 190196"/>
                <a:gd name="connsiteX7" fmla="*/ 1901952 w 1901952"/>
                <a:gd name="connsiteY7" fmla="*/ 7316 h 19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1952" h="190196">
                  <a:moveTo>
                    <a:pt x="0" y="190196"/>
                  </a:moveTo>
                  <a:lnTo>
                    <a:pt x="438912" y="190196"/>
                  </a:lnTo>
                  <a:lnTo>
                    <a:pt x="438912" y="0"/>
                  </a:lnTo>
                  <a:lnTo>
                    <a:pt x="1133856" y="0"/>
                  </a:lnTo>
                  <a:lnTo>
                    <a:pt x="1133856" y="190196"/>
                  </a:lnTo>
                  <a:lnTo>
                    <a:pt x="1404518" y="190196"/>
                  </a:lnTo>
                  <a:lnTo>
                    <a:pt x="1404518" y="7316"/>
                  </a:lnTo>
                  <a:lnTo>
                    <a:pt x="1901952" y="7316"/>
                  </a:lnTo>
                </a:path>
              </a:pathLst>
            </a:cu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effectLst/>
                <a:latin typeface="돋움" pitchFamily="50" charset="-127"/>
                <a:ea typeface="돋움" pitchFamily="50" charset="-127"/>
              </a:endParaRPr>
            </a:p>
          </p:txBody>
        </p:sp>
        <p:sp>
          <p:nvSpPr>
            <p:cNvPr id="83" name="Freeform 82"/>
            <p:cNvSpPr/>
            <p:nvPr/>
          </p:nvSpPr>
          <p:spPr bwMode="auto">
            <a:xfrm>
              <a:off x="4033180" y="5097016"/>
              <a:ext cx="2340864" cy="146304"/>
            </a:xfrm>
            <a:custGeom>
              <a:avLst/>
              <a:gdLst>
                <a:gd name="connsiteX0" fmla="*/ 0 w 2340864"/>
                <a:gd name="connsiteY0" fmla="*/ 131673 h 146304"/>
                <a:gd name="connsiteX1" fmla="*/ 548640 w 2340864"/>
                <a:gd name="connsiteY1" fmla="*/ 131673 h 146304"/>
                <a:gd name="connsiteX2" fmla="*/ 548640 w 2340864"/>
                <a:gd name="connsiteY2" fmla="*/ 0 h 146304"/>
                <a:gd name="connsiteX3" fmla="*/ 687629 w 2340864"/>
                <a:gd name="connsiteY3" fmla="*/ 0 h 146304"/>
                <a:gd name="connsiteX4" fmla="*/ 687629 w 2340864"/>
                <a:gd name="connsiteY4" fmla="*/ 138988 h 146304"/>
                <a:gd name="connsiteX5" fmla="*/ 1748333 w 2340864"/>
                <a:gd name="connsiteY5" fmla="*/ 138988 h 146304"/>
                <a:gd name="connsiteX6" fmla="*/ 1748333 w 2340864"/>
                <a:gd name="connsiteY6" fmla="*/ 21945 h 146304"/>
                <a:gd name="connsiteX7" fmla="*/ 1901952 w 2340864"/>
                <a:gd name="connsiteY7" fmla="*/ 21945 h 146304"/>
                <a:gd name="connsiteX8" fmla="*/ 1901952 w 2340864"/>
                <a:gd name="connsiteY8" fmla="*/ 146304 h 146304"/>
                <a:gd name="connsiteX9" fmla="*/ 2340864 w 2340864"/>
                <a:gd name="connsiteY9" fmla="*/ 146304 h 14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0864" h="146304">
                  <a:moveTo>
                    <a:pt x="0" y="131673"/>
                  </a:moveTo>
                  <a:lnTo>
                    <a:pt x="548640" y="131673"/>
                  </a:lnTo>
                  <a:lnTo>
                    <a:pt x="548640" y="0"/>
                  </a:lnTo>
                  <a:lnTo>
                    <a:pt x="687629" y="0"/>
                  </a:lnTo>
                  <a:lnTo>
                    <a:pt x="687629" y="138988"/>
                  </a:lnTo>
                  <a:lnTo>
                    <a:pt x="1748333" y="138988"/>
                  </a:lnTo>
                  <a:lnTo>
                    <a:pt x="1748333" y="21945"/>
                  </a:lnTo>
                  <a:lnTo>
                    <a:pt x="1901952" y="21945"/>
                  </a:lnTo>
                  <a:lnTo>
                    <a:pt x="1901952" y="146304"/>
                  </a:lnTo>
                  <a:lnTo>
                    <a:pt x="2340864" y="146304"/>
                  </a:lnTo>
                </a:path>
              </a:pathLst>
            </a:cu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effectLst/>
                <a:latin typeface="돋움" pitchFamily="50" charset="-127"/>
                <a:ea typeface="돋움" pitchFamily="50" charset="-127"/>
              </a:endParaRPr>
            </a:p>
          </p:txBody>
        </p:sp>
        <p:sp>
          <p:nvSpPr>
            <p:cNvPr id="84" name="Rectangle 83"/>
            <p:cNvSpPr/>
            <p:nvPr/>
          </p:nvSpPr>
          <p:spPr>
            <a:xfrm>
              <a:off x="4467063" y="4910832"/>
              <a:ext cx="338554" cy="215444"/>
            </a:xfrm>
            <a:prstGeom prst="rect">
              <a:avLst/>
            </a:prstGeom>
          </p:spPr>
          <p:txBody>
            <a:bodyPr wrap="none">
              <a:spAutoFit/>
            </a:bodyPr>
            <a:lstStyle/>
            <a:p>
              <a:r>
                <a:rPr lang="en-US" altLang="ko-KR" sz="800" dirty="0">
                  <a:latin typeface="Times New Roman" pitchFamily="18" charset="0"/>
                  <a:cs typeface="Times New Roman" pitchFamily="18" charset="0"/>
                </a:rPr>
                <a:t>ON</a:t>
              </a:r>
              <a:endParaRPr lang="en-US" sz="800" dirty="0"/>
            </a:p>
          </p:txBody>
        </p:sp>
        <p:sp>
          <p:nvSpPr>
            <p:cNvPr id="85" name="Rectangle 84"/>
            <p:cNvSpPr/>
            <p:nvPr/>
          </p:nvSpPr>
          <p:spPr>
            <a:xfrm>
              <a:off x="4459968" y="4549070"/>
              <a:ext cx="338554" cy="215444"/>
            </a:xfrm>
            <a:prstGeom prst="rect">
              <a:avLst/>
            </a:prstGeom>
          </p:spPr>
          <p:txBody>
            <a:bodyPr wrap="none">
              <a:spAutoFit/>
            </a:bodyPr>
            <a:lstStyle/>
            <a:p>
              <a:r>
                <a:rPr lang="en-US" altLang="ko-KR" sz="800" dirty="0">
                  <a:latin typeface="Times New Roman" pitchFamily="18" charset="0"/>
                  <a:cs typeface="Times New Roman" pitchFamily="18" charset="0"/>
                </a:rPr>
                <a:t>ON</a:t>
              </a:r>
              <a:endParaRPr lang="en-US" sz="800" dirty="0"/>
            </a:p>
          </p:txBody>
        </p:sp>
        <p:sp>
          <p:nvSpPr>
            <p:cNvPr id="86" name="Rectangle 85"/>
            <p:cNvSpPr/>
            <p:nvPr/>
          </p:nvSpPr>
          <p:spPr>
            <a:xfrm>
              <a:off x="3552569" y="4758921"/>
              <a:ext cx="540533" cy="215444"/>
            </a:xfrm>
            <a:prstGeom prst="rect">
              <a:avLst/>
            </a:prstGeom>
          </p:spPr>
          <p:txBody>
            <a:bodyPr wrap="none">
              <a:spAutoFit/>
            </a:bodyPr>
            <a:lstStyle/>
            <a:p>
              <a:r>
                <a:rPr lang="en-US" sz="800" smtClean="0">
                  <a:latin typeface="Times New Roman" pitchFamily="18" charset="0"/>
                  <a:cs typeface="Times New Roman" pitchFamily="18" charset="0"/>
                </a:rPr>
                <a:t>X0 OFF</a:t>
              </a:r>
              <a:endParaRPr lang="en-US" sz="800"/>
            </a:p>
          </p:txBody>
        </p:sp>
        <p:sp>
          <p:nvSpPr>
            <p:cNvPr id="87" name="Rectangle 86"/>
            <p:cNvSpPr/>
            <p:nvPr/>
          </p:nvSpPr>
          <p:spPr>
            <a:xfrm>
              <a:off x="3527621" y="5069478"/>
              <a:ext cx="562975" cy="215444"/>
            </a:xfrm>
            <a:prstGeom prst="rect">
              <a:avLst/>
            </a:prstGeom>
          </p:spPr>
          <p:txBody>
            <a:bodyPr wrap="none">
              <a:spAutoFit/>
            </a:bodyPr>
            <a:lstStyle/>
            <a:p>
              <a:r>
                <a:rPr lang="en-US" sz="800">
                  <a:latin typeface="Times New Roman" pitchFamily="18" charset="0"/>
                  <a:cs typeface="Times New Roman" pitchFamily="18" charset="0"/>
                </a:rPr>
                <a:t>M</a:t>
              </a:r>
              <a:r>
                <a:rPr lang="en-US" sz="800" smtClean="0">
                  <a:latin typeface="Times New Roman" pitchFamily="18" charset="0"/>
                  <a:cs typeface="Times New Roman" pitchFamily="18" charset="0"/>
                </a:rPr>
                <a:t>0 OFF</a:t>
              </a:r>
              <a:endParaRPr lang="en-US" sz="800"/>
            </a:p>
          </p:txBody>
        </p:sp>
        <p:sp>
          <p:nvSpPr>
            <p:cNvPr id="88" name="Rectangle 87"/>
            <p:cNvSpPr/>
            <p:nvPr/>
          </p:nvSpPr>
          <p:spPr>
            <a:xfrm>
              <a:off x="4480786" y="5221878"/>
              <a:ext cx="473206" cy="215444"/>
            </a:xfrm>
            <a:prstGeom prst="rect">
              <a:avLst/>
            </a:prstGeom>
          </p:spPr>
          <p:txBody>
            <a:bodyPr wrap="none">
              <a:spAutoFit/>
            </a:bodyPr>
            <a:lstStyle/>
            <a:p>
              <a:r>
                <a:rPr lang="en-US" sz="800" smtClean="0">
                  <a:latin typeface="Times New Roman" pitchFamily="18" charset="0"/>
                  <a:cs typeface="Times New Roman" pitchFamily="18" charset="0"/>
                </a:rPr>
                <a:t>1 Scan</a:t>
              </a:r>
              <a:endParaRPr lang="en-US" sz="800"/>
            </a:p>
          </p:txBody>
        </p:sp>
        <p:sp>
          <p:nvSpPr>
            <p:cNvPr id="89" name="Rectangle 88"/>
            <p:cNvSpPr/>
            <p:nvPr/>
          </p:nvSpPr>
          <p:spPr>
            <a:xfrm>
              <a:off x="5689150" y="5219087"/>
              <a:ext cx="473206" cy="215444"/>
            </a:xfrm>
            <a:prstGeom prst="rect">
              <a:avLst/>
            </a:prstGeom>
          </p:spPr>
          <p:txBody>
            <a:bodyPr wrap="none">
              <a:spAutoFit/>
            </a:bodyPr>
            <a:lstStyle/>
            <a:p>
              <a:r>
                <a:rPr lang="en-US" sz="800" smtClean="0">
                  <a:latin typeface="Times New Roman" pitchFamily="18" charset="0"/>
                  <a:cs typeface="Times New Roman" pitchFamily="18" charset="0"/>
                </a:rPr>
                <a:t>1 Scan</a:t>
              </a:r>
              <a:endParaRPr lang="en-US" sz="800"/>
            </a:p>
          </p:txBody>
        </p:sp>
      </p:grpSp>
    </p:spTree>
    <p:extLst>
      <p:ext uri="{BB962C8B-B14F-4D97-AF65-F5344CB8AC3E}">
        <p14:creationId xmlns:p14="http://schemas.microsoft.com/office/powerpoint/2010/main" val="1785391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8196"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17. </a:t>
            </a:r>
            <a:r>
              <a:rPr lang="en-US" altLang="ko-KR" sz="900" smtClean="0">
                <a:latin typeface="Times New Roman" panose="02020603050405020304" pitchFamily="18" charset="0"/>
                <a:ea typeface="돋움" pitchFamily="50" charset="-127"/>
                <a:cs typeface="Times New Roman" panose="02020603050405020304" pitchFamily="18" charset="0"/>
              </a:rPr>
              <a:t>Nhiệt độ tăng thì giá trị điện trở tăng là loại nào</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① NTC</a:t>
            </a:r>
          </a:p>
          <a:p>
            <a:pPr eaLnBrk="1" hangingPunct="1">
              <a:spcBef>
                <a:spcPct val="0"/>
              </a:spcBef>
              <a:buFontTx/>
              <a:buNone/>
            </a:pP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② PTC</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③ CTR</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④ RTS</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18. Hiệu điện thế qua điện trở trong đoạn mạch sau là bao nhiêu?</a:t>
            </a:r>
          </a:p>
          <a:p>
            <a:pPr eaLnBrk="1" hangingPunct="1">
              <a:spcBef>
                <a:spcPct val="0"/>
              </a:spcBef>
              <a:buFontTx/>
              <a:buNone/>
            </a:pPr>
            <a:endParaRPr lang="en-US" altLang="ko-KR" sz="900">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① 0V</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② 0,2V</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③ 0,7V</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④ 4.3V</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19. Hiệu điện thế qua điện trở trong đoạn mạch sau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đây là bao nhiêu?</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① 0V</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② 0,7V</a:t>
            </a:r>
          </a:p>
          <a:p>
            <a:pPr eaLnBrk="1" hangingPunct="1">
              <a:spcBef>
                <a:spcPct val="0"/>
              </a:spcBef>
              <a:buFontTx/>
              <a:buNone/>
            </a:pP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③ 2,9V</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④ 12V</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20. Tần số của dạng sóng </a:t>
            </a:r>
            <a:r>
              <a:rPr lang="en-US" altLang="ko-KR" sz="900" smtClean="0">
                <a:latin typeface="Times New Roman" panose="02020603050405020304" pitchFamily="18" charset="0"/>
                <a:ea typeface="돋움" pitchFamily="50" charset="-127"/>
                <a:cs typeface="Times New Roman" panose="02020603050405020304" pitchFamily="18" charset="0"/>
              </a:rPr>
              <a:t>sin bên dưới </a:t>
            </a:r>
            <a:r>
              <a:rPr lang="en-US" altLang="ko-KR" sz="900">
                <a:latin typeface="Times New Roman" panose="02020603050405020304" pitchFamily="18" charset="0"/>
                <a:ea typeface="돋움" pitchFamily="50" charset="-127"/>
                <a:cs typeface="Times New Roman" panose="02020603050405020304" pitchFamily="18" charset="0"/>
              </a:rPr>
              <a:t>là bao nhiêu?</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① 200 hz</a:t>
            </a:r>
          </a:p>
          <a:p>
            <a:pPr eaLnBrk="1" hangingPunct="1">
              <a:spcBef>
                <a:spcPct val="0"/>
              </a:spcBef>
              <a:buFontTx/>
              <a:buNone/>
            </a:pP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② 250 hz</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③ 500 hz</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④ 1khz</a:t>
            </a:r>
          </a:p>
        </p:txBody>
      </p:sp>
      <p:sp>
        <p:nvSpPr>
          <p:cNvPr id="8197"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Times New Roman" panose="02020603050405020304" pitchFamily="18" charset="0"/>
              <a:ea typeface="돋움" pitchFamily="50" charset="-127"/>
              <a:cs typeface="Times New Roman" panose="02020603050405020304" pitchFamily="18" charset="0"/>
            </a:endParaRPr>
          </a:p>
        </p:txBody>
      </p:sp>
      <p:grpSp>
        <p:nvGrpSpPr>
          <p:cNvPr id="8198" name="그룹 4"/>
          <p:cNvGrpSpPr>
            <a:grpSpLocks/>
          </p:cNvGrpSpPr>
          <p:nvPr/>
        </p:nvGrpSpPr>
        <p:grpSpPr bwMode="auto">
          <a:xfrm>
            <a:off x="455613" y="4664968"/>
            <a:ext cx="2605087" cy="1805602"/>
            <a:chOff x="456175" y="4615820"/>
            <a:chExt cx="2605012" cy="1806040"/>
          </a:xfrm>
        </p:grpSpPr>
        <p:grpSp>
          <p:nvGrpSpPr>
            <p:cNvPr id="8249" name="Group 45"/>
            <p:cNvGrpSpPr>
              <a:grpSpLocks/>
            </p:cNvGrpSpPr>
            <p:nvPr/>
          </p:nvGrpSpPr>
          <p:grpSpPr bwMode="auto">
            <a:xfrm>
              <a:off x="694412" y="4615820"/>
              <a:ext cx="2366775" cy="1489977"/>
              <a:chOff x="815" y="998"/>
              <a:chExt cx="2305" cy="1760"/>
            </a:xfrm>
          </p:grpSpPr>
          <p:sp>
            <p:nvSpPr>
              <p:cNvPr id="8252" name="Rectangle 46"/>
              <p:cNvSpPr>
                <a:spLocks noChangeArrowheads="1"/>
              </p:cNvSpPr>
              <p:nvPr/>
            </p:nvSpPr>
            <p:spPr bwMode="auto">
              <a:xfrm>
                <a:off x="2890"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3" name="Rectangle 47"/>
              <p:cNvSpPr>
                <a:spLocks noChangeArrowheads="1"/>
              </p:cNvSpPr>
              <p:nvPr/>
            </p:nvSpPr>
            <p:spPr bwMode="auto">
              <a:xfrm>
                <a:off x="2659"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4" name="Rectangle 48"/>
              <p:cNvSpPr>
                <a:spLocks noChangeArrowheads="1"/>
              </p:cNvSpPr>
              <p:nvPr/>
            </p:nvSpPr>
            <p:spPr bwMode="auto">
              <a:xfrm>
                <a:off x="2429"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5" name="Rectangle 49"/>
              <p:cNvSpPr>
                <a:spLocks noChangeArrowheads="1"/>
              </p:cNvSpPr>
              <p:nvPr/>
            </p:nvSpPr>
            <p:spPr bwMode="auto">
              <a:xfrm>
                <a:off x="2198"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6" name="Rectangle 50"/>
              <p:cNvSpPr>
                <a:spLocks noChangeArrowheads="1"/>
              </p:cNvSpPr>
              <p:nvPr/>
            </p:nvSpPr>
            <p:spPr bwMode="auto">
              <a:xfrm>
                <a:off x="196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7" name="Rectangle 51"/>
              <p:cNvSpPr>
                <a:spLocks noChangeArrowheads="1"/>
              </p:cNvSpPr>
              <p:nvPr/>
            </p:nvSpPr>
            <p:spPr bwMode="auto">
              <a:xfrm>
                <a:off x="173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8" name="Rectangle 52"/>
              <p:cNvSpPr>
                <a:spLocks noChangeArrowheads="1"/>
              </p:cNvSpPr>
              <p:nvPr/>
            </p:nvSpPr>
            <p:spPr bwMode="auto">
              <a:xfrm>
                <a:off x="1507"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59" name="Rectangle 53"/>
              <p:cNvSpPr>
                <a:spLocks noChangeArrowheads="1"/>
              </p:cNvSpPr>
              <p:nvPr/>
            </p:nvSpPr>
            <p:spPr bwMode="auto">
              <a:xfrm>
                <a:off x="1277"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0" name="Rectangle 54"/>
              <p:cNvSpPr>
                <a:spLocks noChangeArrowheads="1"/>
              </p:cNvSpPr>
              <p:nvPr/>
            </p:nvSpPr>
            <p:spPr bwMode="auto">
              <a:xfrm>
                <a:off x="1046"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1" name="Rectangle 55"/>
              <p:cNvSpPr>
                <a:spLocks noChangeArrowheads="1"/>
              </p:cNvSpPr>
              <p:nvPr/>
            </p:nvSpPr>
            <p:spPr bwMode="auto">
              <a:xfrm>
                <a:off x="816"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2" name="Rectangle 56"/>
              <p:cNvSpPr>
                <a:spLocks noChangeArrowheads="1"/>
              </p:cNvSpPr>
              <p:nvPr/>
            </p:nvSpPr>
            <p:spPr bwMode="auto">
              <a:xfrm>
                <a:off x="2890"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3" name="Rectangle 57"/>
              <p:cNvSpPr>
                <a:spLocks noChangeArrowheads="1"/>
              </p:cNvSpPr>
              <p:nvPr/>
            </p:nvSpPr>
            <p:spPr bwMode="auto">
              <a:xfrm>
                <a:off x="2659"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4" name="Rectangle 58"/>
              <p:cNvSpPr>
                <a:spLocks noChangeArrowheads="1"/>
              </p:cNvSpPr>
              <p:nvPr/>
            </p:nvSpPr>
            <p:spPr bwMode="auto">
              <a:xfrm>
                <a:off x="2429"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5" name="Rectangle 59"/>
              <p:cNvSpPr>
                <a:spLocks noChangeArrowheads="1"/>
              </p:cNvSpPr>
              <p:nvPr/>
            </p:nvSpPr>
            <p:spPr bwMode="auto">
              <a:xfrm>
                <a:off x="2198"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6" name="Rectangle 60"/>
              <p:cNvSpPr>
                <a:spLocks noChangeArrowheads="1"/>
              </p:cNvSpPr>
              <p:nvPr/>
            </p:nvSpPr>
            <p:spPr bwMode="auto">
              <a:xfrm>
                <a:off x="196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7" name="Rectangle 61"/>
              <p:cNvSpPr>
                <a:spLocks noChangeArrowheads="1"/>
              </p:cNvSpPr>
              <p:nvPr/>
            </p:nvSpPr>
            <p:spPr bwMode="auto">
              <a:xfrm>
                <a:off x="173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8" name="Rectangle 62"/>
              <p:cNvSpPr>
                <a:spLocks noChangeArrowheads="1"/>
              </p:cNvSpPr>
              <p:nvPr/>
            </p:nvSpPr>
            <p:spPr bwMode="auto">
              <a:xfrm>
                <a:off x="1507"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69" name="Rectangle 63"/>
              <p:cNvSpPr>
                <a:spLocks noChangeArrowheads="1"/>
              </p:cNvSpPr>
              <p:nvPr/>
            </p:nvSpPr>
            <p:spPr bwMode="auto">
              <a:xfrm>
                <a:off x="1277"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0" name="Rectangle 64"/>
              <p:cNvSpPr>
                <a:spLocks noChangeArrowheads="1"/>
              </p:cNvSpPr>
              <p:nvPr/>
            </p:nvSpPr>
            <p:spPr bwMode="auto">
              <a:xfrm>
                <a:off x="1046"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1" name="Rectangle 65"/>
              <p:cNvSpPr>
                <a:spLocks noChangeArrowheads="1"/>
              </p:cNvSpPr>
              <p:nvPr/>
            </p:nvSpPr>
            <p:spPr bwMode="auto">
              <a:xfrm>
                <a:off x="816"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2" name="Rectangle 66"/>
              <p:cNvSpPr>
                <a:spLocks noChangeArrowheads="1"/>
              </p:cNvSpPr>
              <p:nvPr/>
            </p:nvSpPr>
            <p:spPr bwMode="auto">
              <a:xfrm>
                <a:off x="2890"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3" name="Rectangle 67"/>
              <p:cNvSpPr>
                <a:spLocks noChangeArrowheads="1"/>
              </p:cNvSpPr>
              <p:nvPr/>
            </p:nvSpPr>
            <p:spPr bwMode="auto">
              <a:xfrm>
                <a:off x="2659"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4" name="Rectangle 68"/>
              <p:cNvSpPr>
                <a:spLocks noChangeArrowheads="1"/>
              </p:cNvSpPr>
              <p:nvPr/>
            </p:nvSpPr>
            <p:spPr bwMode="auto">
              <a:xfrm>
                <a:off x="2429"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5" name="Rectangle 69"/>
              <p:cNvSpPr>
                <a:spLocks noChangeArrowheads="1"/>
              </p:cNvSpPr>
              <p:nvPr/>
            </p:nvSpPr>
            <p:spPr bwMode="auto">
              <a:xfrm>
                <a:off x="2198"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6" name="Rectangle 70"/>
              <p:cNvSpPr>
                <a:spLocks noChangeArrowheads="1"/>
              </p:cNvSpPr>
              <p:nvPr/>
            </p:nvSpPr>
            <p:spPr bwMode="auto">
              <a:xfrm>
                <a:off x="196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7" name="Rectangle 71"/>
              <p:cNvSpPr>
                <a:spLocks noChangeArrowheads="1"/>
              </p:cNvSpPr>
              <p:nvPr/>
            </p:nvSpPr>
            <p:spPr bwMode="auto">
              <a:xfrm>
                <a:off x="173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8" name="Rectangle 72"/>
              <p:cNvSpPr>
                <a:spLocks noChangeArrowheads="1"/>
              </p:cNvSpPr>
              <p:nvPr/>
            </p:nvSpPr>
            <p:spPr bwMode="auto">
              <a:xfrm>
                <a:off x="1507"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79" name="Rectangle 73"/>
              <p:cNvSpPr>
                <a:spLocks noChangeArrowheads="1"/>
              </p:cNvSpPr>
              <p:nvPr/>
            </p:nvSpPr>
            <p:spPr bwMode="auto">
              <a:xfrm>
                <a:off x="1277"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0" name="Rectangle 74"/>
              <p:cNvSpPr>
                <a:spLocks noChangeArrowheads="1"/>
              </p:cNvSpPr>
              <p:nvPr/>
            </p:nvSpPr>
            <p:spPr bwMode="auto">
              <a:xfrm>
                <a:off x="1046"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1" name="Rectangle 75"/>
              <p:cNvSpPr>
                <a:spLocks noChangeArrowheads="1"/>
              </p:cNvSpPr>
              <p:nvPr/>
            </p:nvSpPr>
            <p:spPr bwMode="auto">
              <a:xfrm>
                <a:off x="816"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2" name="Rectangle 76"/>
              <p:cNvSpPr>
                <a:spLocks noChangeArrowheads="1"/>
              </p:cNvSpPr>
              <p:nvPr/>
            </p:nvSpPr>
            <p:spPr bwMode="auto">
              <a:xfrm>
                <a:off x="2890"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3" name="Rectangle 77"/>
              <p:cNvSpPr>
                <a:spLocks noChangeArrowheads="1"/>
              </p:cNvSpPr>
              <p:nvPr/>
            </p:nvSpPr>
            <p:spPr bwMode="auto">
              <a:xfrm>
                <a:off x="2659"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4" name="Rectangle 78"/>
              <p:cNvSpPr>
                <a:spLocks noChangeArrowheads="1"/>
              </p:cNvSpPr>
              <p:nvPr/>
            </p:nvSpPr>
            <p:spPr bwMode="auto">
              <a:xfrm>
                <a:off x="2429"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5" name="Rectangle 79"/>
              <p:cNvSpPr>
                <a:spLocks noChangeArrowheads="1"/>
              </p:cNvSpPr>
              <p:nvPr/>
            </p:nvSpPr>
            <p:spPr bwMode="auto">
              <a:xfrm>
                <a:off x="2198"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6" name="Rectangle 80"/>
              <p:cNvSpPr>
                <a:spLocks noChangeArrowheads="1"/>
              </p:cNvSpPr>
              <p:nvPr/>
            </p:nvSpPr>
            <p:spPr bwMode="auto">
              <a:xfrm>
                <a:off x="196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7" name="Rectangle 81"/>
              <p:cNvSpPr>
                <a:spLocks noChangeArrowheads="1"/>
              </p:cNvSpPr>
              <p:nvPr/>
            </p:nvSpPr>
            <p:spPr bwMode="auto">
              <a:xfrm>
                <a:off x="173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8" name="Rectangle 82"/>
              <p:cNvSpPr>
                <a:spLocks noChangeArrowheads="1"/>
              </p:cNvSpPr>
              <p:nvPr/>
            </p:nvSpPr>
            <p:spPr bwMode="auto">
              <a:xfrm>
                <a:off x="1507"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89" name="Rectangle 83"/>
              <p:cNvSpPr>
                <a:spLocks noChangeArrowheads="1"/>
              </p:cNvSpPr>
              <p:nvPr/>
            </p:nvSpPr>
            <p:spPr bwMode="auto">
              <a:xfrm>
                <a:off x="1277"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0" name="Rectangle 84"/>
              <p:cNvSpPr>
                <a:spLocks noChangeArrowheads="1"/>
              </p:cNvSpPr>
              <p:nvPr/>
            </p:nvSpPr>
            <p:spPr bwMode="auto">
              <a:xfrm>
                <a:off x="1046"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1" name="Rectangle 85"/>
              <p:cNvSpPr>
                <a:spLocks noChangeArrowheads="1"/>
              </p:cNvSpPr>
              <p:nvPr/>
            </p:nvSpPr>
            <p:spPr bwMode="auto">
              <a:xfrm>
                <a:off x="816"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2" name="Rectangle 86"/>
              <p:cNvSpPr>
                <a:spLocks noChangeArrowheads="1"/>
              </p:cNvSpPr>
              <p:nvPr/>
            </p:nvSpPr>
            <p:spPr bwMode="auto">
              <a:xfrm>
                <a:off x="2890"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3" name="Rectangle 87"/>
              <p:cNvSpPr>
                <a:spLocks noChangeArrowheads="1"/>
              </p:cNvSpPr>
              <p:nvPr/>
            </p:nvSpPr>
            <p:spPr bwMode="auto">
              <a:xfrm>
                <a:off x="2659"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4" name="Rectangle 88"/>
              <p:cNvSpPr>
                <a:spLocks noChangeArrowheads="1"/>
              </p:cNvSpPr>
              <p:nvPr/>
            </p:nvSpPr>
            <p:spPr bwMode="auto">
              <a:xfrm>
                <a:off x="2429"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5" name="Rectangle 89"/>
              <p:cNvSpPr>
                <a:spLocks noChangeArrowheads="1"/>
              </p:cNvSpPr>
              <p:nvPr/>
            </p:nvSpPr>
            <p:spPr bwMode="auto">
              <a:xfrm>
                <a:off x="2198"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6" name="Rectangle 90"/>
              <p:cNvSpPr>
                <a:spLocks noChangeArrowheads="1"/>
              </p:cNvSpPr>
              <p:nvPr/>
            </p:nvSpPr>
            <p:spPr bwMode="auto">
              <a:xfrm>
                <a:off x="196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7" name="Rectangle 91"/>
              <p:cNvSpPr>
                <a:spLocks noChangeArrowheads="1"/>
              </p:cNvSpPr>
              <p:nvPr/>
            </p:nvSpPr>
            <p:spPr bwMode="auto">
              <a:xfrm>
                <a:off x="173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8" name="Rectangle 92"/>
              <p:cNvSpPr>
                <a:spLocks noChangeArrowheads="1"/>
              </p:cNvSpPr>
              <p:nvPr/>
            </p:nvSpPr>
            <p:spPr bwMode="auto">
              <a:xfrm>
                <a:off x="1507"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299" name="Rectangle 93"/>
              <p:cNvSpPr>
                <a:spLocks noChangeArrowheads="1"/>
              </p:cNvSpPr>
              <p:nvPr/>
            </p:nvSpPr>
            <p:spPr bwMode="auto">
              <a:xfrm>
                <a:off x="1277"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0" name="Rectangle 94"/>
              <p:cNvSpPr>
                <a:spLocks noChangeArrowheads="1"/>
              </p:cNvSpPr>
              <p:nvPr/>
            </p:nvSpPr>
            <p:spPr bwMode="auto">
              <a:xfrm>
                <a:off x="1046"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1" name="Rectangle 95"/>
              <p:cNvSpPr>
                <a:spLocks noChangeArrowheads="1"/>
              </p:cNvSpPr>
              <p:nvPr/>
            </p:nvSpPr>
            <p:spPr bwMode="auto">
              <a:xfrm>
                <a:off x="816"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2" name="Rectangle 96"/>
              <p:cNvSpPr>
                <a:spLocks noChangeArrowheads="1"/>
              </p:cNvSpPr>
              <p:nvPr/>
            </p:nvSpPr>
            <p:spPr bwMode="auto">
              <a:xfrm>
                <a:off x="2890"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3" name="Rectangle 97"/>
              <p:cNvSpPr>
                <a:spLocks noChangeArrowheads="1"/>
              </p:cNvSpPr>
              <p:nvPr/>
            </p:nvSpPr>
            <p:spPr bwMode="auto">
              <a:xfrm>
                <a:off x="2659"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4" name="Rectangle 98"/>
              <p:cNvSpPr>
                <a:spLocks noChangeArrowheads="1"/>
              </p:cNvSpPr>
              <p:nvPr/>
            </p:nvSpPr>
            <p:spPr bwMode="auto">
              <a:xfrm>
                <a:off x="2429"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5" name="Rectangle 99"/>
              <p:cNvSpPr>
                <a:spLocks noChangeArrowheads="1"/>
              </p:cNvSpPr>
              <p:nvPr/>
            </p:nvSpPr>
            <p:spPr bwMode="auto">
              <a:xfrm>
                <a:off x="2198"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6" name="Rectangle 100"/>
              <p:cNvSpPr>
                <a:spLocks noChangeArrowheads="1"/>
              </p:cNvSpPr>
              <p:nvPr/>
            </p:nvSpPr>
            <p:spPr bwMode="auto">
              <a:xfrm>
                <a:off x="196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7" name="Rectangle 101"/>
              <p:cNvSpPr>
                <a:spLocks noChangeArrowheads="1"/>
              </p:cNvSpPr>
              <p:nvPr/>
            </p:nvSpPr>
            <p:spPr bwMode="auto">
              <a:xfrm>
                <a:off x="173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8" name="Rectangle 102"/>
              <p:cNvSpPr>
                <a:spLocks noChangeArrowheads="1"/>
              </p:cNvSpPr>
              <p:nvPr/>
            </p:nvSpPr>
            <p:spPr bwMode="auto">
              <a:xfrm>
                <a:off x="1507"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09" name="Rectangle 103"/>
              <p:cNvSpPr>
                <a:spLocks noChangeArrowheads="1"/>
              </p:cNvSpPr>
              <p:nvPr/>
            </p:nvSpPr>
            <p:spPr bwMode="auto">
              <a:xfrm>
                <a:off x="1277"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0" name="Rectangle 104"/>
              <p:cNvSpPr>
                <a:spLocks noChangeArrowheads="1"/>
              </p:cNvSpPr>
              <p:nvPr/>
            </p:nvSpPr>
            <p:spPr bwMode="auto">
              <a:xfrm>
                <a:off x="1046"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1" name="Rectangle 105"/>
              <p:cNvSpPr>
                <a:spLocks noChangeArrowheads="1"/>
              </p:cNvSpPr>
              <p:nvPr/>
            </p:nvSpPr>
            <p:spPr bwMode="auto">
              <a:xfrm>
                <a:off x="816"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2" name="Rectangle 106"/>
              <p:cNvSpPr>
                <a:spLocks noChangeArrowheads="1"/>
              </p:cNvSpPr>
              <p:nvPr/>
            </p:nvSpPr>
            <p:spPr bwMode="auto">
              <a:xfrm>
                <a:off x="2890"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3" name="Rectangle 107"/>
              <p:cNvSpPr>
                <a:spLocks noChangeArrowheads="1"/>
              </p:cNvSpPr>
              <p:nvPr/>
            </p:nvSpPr>
            <p:spPr bwMode="auto">
              <a:xfrm>
                <a:off x="2659"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4" name="Rectangle 108"/>
              <p:cNvSpPr>
                <a:spLocks noChangeArrowheads="1"/>
              </p:cNvSpPr>
              <p:nvPr/>
            </p:nvSpPr>
            <p:spPr bwMode="auto">
              <a:xfrm>
                <a:off x="2429"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5" name="Rectangle 109"/>
              <p:cNvSpPr>
                <a:spLocks noChangeArrowheads="1"/>
              </p:cNvSpPr>
              <p:nvPr/>
            </p:nvSpPr>
            <p:spPr bwMode="auto">
              <a:xfrm>
                <a:off x="2198"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6" name="Rectangle 110"/>
              <p:cNvSpPr>
                <a:spLocks noChangeArrowheads="1"/>
              </p:cNvSpPr>
              <p:nvPr/>
            </p:nvSpPr>
            <p:spPr bwMode="auto">
              <a:xfrm>
                <a:off x="196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7" name="Rectangle 111"/>
              <p:cNvSpPr>
                <a:spLocks noChangeArrowheads="1"/>
              </p:cNvSpPr>
              <p:nvPr/>
            </p:nvSpPr>
            <p:spPr bwMode="auto">
              <a:xfrm>
                <a:off x="173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8" name="Rectangle 112"/>
              <p:cNvSpPr>
                <a:spLocks noChangeArrowheads="1"/>
              </p:cNvSpPr>
              <p:nvPr/>
            </p:nvSpPr>
            <p:spPr bwMode="auto">
              <a:xfrm>
                <a:off x="1507"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19" name="Rectangle 113"/>
              <p:cNvSpPr>
                <a:spLocks noChangeArrowheads="1"/>
              </p:cNvSpPr>
              <p:nvPr/>
            </p:nvSpPr>
            <p:spPr bwMode="auto">
              <a:xfrm>
                <a:off x="1277"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0" name="Rectangle 114"/>
              <p:cNvSpPr>
                <a:spLocks noChangeArrowheads="1"/>
              </p:cNvSpPr>
              <p:nvPr/>
            </p:nvSpPr>
            <p:spPr bwMode="auto">
              <a:xfrm>
                <a:off x="1046"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1" name="Rectangle 115"/>
              <p:cNvSpPr>
                <a:spLocks noChangeArrowheads="1"/>
              </p:cNvSpPr>
              <p:nvPr/>
            </p:nvSpPr>
            <p:spPr bwMode="auto">
              <a:xfrm>
                <a:off x="816"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2" name="Rectangle 116"/>
              <p:cNvSpPr>
                <a:spLocks noChangeArrowheads="1"/>
              </p:cNvSpPr>
              <p:nvPr/>
            </p:nvSpPr>
            <p:spPr bwMode="auto">
              <a:xfrm>
                <a:off x="2890"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3" name="Rectangle 117"/>
              <p:cNvSpPr>
                <a:spLocks noChangeArrowheads="1"/>
              </p:cNvSpPr>
              <p:nvPr/>
            </p:nvSpPr>
            <p:spPr bwMode="auto">
              <a:xfrm>
                <a:off x="2659"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4" name="Rectangle 118"/>
              <p:cNvSpPr>
                <a:spLocks noChangeArrowheads="1"/>
              </p:cNvSpPr>
              <p:nvPr/>
            </p:nvSpPr>
            <p:spPr bwMode="auto">
              <a:xfrm>
                <a:off x="2429"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5" name="Rectangle 119"/>
              <p:cNvSpPr>
                <a:spLocks noChangeArrowheads="1"/>
              </p:cNvSpPr>
              <p:nvPr/>
            </p:nvSpPr>
            <p:spPr bwMode="auto">
              <a:xfrm>
                <a:off x="2198"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6" name="Rectangle 120"/>
              <p:cNvSpPr>
                <a:spLocks noChangeArrowheads="1"/>
              </p:cNvSpPr>
              <p:nvPr/>
            </p:nvSpPr>
            <p:spPr bwMode="auto">
              <a:xfrm>
                <a:off x="196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7" name="Rectangle 121"/>
              <p:cNvSpPr>
                <a:spLocks noChangeArrowheads="1"/>
              </p:cNvSpPr>
              <p:nvPr/>
            </p:nvSpPr>
            <p:spPr bwMode="auto">
              <a:xfrm>
                <a:off x="173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8" name="Rectangle 122"/>
              <p:cNvSpPr>
                <a:spLocks noChangeArrowheads="1"/>
              </p:cNvSpPr>
              <p:nvPr/>
            </p:nvSpPr>
            <p:spPr bwMode="auto">
              <a:xfrm>
                <a:off x="1507"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29" name="Rectangle 123"/>
              <p:cNvSpPr>
                <a:spLocks noChangeArrowheads="1"/>
              </p:cNvSpPr>
              <p:nvPr/>
            </p:nvSpPr>
            <p:spPr bwMode="auto">
              <a:xfrm>
                <a:off x="1277"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30" name="Rectangle 124"/>
              <p:cNvSpPr>
                <a:spLocks noChangeArrowheads="1"/>
              </p:cNvSpPr>
              <p:nvPr/>
            </p:nvSpPr>
            <p:spPr bwMode="auto">
              <a:xfrm>
                <a:off x="1046"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31" name="Rectangle 125"/>
              <p:cNvSpPr>
                <a:spLocks noChangeArrowheads="1"/>
              </p:cNvSpPr>
              <p:nvPr/>
            </p:nvSpPr>
            <p:spPr bwMode="auto">
              <a:xfrm>
                <a:off x="816"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endParaRPr lang="ko-KR" altLang="en-US" sz="1200">
                  <a:latin typeface="Times New Roman" panose="02020603050405020304" pitchFamily="18" charset="0"/>
                  <a:cs typeface="Times New Roman" panose="02020603050405020304" pitchFamily="18" charset="0"/>
                </a:endParaRPr>
              </a:p>
            </p:txBody>
          </p:sp>
          <p:sp>
            <p:nvSpPr>
              <p:cNvPr id="8332" name="Line 126"/>
              <p:cNvSpPr>
                <a:spLocks noChangeShapeType="1"/>
              </p:cNvSpPr>
              <p:nvPr/>
            </p:nvSpPr>
            <p:spPr bwMode="auto">
              <a:xfrm>
                <a:off x="816" y="9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3" name="Line 127"/>
              <p:cNvSpPr>
                <a:spLocks noChangeShapeType="1"/>
              </p:cNvSpPr>
              <p:nvPr/>
            </p:nvSpPr>
            <p:spPr bwMode="auto">
              <a:xfrm>
                <a:off x="816" y="12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4" name="Line 128"/>
              <p:cNvSpPr>
                <a:spLocks noChangeShapeType="1"/>
              </p:cNvSpPr>
              <p:nvPr/>
            </p:nvSpPr>
            <p:spPr bwMode="auto">
              <a:xfrm>
                <a:off x="816" y="14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5" name="Line 129"/>
              <p:cNvSpPr>
                <a:spLocks noChangeShapeType="1"/>
              </p:cNvSpPr>
              <p:nvPr/>
            </p:nvSpPr>
            <p:spPr bwMode="auto">
              <a:xfrm>
                <a:off x="816" y="1878"/>
                <a:ext cx="230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6" name="Line 130"/>
              <p:cNvSpPr>
                <a:spLocks noChangeShapeType="1"/>
              </p:cNvSpPr>
              <p:nvPr/>
            </p:nvSpPr>
            <p:spPr bwMode="auto">
              <a:xfrm>
                <a:off x="816" y="23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7" name="Line 131"/>
              <p:cNvSpPr>
                <a:spLocks noChangeShapeType="1"/>
              </p:cNvSpPr>
              <p:nvPr/>
            </p:nvSpPr>
            <p:spPr bwMode="auto">
              <a:xfrm>
                <a:off x="816" y="25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8" name="Line 132"/>
              <p:cNvSpPr>
                <a:spLocks noChangeShapeType="1"/>
              </p:cNvSpPr>
              <p:nvPr/>
            </p:nvSpPr>
            <p:spPr bwMode="auto">
              <a:xfrm>
                <a:off x="816" y="27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39" name="Line 133"/>
              <p:cNvSpPr>
                <a:spLocks noChangeShapeType="1"/>
              </p:cNvSpPr>
              <p:nvPr/>
            </p:nvSpPr>
            <p:spPr bwMode="auto">
              <a:xfrm>
                <a:off x="816"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0" name="Line 134"/>
              <p:cNvSpPr>
                <a:spLocks noChangeShapeType="1"/>
              </p:cNvSpPr>
              <p:nvPr/>
            </p:nvSpPr>
            <p:spPr bwMode="auto">
              <a:xfrm>
                <a:off x="1046"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1" name="Line 135"/>
              <p:cNvSpPr>
                <a:spLocks noChangeShapeType="1"/>
              </p:cNvSpPr>
              <p:nvPr/>
            </p:nvSpPr>
            <p:spPr bwMode="auto">
              <a:xfrm>
                <a:off x="127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2" name="Line 136"/>
              <p:cNvSpPr>
                <a:spLocks noChangeShapeType="1"/>
              </p:cNvSpPr>
              <p:nvPr/>
            </p:nvSpPr>
            <p:spPr bwMode="auto">
              <a:xfrm>
                <a:off x="150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3" name="Line 137"/>
              <p:cNvSpPr>
                <a:spLocks noChangeShapeType="1"/>
              </p:cNvSpPr>
              <p:nvPr/>
            </p:nvSpPr>
            <p:spPr bwMode="auto">
              <a:xfrm>
                <a:off x="1968" y="998"/>
                <a:ext cx="0" cy="17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4" name="Line 138"/>
              <p:cNvSpPr>
                <a:spLocks noChangeShapeType="1"/>
              </p:cNvSpPr>
              <p:nvPr/>
            </p:nvSpPr>
            <p:spPr bwMode="auto">
              <a:xfrm>
                <a:off x="242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5" name="Line 139"/>
              <p:cNvSpPr>
                <a:spLocks noChangeShapeType="1"/>
              </p:cNvSpPr>
              <p:nvPr/>
            </p:nvSpPr>
            <p:spPr bwMode="auto">
              <a:xfrm>
                <a:off x="265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6" name="Line 140"/>
              <p:cNvSpPr>
                <a:spLocks noChangeShapeType="1"/>
              </p:cNvSpPr>
              <p:nvPr/>
            </p:nvSpPr>
            <p:spPr bwMode="auto">
              <a:xfrm>
                <a:off x="2890"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7" name="Line 141"/>
              <p:cNvSpPr>
                <a:spLocks noChangeShapeType="1"/>
              </p:cNvSpPr>
              <p:nvPr/>
            </p:nvSpPr>
            <p:spPr bwMode="auto">
              <a:xfrm>
                <a:off x="3120"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8" name="Line 142"/>
              <p:cNvSpPr>
                <a:spLocks noChangeShapeType="1"/>
              </p:cNvSpPr>
              <p:nvPr/>
            </p:nvSpPr>
            <p:spPr bwMode="auto">
              <a:xfrm>
                <a:off x="816" y="16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49" name="Line 143"/>
              <p:cNvSpPr>
                <a:spLocks noChangeShapeType="1"/>
              </p:cNvSpPr>
              <p:nvPr/>
            </p:nvSpPr>
            <p:spPr bwMode="auto">
              <a:xfrm>
                <a:off x="816" y="20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50" name="Line 144"/>
              <p:cNvSpPr>
                <a:spLocks noChangeShapeType="1"/>
              </p:cNvSpPr>
              <p:nvPr/>
            </p:nvSpPr>
            <p:spPr bwMode="auto">
              <a:xfrm>
                <a:off x="173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51" name="Line 145"/>
              <p:cNvSpPr>
                <a:spLocks noChangeShapeType="1"/>
              </p:cNvSpPr>
              <p:nvPr/>
            </p:nvSpPr>
            <p:spPr bwMode="auto">
              <a:xfrm>
                <a:off x="219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sp>
            <p:nvSpPr>
              <p:cNvPr id="8352" name="Freeform 146"/>
              <p:cNvSpPr>
                <a:spLocks/>
              </p:cNvSpPr>
              <p:nvPr/>
            </p:nvSpPr>
            <p:spPr bwMode="auto">
              <a:xfrm>
                <a:off x="815" y="1116"/>
                <a:ext cx="2305" cy="1418"/>
              </a:xfrm>
              <a:custGeom>
                <a:avLst/>
                <a:gdLst>
                  <a:gd name="T0" fmla="*/ 0 w 2305"/>
                  <a:gd name="T1" fmla="*/ 21 h 1910"/>
                  <a:gd name="T2" fmla="*/ 270 w 2305"/>
                  <a:gd name="T3" fmla="*/ 3 h 1910"/>
                  <a:gd name="T4" fmla="*/ 696 w 2305"/>
                  <a:gd name="T5" fmla="*/ 39 h 1910"/>
                  <a:gd name="T6" fmla="*/ 1160 w 2305"/>
                  <a:gd name="T7" fmla="*/ 3 h 1910"/>
                  <a:gd name="T8" fmla="*/ 1609 w 2305"/>
                  <a:gd name="T9" fmla="*/ 39 h 1910"/>
                  <a:gd name="T10" fmla="*/ 2035 w 2305"/>
                  <a:gd name="T11" fmla="*/ 3 h 1910"/>
                  <a:gd name="T12" fmla="*/ 2305 w 2305"/>
                  <a:gd name="T13" fmla="*/ 22 h 1910"/>
                  <a:gd name="T14" fmla="*/ 0 60000 65536"/>
                  <a:gd name="T15" fmla="*/ 0 60000 65536"/>
                  <a:gd name="T16" fmla="*/ 0 60000 65536"/>
                  <a:gd name="T17" fmla="*/ 0 60000 65536"/>
                  <a:gd name="T18" fmla="*/ 0 60000 65536"/>
                  <a:gd name="T19" fmla="*/ 0 60000 65536"/>
                  <a:gd name="T20" fmla="*/ 0 60000 65536"/>
                  <a:gd name="T21" fmla="*/ 0 w 2305"/>
                  <a:gd name="T22" fmla="*/ 0 h 1910"/>
                  <a:gd name="T23" fmla="*/ 2305 w 2305"/>
                  <a:gd name="T24" fmla="*/ 1910 h 19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5" h="1910">
                    <a:moveTo>
                      <a:pt x="0" y="1006"/>
                    </a:moveTo>
                    <a:cubicBezTo>
                      <a:pt x="45" y="864"/>
                      <a:pt x="154" y="0"/>
                      <a:pt x="270" y="151"/>
                    </a:cubicBezTo>
                    <a:cubicBezTo>
                      <a:pt x="386" y="302"/>
                      <a:pt x="548" y="1910"/>
                      <a:pt x="696" y="1909"/>
                    </a:cubicBezTo>
                    <a:cubicBezTo>
                      <a:pt x="844" y="1908"/>
                      <a:pt x="1008" y="145"/>
                      <a:pt x="1160" y="143"/>
                    </a:cubicBezTo>
                    <a:cubicBezTo>
                      <a:pt x="1312" y="141"/>
                      <a:pt x="1463" y="1892"/>
                      <a:pt x="1609" y="1894"/>
                    </a:cubicBezTo>
                    <a:cubicBezTo>
                      <a:pt x="1755" y="1896"/>
                      <a:pt x="1919" y="301"/>
                      <a:pt x="2035" y="158"/>
                    </a:cubicBezTo>
                    <a:cubicBezTo>
                      <a:pt x="2151" y="15"/>
                      <a:pt x="2249" y="851"/>
                      <a:pt x="2305" y="1033"/>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ko-KR" altLang="en-US">
                  <a:latin typeface="Times New Roman" panose="02020603050405020304" pitchFamily="18" charset="0"/>
                  <a:cs typeface="Times New Roman" panose="02020603050405020304" pitchFamily="18" charset="0"/>
                </a:endParaRPr>
              </a:p>
            </p:txBody>
          </p:sp>
        </p:grpSp>
        <p:sp>
          <p:nvSpPr>
            <p:cNvPr id="8250" name="Text Box 147"/>
            <p:cNvSpPr txBox="1">
              <a:spLocks noChangeArrowheads="1"/>
            </p:cNvSpPr>
            <p:nvPr/>
          </p:nvSpPr>
          <p:spPr bwMode="auto">
            <a:xfrm>
              <a:off x="456175" y="6120426"/>
              <a:ext cx="8130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r>
                <a:rPr lang="en-US" altLang="ko-KR" sz="1000" b="1">
                  <a:latin typeface="Times New Roman" panose="02020603050405020304" pitchFamily="18" charset="0"/>
                  <a:cs typeface="Times New Roman" panose="02020603050405020304" pitchFamily="18" charset="0"/>
                </a:rPr>
                <a:t>CH1 2.00V</a:t>
              </a:r>
            </a:p>
          </p:txBody>
        </p:sp>
        <p:sp>
          <p:nvSpPr>
            <p:cNvPr id="8251" name="Text Box 148"/>
            <p:cNvSpPr txBox="1">
              <a:spLocks noChangeArrowheads="1"/>
            </p:cNvSpPr>
            <p:nvPr/>
          </p:nvSpPr>
          <p:spPr bwMode="auto">
            <a:xfrm>
              <a:off x="1560504" y="6144794"/>
              <a:ext cx="716842" cy="27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r" eaLnBrk="1" latinLnBrk="0" hangingPunct="1">
                <a:lnSpc>
                  <a:spcPct val="120000"/>
                </a:lnSpc>
                <a:spcBef>
                  <a:spcPct val="0"/>
                </a:spcBef>
                <a:buFontTx/>
                <a:buNone/>
              </a:pPr>
              <a:r>
                <a:rPr lang="en-US" altLang="ko-KR" sz="1000" b="1">
                  <a:latin typeface="Times New Roman" panose="02020603050405020304" pitchFamily="18" charset="0"/>
                  <a:cs typeface="Times New Roman" panose="02020603050405020304" pitchFamily="18" charset="0"/>
                </a:rPr>
                <a:t>M 1000μs</a:t>
              </a:r>
            </a:p>
          </p:txBody>
        </p:sp>
      </p:grpSp>
      <p:grpSp>
        <p:nvGrpSpPr>
          <p:cNvPr id="8199" name="그룹 1"/>
          <p:cNvGrpSpPr>
            <a:grpSpLocks/>
          </p:cNvGrpSpPr>
          <p:nvPr/>
        </p:nvGrpSpPr>
        <p:grpSpPr bwMode="auto">
          <a:xfrm>
            <a:off x="1431925" y="2000672"/>
            <a:ext cx="1104900" cy="876300"/>
            <a:chOff x="1412117" y="2216696"/>
            <a:chExt cx="1701442" cy="1391759"/>
          </a:xfrm>
        </p:grpSpPr>
        <p:sp>
          <p:nvSpPr>
            <p:cNvPr id="8226" name="Line 62"/>
            <p:cNvSpPr>
              <a:spLocks noChangeShapeType="1"/>
            </p:cNvSpPr>
            <p:nvPr/>
          </p:nvSpPr>
          <p:spPr bwMode="auto">
            <a:xfrm>
              <a:off x="2068984" y="2216696"/>
              <a:ext cx="0" cy="6667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7" name="Line 63"/>
            <p:cNvSpPr>
              <a:spLocks noChangeShapeType="1"/>
            </p:cNvSpPr>
            <p:nvPr/>
          </p:nvSpPr>
          <p:spPr bwMode="auto">
            <a:xfrm>
              <a:off x="2065809" y="2216696"/>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8" name="Line 64"/>
            <p:cNvSpPr>
              <a:spLocks noChangeShapeType="1"/>
            </p:cNvSpPr>
            <p:nvPr/>
          </p:nvSpPr>
          <p:spPr bwMode="auto">
            <a:xfrm>
              <a:off x="2991322" y="2216696"/>
              <a:ext cx="0" cy="2032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nvGrpSpPr>
            <p:cNvPr id="8229" name="Group 65"/>
            <p:cNvGrpSpPr>
              <a:grpSpLocks/>
            </p:cNvGrpSpPr>
            <p:nvPr/>
          </p:nvGrpSpPr>
          <p:grpSpPr bwMode="auto">
            <a:xfrm>
              <a:off x="2899247" y="2419896"/>
              <a:ext cx="184150" cy="254000"/>
              <a:chOff x="1488" y="1152"/>
              <a:chExt cx="192" cy="336"/>
            </a:xfrm>
          </p:grpSpPr>
          <p:sp>
            <p:nvSpPr>
              <p:cNvPr id="8242" name="Line 66"/>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3" name="Line 67"/>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4" name="Line 68"/>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5" name="Line 69"/>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6" name="Line 70"/>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7" name="Line 71"/>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8" name="Line 72"/>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sp>
          <p:nvSpPr>
            <p:cNvPr id="8230" name="Line 73"/>
            <p:cNvSpPr>
              <a:spLocks noChangeShapeType="1"/>
            </p:cNvSpPr>
            <p:nvPr/>
          </p:nvSpPr>
          <p:spPr bwMode="auto">
            <a:xfrm>
              <a:off x="2991322" y="2673896"/>
              <a:ext cx="0" cy="47625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31" name="AutoShape 74"/>
            <p:cNvSpPr>
              <a:spLocks noChangeArrowheads="1"/>
            </p:cNvSpPr>
            <p:nvPr/>
          </p:nvSpPr>
          <p:spPr bwMode="auto">
            <a:xfrm flipV="1">
              <a:off x="2869084" y="3137446"/>
              <a:ext cx="244475" cy="10160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8232" name="Line 75"/>
            <p:cNvSpPr>
              <a:spLocks noChangeShapeType="1"/>
            </p:cNvSpPr>
            <p:nvPr/>
          </p:nvSpPr>
          <p:spPr bwMode="auto">
            <a:xfrm flipV="1">
              <a:off x="2869084" y="3239046"/>
              <a:ext cx="2444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33" name="Line 76"/>
            <p:cNvSpPr>
              <a:spLocks noChangeShapeType="1"/>
            </p:cNvSpPr>
            <p:nvPr/>
          </p:nvSpPr>
          <p:spPr bwMode="auto">
            <a:xfrm>
              <a:off x="2075334" y="3588296"/>
              <a:ext cx="9159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34" name="Line 77"/>
            <p:cNvSpPr>
              <a:spLocks noChangeShapeType="1"/>
            </p:cNvSpPr>
            <p:nvPr/>
          </p:nvSpPr>
          <p:spPr bwMode="auto">
            <a:xfrm>
              <a:off x="2991322" y="3232696"/>
              <a:ext cx="0" cy="35560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35" name="Text Box 78"/>
            <p:cNvSpPr txBox="1">
              <a:spLocks noChangeArrowheads="1"/>
            </p:cNvSpPr>
            <p:nvPr/>
          </p:nvSpPr>
          <p:spPr bwMode="auto">
            <a:xfrm>
              <a:off x="2520970" y="2356193"/>
              <a:ext cx="429716" cy="415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100">
                  <a:latin typeface="Times New Roman" panose="02020603050405020304" pitchFamily="18" charset="0"/>
                  <a:ea typeface="돋움" pitchFamily="50" charset="-127"/>
                  <a:cs typeface="Times New Roman" panose="02020603050405020304" pitchFamily="18" charset="0"/>
                </a:rPr>
                <a:t>R</a:t>
              </a:r>
            </a:p>
          </p:txBody>
        </p:sp>
        <p:sp>
          <p:nvSpPr>
            <p:cNvPr id="123" name="Text Box 79"/>
            <p:cNvSpPr txBox="1">
              <a:spLocks noChangeArrowheads="1"/>
            </p:cNvSpPr>
            <p:nvPr/>
          </p:nvSpPr>
          <p:spPr bwMode="auto">
            <a:xfrm>
              <a:off x="2409514" y="2937789"/>
              <a:ext cx="606261" cy="670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itchFamily="18" charset="0"/>
                  <a:cs typeface="Times New Roman" panose="02020603050405020304" pitchFamily="18" charset="0"/>
                </a:rPr>
                <a:t>  D</a:t>
              </a:r>
            </a:p>
            <a:p>
              <a:pPr>
                <a:defRPr/>
              </a:pPr>
              <a:r>
                <a:rPr lang="en-US" altLang="ko-KR" sz="1050" dirty="0">
                  <a:latin typeface="Times New Roman" pitchFamily="18" charset="0"/>
                  <a:cs typeface="Times New Roman" panose="02020603050405020304" pitchFamily="18" charset="0"/>
                </a:rPr>
                <a:t>(</a:t>
              </a:r>
              <a:r>
                <a:rPr lang="en-US" altLang="ko-KR" sz="800" dirty="0" err="1">
                  <a:latin typeface="Times New Roman" pitchFamily="18" charset="0"/>
                  <a:cs typeface="Times New Roman" panose="02020603050405020304" pitchFamily="18" charset="0"/>
                </a:rPr>
                <a:t>Ge</a:t>
              </a:r>
              <a:r>
                <a:rPr lang="en-US" altLang="ko-KR" sz="1050" dirty="0">
                  <a:latin typeface="Times New Roman" pitchFamily="18" charset="0"/>
                  <a:cs typeface="Times New Roman" panose="02020603050405020304" pitchFamily="18" charset="0"/>
                </a:rPr>
                <a:t>)</a:t>
              </a:r>
            </a:p>
          </p:txBody>
        </p:sp>
        <p:sp>
          <p:nvSpPr>
            <p:cNvPr id="8237" name="Line 80"/>
            <p:cNvSpPr>
              <a:spLocks noChangeShapeType="1"/>
            </p:cNvSpPr>
            <p:nvPr/>
          </p:nvSpPr>
          <p:spPr bwMode="auto">
            <a:xfrm flipV="1">
              <a:off x="2068984" y="2912020"/>
              <a:ext cx="0" cy="67627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nvGrpSpPr>
            <p:cNvPr id="8238" name="Group 81"/>
            <p:cNvGrpSpPr>
              <a:grpSpLocks/>
            </p:cNvGrpSpPr>
            <p:nvPr/>
          </p:nvGrpSpPr>
          <p:grpSpPr bwMode="auto">
            <a:xfrm flipV="1">
              <a:off x="1951509" y="2873921"/>
              <a:ext cx="238125" cy="47625"/>
              <a:chOff x="636" y="3360"/>
              <a:chExt cx="150" cy="30"/>
            </a:xfrm>
          </p:grpSpPr>
          <p:sp>
            <p:nvSpPr>
              <p:cNvPr id="8240" name="Line 82"/>
              <p:cNvSpPr>
                <a:spLocks noChangeShapeType="1"/>
              </p:cNvSpPr>
              <p:nvPr/>
            </p:nvSpPr>
            <p:spPr bwMode="auto">
              <a:xfrm>
                <a:off x="636" y="3360"/>
                <a:ext cx="15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41" name="Line 83"/>
              <p:cNvSpPr>
                <a:spLocks noChangeShapeType="1"/>
              </p:cNvSpPr>
              <p:nvPr/>
            </p:nvSpPr>
            <p:spPr bwMode="auto">
              <a:xfrm>
                <a:off x="660" y="3390"/>
                <a:ext cx="96"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sp>
          <p:nvSpPr>
            <p:cNvPr id="126" name="Text Box 85"/>
            <p:cNvSpPr txBox="1">
              <a:spLocks noChangeArrowheads="1"/>
            </p:cNvSpPr>
            <p:nvPr/>
          </p:nvSpPr>
          <p:spPr bwMode="auto">
            <a:xfrm>
              <a:off x="1412117" y="2678094"/>
              <a:ext cx="677155" cy="403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050" dirty="0">
                  <a:latin typeface="Times New Roman" panose="02020603050405020304" pitchFamily="18" charset="0"/>
                  <a:cs typeface="Times New Roman" panose="02020603050405020304" pitchFamily="18" charset="0"/>
                </a:rPr>
                <a:t>5[V]</a:t>
              </a:r>
            </a:p>
          </p:txBody>
        </p:sp>
      </p:grpSp>
      <p:grpSp>
        <p:nvGrpSpPr>
          <p:cNvPr id="8200" name="그룹 3"/>
          <p:cNvGrpSpPr>
            <a:grpSpLocks/>
          </p:cNvGrpSpPr>
          <p:nvPr/>
        </p:nvGrpSpPr>
        <p:grpSpPr bwMode="auto">
          <a:xfrm>
            <a:off x="1404938" y="3359795"/>
            <a:ext cx="1201737" cy="873125"/>
            <a:chOff x="1405633" y="3323681"/>
            <a:chExt cx="1200326" cy="874190"/>
          </a:xfrm>
        </p:grpSpPr>
        <p:sp>
          <p:nvSpPr>
            <p:cNvPr id="8201" name="Line 75"/>
            <p:cNvSpPr>
              <a:spLocks noChangeShapeType="1"/>
            </p:cNvSpPr>
            <p:nvPr/>
          </p:nvSpPr>
          <p:spPr bwMode="auto">
            <a:xfrm>
              <a:off x="1854814" y="3323681"/>
              <a:ext cx="0" cy="42495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02" name="Line 76"/>
            <p:cNvSpPr>
              <a:spLocks noChangeShapeType="1"/>
            </p:cNvSpPr>
            <p:nvPr/>
          </p:nvSpPr>
          <p:spPr bwMode="auto">
            <a:xfrm>
              <a:off x="1848402" y="3323681"/>
              <a:ext cx="6165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03" name="Line 77"/>
            <p:cNvSpPr>
              <a:spLocks noChangeShapeType="1"/>
            </p:cNvSpPr>
            <p:nvPr/>
          </p:nvSpPr>
          <p:spPr bwMode="auto">
            <a:xfrm>
              <a:off x="2471388" y="3323681"/>
              <a:ext cx="0" cy="12951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nvGrpSpPr>
            <p:cNvPr id="8204" name="Group 78"/>
            <p:cNvGrpSpPr>
              <a:grpSpLocks/>
            </p:cNvGrpSpPr>
            <p:nvPr/>
          </p:nvGrpSpPr>
          <p:grpSpPr bwMode="auto">
            <a:xfrm>
              <a:off x="2409410" y="3453191"/>
              <a:ext cx="123956" cy="161887"/>
              <a:chOff x="1488" y="1152"/>
              <a:chExt cx="192" cy="336"/>
            </a:xfrm>
          </p:grpSpPr>
          <p:sp>
            <p:nvSpPr>
              <p:cNvPr id="8219" name="Line 79"/>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0" name="Line 80"/>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1" name="Line 81"/>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2" name="Line 82"/>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3" name="Line 83"/>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4" name="Line 84"/>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25" name="Line 85"/>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sp>
          <p:nvSpPr>
            <p:cNvPr id="8205" name="Line 86"/>
            <p:cNvSpPr>
              <a:spLocks noChangeShapeType="1"/>
            </p:cNvSpPr>
            <p:nvPr/>
          </p:nvSpPr>
          <p:spPr bwMode="auto">
            <a:xfrm>
              <a:off x="2471388" y="3615078"/>
              <a:ext cx="0" cy="279255"/>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06" name="AutoShape 87"/>
            <p:cNvSpPr>
              <a:spLocks noChangeArrowheads="1"/>
            </p:cNvSpPr>
            <p:nvPr/>
          </p:nvSpPr>
          <p:spPr bwMode="auto">
            <a:xfrm>
              <a:off x="2389107" y="3894333"/>
              <a:ext cx="164563" cy="80944"/>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8207" name="Line 88"/>
            <p:cNvSpPr>
              <a:spLocks noChangeShapeType="1"/>
            </p:cNvSpPr>
            <p:nvPr/>
          </p:nvSpPr>
          <p:spPr bwMode="auto">
            <a:xfrm>
              <a:off x="2389107" y="3975276"/>
              <a:ext cx="164563"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08" name="Line 89"/>
            <p:cNvSpPr>
              <a:spLocks noChangeShapeType="1"/>
            </p:cNvSpPr>
            <p:nvPr/>
          </p:nvSpPr>
          <p:spPr bwMode="auto">
            <a:xfrm>
              <a:off x="1854814" y="4197871"/>
              <a:ext cx="6165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09" name="Line 90"/>
            <p:cNvSpPr>
              <a:spLocks noChangeShapeType="1"/>
            </p:cNvSpPr>
            <p:nvPr/>
          </p:nvSpPr>
          <p:spPr bwMode="auto">
            <a:xfrm>
              <a:off x="2471388" y="3971229"/>
              <a:ext cx="0" cy="22664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0" name="Text Box 91"/>
            <p:cNvSpPr txBox="1">
              <a:spLocks noChangeArrowheads="1"/>
            </p:cNvSpPr>
            <p:nvPr/>
          </p:nvSpPr>
          <p:spPr bwMode="auto">
            <a:xfrm>
              <a:off x="2120373" y="3385491"/>
              <a:ext cx="304534" cy="308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400">
                  <a:latin typeface="Times New Roman" panose="02020603050405020304" pitchFamily="18" charset="0"/>
                  <a:ea typeface="돋움" pitchFamily="50" charset="-127"/>
                  <a:cs typeface="Times New Roman" panose="02020603050405020304" pitchFamily="18" charset="0"/>
                </a:rPr>
                <a:t>R</a:t>
              </a:r>
            </a:p>
          </p:txBody>
        </p:sp>
        <p:sp>
          <p:nvSpPr>
            <p:cNvPr id="8211" name="Line 92"/>
            <p:cNvSpPr>
              <a:spLocks noChangeShapeType="1"/>
            </p:cNvSpPr>
            <p:nvPr/>
          </p:nvSpPr>
          <p:spPr bwMode="auto">
            <a:xfrm flipV="1">
              <a:off x="1854814" y="3778988"/>
              <a:ext cx="0" cy="418883"/>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2" name="Line 93"/>
            <p:cNvSpPr>
              <a:spLocks noChangeShapeType="1"/>
            </p:cNvSpPr>
            <p:nvPr/>
          </p:nvSpPr>
          <p:spPr bwMode="auto">
            <a:xfrm>
              <a:off x="1775738" y="3744587"/>
              <a:ext cx="160288"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3" name="Line 94"/>
            <p:cNvSpPr>
              <a:spLocks noChangeShapeType="1"/>
            </p:cNvSpPr>
            <p:nvPr/>
          </p:nvSpPr>
          <p:spPr bwMode="auto">
            <a:xfrm>
              <a:off x="1801384" y="3774941"/>
              <a:ext cx="102584"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4" name="Line 96"/>
            <p:cNvSpPr>
              <a:spLocks noChangeShapeType="1"/>
            </p:cNvSpPr>
            <p:nvPr/>
          </p:nvSpPr>
          <p:spPr bwMode="auto">
            <a:xfrm>
              <a:off x="2386970" y="3894333"/>
              <a:ext cx="16670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5" name="Line 98"/>
            <p:cNvSpPr>
              <a:spLocks noChangeShapeType="1"/>
            </p:cNvSpPr>
            <p:nvPr/>
          </p:nvSpPr>
          <p:spPr bwMode="auto">
            <a:xfrm flipH="1" flipV="1">
              <a:off x="2329267" y="3845767"/>
              <a:ext cx="51292" cy="4856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8216" name="Text Box 99"/>
            <p:cNvSpPr txBox="1">
              <a:spLocks noChangeArrowheads="1"/>
            </p:cNvSpPr>
            <p:nvPr/>
          </p:nvSpPr>
          <p:spPr bwMode="auto">
            <a:xfrm>
              <a:off x="2008690" y="3785059"/>
              <a:ext cx="488662" cy="369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itchFamily="18" charset="0"/>
                  <a:ea typeface="돋움" pitchFamily="50" charset="-127"/>
                  <a:cs typeface="Times New Roman" panose="02020603050405020304" pitchFamily="18" charset="0"/>
                </a:rPr>
                <a:t>  ZD</a:t>
              </a:r>
            </a:p>
            <a:p>
              <a:pPr eaLnBrk="1" hangingPunct="1">
                <a:spcBef>
                  <a:spcPct val="0"/>
                </a:spcBef>
                <a:buFontTx/>
                <a:buNone/>
              </a:pPr>
              <a:r>
                <a:rPr lang="en-US" altLang="ko-KR" sz="900">
                  <a:latin typeface="Times New Roman" pitchFamily="18" charset="0"/>
                  <a:ea typeface="돋움" pitchFamily="50" charset="-127"/>
                  <a:cs typeface="Times New Roman" panose="02020603050405020304" pitchFamily="18" charset="0"/>
                </a:rPr>
                <a:t>(9.1V)</a:t>
              </a:r>
            </a:p>
          </p:txBody>
        </p:sp>
        <p:sp>
          <p:nvSpPr>
            <p:cNvPr id="8217" name="Text Box 100"/>
            <p:cNvSpPr txBox="1">
              <a:spLocks noChangeArrowheads="1"/>
            </p:cNvSpPr>
            <p:nvPr/>
          </p:nvSpPr>
          <p:spPr bwMode="auto">
            <a:xfrm>
              <a:off x="1405633" y="3632212"/>
              <a:ext cx="459841" cy="231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12[V]</a:t>
              </a:r>
            </a:p>
          </p:txBody>
        </p:sp>
        <p:sp>
          <p:nvSpPr>
            <p:cNvPr id="8218" name="Line 98"/>
            <p:cNvSpPr>
              <a:spLocks noChangeShapeType="1"/>
            </p:cNvSpPr>
            <p:nvPr/>
          </p:nvSpPr>
          <p:spPr bwMode="auto">
            <a:xfrm flipH="1" flipV="1">
              <a:off x="2554667" y="3891928"/>
              <a:ext cx="51292" cy="4566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grpSp>
      <p:sp>
        <p:nvSpPr>
          <p:cNvPr id="161" name="Text Box 6"/>
          <p:cNvSpPr txBox="1">
            <a:spLocks noChangeArrowheads="1"/>
          </p:cNvSpPr>
          <p:nvPr/>
        </p:nvSpPr>
        <p:spPr bwMode="auto">
          <a:xfrm>
            <a:off x="123825" y="228600"/>
            <a:ext cx="595035"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a:t>
            </a:r>
            <a:endParaRPr lang="ko-KR" altLang="en-US" sz="12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726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0" name="Group 1"/>
          <p:cNvGrpSpPr>
            <a:grpSpLocks/>
          </p:cNvGrpSpPr>
          <p:nvPr/>
        </p:nvGrpSpPr>
        <p:grpSpPr bwMode="auto">
          <a:xfrm>
            <a:off x="3631332" y="1174680"/>
            <a:ext cx="2894012" cy="3714750"/>
            <a:chOff x="3630613" y="1310258"/>
            <a:chExt cx="2894012" cy="3714750"/>
          </a:xfrm>
        </p:grpSpPr>
        <p:pic>
          <p:nvPicPr>
            <p:cNvPr id="10282" name="Picture 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238" y="1364233"/>
              <a:ext cx="944562"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83" name="TextBox 2"/>
            <p:cNvSpPr txBox="1">
              <a:spLocks noChangeArrowheads="1"/>
            </p:cNvSpPr>
            <p:nvPr/>
          </p:nvSpPr>
          <p:spPr bwMode="auto">
            <a:xfrm>
              <a:off x="4667250" y="2164333"/>
              <a:ext cx="250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P</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84" name="TextBox 82"/>
            <p:cNvSpPr txBox="1">
              <a:spLocks noChangeArrowheads="1"/>
            </p:cNvSpPr>
            <p:nvPr/>
          </p:nvSpPr>
          <p:spPr bwMode="auto">
            <a:xfrm>
              <a:off x="4667250" y="1776983"/>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R</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85" name="TextBox 83"/>
            <p:cNvSpPr txBox="1">
              <a:spLocks noChangeArrowheads="1"/>
            </p:cNvSpPr>
            <p:nvPr/>
          </p:nvSpPr>
          <p:spPr bwMode="auto">
            <a:xfrm>
              <a:off x="3630613" y="1986533"/>
              <a:ext cx="2584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A</a:t>
              </a:r>
              <a:endParaRPr lang="ko-KR" altLang="en-US" sz="800">
                <a:latin typeface="Times New Roman" panose="02020603050405020304" pitchFamily="18" charset="0"/>
                <a:ea typeface="돋움" pitchFamily="50" charset="-127"/>
                <a:cs typeface="Times New Roman" panose="02020603050405020304" pitchFamily="18" charset="0"/>
              </a:endParaRPr>
            </a:p>
          </p:txBody>
        </p:sp>
        <p:pic>
          <p:nvPicPr>
            <p:cNvPr id="10286"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683445"/>
              <a:ext cx="10636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87" name="TextBox 88"/>
            <p:cNvSpPr txBox="1">
              <a:spLocks noChangeArrowheads="1"/>
            </p:cNvSpPr>
            <p:nvPr/>
          </p:nvSpPr>
          <p:spPr bwMode="auto">
            <a:xfrm>
              <a:off x="4241800" y="290093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88" name="TextBox 89"/>
            <p:cNvSpPr txBox="1">
              <a:spLocks noChangeArrowheads="1"/>
            </p:cNvSpPr>
            <p:nvPr/>
          </p:nvSpPr>
          <p:spPr bwMode="auto">
            <a:xfrm>
              <a:off x="4365625" y="290093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3</a:t>
              </a:r>
              <a:endParaRPr lang="ko-KR" altLang="en-US" sz="800">
                <a:latin typeface="Times New Roman" panose="02020603050405020304" pitchFamily="18" charset="0"/>
                <a:ea typeface="돋움" pitchFamily="50" charset="-127"/>
                <a:cs typeface="Times New Roman" panose="02020603050405020304" pitchFamily="18" charset="0"/>
              </a:endParaRPr>
            </a:p>
          </p:txBody>
        </p:sp>
        <p:pic>
          <p:nvPicPr>
            <p:cNvPr id="10289"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925" y="1310258"/>
              <a:ext cx="998538"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0" name="Picture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3375" y="2680270"/>
              <a:ext cx="89535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91" name="TextBox 97"/>
            <p:cNvSpPr txBox="1">
              <a:spLocks noChangeArrowheads="1"/>
            </p:cNvSpPr>
            <p:nvPr/>
          </p:nvSpPr>
          <p:spPr bwMode="auto">
            <a:xfrm>
              <a:off x="5219700" y="2273870"/>
              <a:ext cx="250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P</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92" name="TextBox 98"/>
            <p:cNvSpPr txBox="1">
              <a:spLocks noChangeArrowheads="1"/>
            </p:cNvSpPr>
            <p:nvPr/>
          </p:nvSpPr>
          <p:spPr bwMode="auto">
            <a:xfrm>
              <a:off x="5210175" y="1858368"/>
              <a:ext cx="2584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A</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93" name="TextBox 99"/>
            <p:cNvSpPr txBox="1">
              <a:spLocks noChangeArrowheads="1"/>
            </p:cNvSpPr>
            <p:nvPr/>
          </p:nvSpPr>
          <p:spPr bwMode="auto">
            <a:xfrm>
              <a:off x="6272213" y="2119883"/>
              <a:ext cx="2524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R</a:t>
              </a:r>
              <a:endParaRPr lang="ko-KR" altLang="en-US" sz="800">
                <a:latin typeface="Times New Roman" panose="02020603050405020304" pitchFamily="18" charset="0"/>
                <a:ea typeface="돋움" pitchFamily="50" charset="-127"/>
                <a:cs typeface="Times New Roman" panose="02020603050405020304" pitchFamily="18" charset="0"/>
              </a:endParaRPr>
            </a:p>
          </p:txBody>
        </p:sp>
        <p:pic>
          <p:nvPicPr>
            <p:cNvPr id="10294" name="Picture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4564633"/>
              <a:ext cx="108426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5" name="Picture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4288" y="3116833"/>
              <a:ext cx="912812"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96" name="TextBox 104"/>
            <p:cNvSpPr txBox="1">
              <a:spLocks noChangeArrowheads="1"/>
            </p:cNvSpPr>
            <p:nvPr/>
          </p:nvSpPr>
          <p:spPr bwMode="auto">
            <a:xfrm>
              <a:off x="4313238" y="4799583"/>
              <a:ext cx="2428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97" name="TextBox 105"/>
            <p:cNvSpPr txBox="1">
              <a:spLocks noChangeArrowheads="1"/>
            </p:cNvSpPr>
            <p:nvPr/>
          </p:nvSpPr>
          <p:spPr bwMode="auto">
            <a:xfrm>
              <a:off x="4452938" y="4799583"/>
              <a:ext cx="2428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3</a:t>
              </a:r>
              <a:endParaRPr lang="ko-KR" altLang="en-US" sz="800">
                <a:latin typeface="Times New Roman" panose="02020603050405020304" pitchFamily="18" charset="0"/>
                <a:ea typeface="돋움" pitchFamily="50" charset="-127"/>
                <a:cs typeface="Times New Roman" panose="02020603050405020304" pitchFamily="18" charset="0"/>
              </a:endParaRPr>
            </a:p>
          </p:txBody>
        </p:sp>
        <p:pic>
          <p:nvPicPr>
            <p:cNvPr id="10298" name="Picture 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7813" y="3062858"/>
              <a:ext cx="950912"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9"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4950" y="4529708"/>
              <a:ext cx="10382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00" name="TextBox 110"/>
            <p:cNvSpPr txBox="1">
              <a:spLocks noChangeArrowheads="1"/>
            </p:cNvSpPr>
            <p:nvPr/>
          </p:nvSpPr>
          <p:spPr bwMode="auto">
            <a:xfrm>
              <a:off x="5889625" y="290093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3</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1" name="TextBox 112"/>
            <p:cNvSpPr txBox="1">
              <a:spLocks noChangeArrowheads="1"/>
            </p:cNvSpPr>
            <p:nvPr/>
          </p:nvSpPr>
          <p:spPr bwMode="auto">
            <a:xfrm>
              <a:off x="5737225" y="479958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2" name="TextBox 113"/>
            <p:cNvSpPr txBox="1">
              <a:spLocks noChangeArrowheads="1"/>
            </p:cNvSpPr>
            <p:nvPr/>
          </p:nvSpPr>
          <p:spPr bwMode="auto">
            <a:xfrm>
              <a:off x="5899150" y="4809108"/>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3</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3" name="TextBox 2"/>
            <p:cNvSpPr txBox="1">
              <a:spLocks noChangeArrowheads="1"/>
            </p:cNvSpPr>
            <p:nvPr/>
          </p:nvSpPr>
          <p:spPr bwMode="auto">
            <a:xfrm>
              <a:off x="4657725" y="3596258"/>
              <a:ext cx="2423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P</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4" name="TextBox 82"/>
            <p:cNvSpPr txBox="1">
              <a:spLocks noChangeArrowheads="1"/>
            </p:cNvSpPr>
            <p:nvPr/>
          </p:nvSpPr>
          <p:spPr bwMode="auto">
            <a:xfrm>
              <a:off x="4648200" y="4012183"/>
              <a:ext cx="2535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R</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5" name="TextBox 84"/>
            <p:cNvSpPr txBox="1">
              <a:spLocks noChangeArrowheads="1"/>
            </p:cNvSpPr>
            <p:nvPr/>
          </p:nvSpPr>
          <p:spPr bwMode="auto">
            <a:xfrm>
              <a:off x="3667125" y="3166045"/>
              <a:ext cx="24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Z</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6" name="TextBox 83"/>
            <p:cNvSpPr txBox="1">
              <a:spLocks noChangeArrowheads="1"/>
            </p:cNvSpPr>
            <p:nvPr/>
          </p:nvSpPr>
          <p:spPr bwMode="auto">
            <a:xfrm>
              <a:off x="3649663" y="3808983"/>
              <a:ext cx="2584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A</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7" name="TextBox 98"/>
            <p:cNvSpPr txBox="1">
              <a:spLocks noChangeArrowheads="1"/>
            </p:cNvSpPr>
            <p:nvPr/>
          </p:nvSpPr>
          <p:spPr bwMode="auto">
            <a:xfrm>
              <a:off x="6210300" y="3478783"/>
              <a:ext cx="2584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A</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308" name="TextBox 97"/>
            <p:cNvSpPr txBox="1">
              <a:spLocks noChangeArrowheads="1"/>
            </p:cNvSpPr>
            <p:nvPr/>
          </p:nvSpPr>
          <p:spPr bwMode="auto">
            <a:xfrm>
              <a:off x="6210300" y="3969320"/>
              <a:ext cx="250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P</a:t>
              </a:r>
              <a:endParaRPr lang="ko-KR" altLang="en-US" sz="800">
                <a:latin typeface="Times New Roman" panose="02020603050405020304" pitchFamily="18" charset="0"/>
                <a:ea typeface="돋움" pitchFamily="50" charset="-127"/>
                <a:cs typeface="Times New Roman" panose="02020603050405020304" pitchFamily="18" charset="0"/>
              </a:endParaRPr>
            </a:p>
          </p:txBody>
        </p:sp>
      </p:grpSp>
      <p:sp>
        <p:nvSpPr>
          <p:cNvPr id="10242"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nvGrpSpPr>
          <p:cNvPr id="10243" name="Group 2"/>
          <p:cNvGrpSpPr>
            <a:grpSpLocks/>
          </p:cNvGrpSpPr>
          <p:nvPr/>
        </p:nvGrpSpPr>
        <p:grpSpPr bwMode="auto">
          <a:xfrm>
            <a:off x="304800" y="776288"/>
            <a:ext cx="6248400" cy="8901112"/>
            <a:chOff x="192" y="672"/>
            <a:chExt cx="3936" cy="5424"/>
          </a:xfrm>
        </p:grpSpPr>
        <p:sp>
          <p:nvSpPr>
            <p:cNvPr id="10309" name="Rectangle 3"/>
            <p:cNvSpPr>
              <a:spLocks noChangeArrowheads="1"/>
            </p:cNvSpPr>
            <p:nvPr/>
          </p:nvSpPr>
          <p:spPr bwMode="auto">
            <a:xfrm>
              <a:off x="192"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Times New Roman" panose="02020603050405020304" pitchFamily="18" charset="0"/>
                <a:ea typeface="돋움" pitchFamily="50" charset="-127"/>
                <a:cs typeface="Times New Roman" panose="02020603050405020304" pitchFamily="18" charset="0"/>
              </a:endParaRPr>
            </a:p>
          </p:txBody>
        </p:sp>
        <p:sp>
          <p:nvSpPr>
            <p:cNvPr id="10310" name="Rectangle 4"/>
            <p:cNvSpPr>
              <a:spLocks noChangeArrowheads="1"/>
            </p:cNvSpPr>
            <p:nvPr/>
          </p:nvSpPr>
          <p:spPr bwMode="auto">
            <a:xfrm>
              <a:off x="2160"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Times New Roman" panose="02020603050405020304" pitchFamily="18" charset="0"/>
                <a:ea typeface="돋움" pitchFamily="50" charset="-127"/>
                <a:cs typeface="Times New Roman" panose="02020603050405020304" pitchFamily="18" charset="0"/>
              </a:endParaRPr>
            </a:p>
          </p:txBody>
        </p:sp>
      </p:grpSp>
      <p:sp>
        <p:nvSpPr>
          <p:cNvPr id="10244" name="Text Box 6"/>
          <p:cNvSpPr txBox="1">
            <a:spLocks noChangeArrowheads="1"/>
          </p:cNvSpPr>
          <p:nvPr/>
        </p:nvSpPr>
        <p:spPr bwMode="auto">
          <a:xfrm>
            <a:off x="292100" y="817563"/>
            <a:ext cx="14702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1000" b="1" smtClean="0">
                <a:latin typeface="Times New Roman" panose="02020603050405020304" pitchFamily="18" charset="0"/>
                <a:ea typeface="돋움" pitchFamily="50" charset="-127"/>
                <a:cs typeface="Times New Roman" panose="02020603050405020304" pitchFamily="18" charset="0"/>
              </a:rPr>
              <a:t>※ Khí nén</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Câu 1</a:t>
            </a:r>
            <a:r>
              <a:rPr lang="ko-KR" altLang="en-US" sz="1000" b="1" smtClean="0">
                <a:latin typeface="Times New Roman" panose="02020603050405020304" pitchFamily="18" charset="0"/>
                <a:ea typeface="돋움" pitchFamily="50" charset="-127"/>
                <a:cs typeface="Times New Roman" panose="02020603050405020304" pitchFamily="18" charset="0"/>
              </a:rPr>
              <a:t> </a:t>
            </a:r>
            <a:r>
              <a:rPr lang="en-US" altLang="ko-KR" sz="1000" b="1">
                <a:latin typeface="Times New Roman" panose="02020603050405020304" pitchFamily="18" charset="0"/>
                <a:ea typeface="돋움" pitchFamily="50" charset="-127"/>
                <a:cs typeface="Times New Roman" panose="02020603050405020304" pitchFamily="18" charset="0"/>
              </a:rPr>
              <a:t>~ </a:t>
            </a:r>
            <a:r>
              <a:rPr lang="en-US" altLang="ko-KR" sz="1000" b="1" smtClean="0">
                <a:latin typeface="Times New Roman" panose="02020603050405020304" pitchFamily="18" charset="0"/>
                <a:ea typeface="돋움" pitchFamily="50" charset="-127"/>
                <a:cs typeface="Times New Roman" panose="02020603050405020304" pitchFamily="18" charset="0"/>
              </a:rPr>
              <a:t>20</a:t>
            </a:r>
            <a:endParaRPr lang="ko-KR" altLang="en-US" sz="1000" b="1">
              <a:latin typeface="Times New Roman" panose="02020603050405020304" pitchFamily="18" charset="0"/>
              <a:ea typeface="돋움" pitchFamily="50" charset="-127"/>
              <a:cs typeface="Times New Roman" panose="02020603050405020304" pitchFamily="18" charset="0"/>
            </a:endParaRPr>
          </a:p>
        </p:txBody>
      </p:sp>
      <p:sp>
        <p:nvSpPr>
          <p:cNvPr id="10245" name="Text Box 34"/>
          <p:cNvSpPr txBox="1">
            <a:spLocks noChangeArrowheads="1"/>
          </p:cNvSpPr>
          <p:nvPr/>
        </p:nvSpPr>
        <p:spPr bwMode="auto">
          <a:xfrm>
            <a:off x="279400" y="3470275"/>
            <a:ext cx="314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3. </a:t>
            </a:r>
            <a:r>
              <a:rPr lang="en-US" altLang="ko-KR" sz="900" smtClean="0">
                <a:latin typeface="Times New Roman" panose="02020603050405020304" pitchFamily="18" charset="0"/>
                <a:cs typeface="Times New Roman" panose="02020603050405020304" pitchFamily="18" charset="0"/>
              </a:rPr>
              <a:t>Phía dưới đang nói về</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chức năng </a:t>
            </a:r>
            <a:r>
              <a:rPr lang="en-US" altLang="ko-KR" sz="900" smtClean="0">
                <a:latin typeface="Times New Roman" panose="02020603050405020304" pitchFamily="18" charset="0"/>
                <a:cs typeface="Times New Roman" panose="02020603050405020304" pitchFamily="18" charset="0"/>
              </a:rPr>
              <a:t>nào </a:t>
            </a:r>
            <a:r>
              <a:rPr lang="vi-VN" altLang="ko-KR" sz="900" smtClean="0">
                <a:latin typeface="Times New Roman" panose="02020603050405020304" pitchFamily="18" charset="0"/>
                <a:cs typeface="Times New Roman" panose="02020603050405020304" pitchFamily="18" charset="0"/>
              </a:rPr>
              <a:t>của </a:t>
            </a:r>
            <a:r>
              <a:rPr lang="vi-VN" altLang="ko-KR" sz="900">
                <a:latin typeface="Times New Roman" panose="02020603050405020304" pitchFamily="18" charset="0"/>
                <a:cs typeface="Times New Roman" panose="02020603050405020304" pitchFamily="18" charset="0"/>
              </a:rPr>
              <a:t>rơle </a:t>
            </a:r>
            <a:r>
              <a:rPr lang="vi-VN" altLang="ko-KR" sz="900" smtClean="0">
                <a:latin typeface="Times New Roman" panose="02020603050405020304" pitchFamily="18" charset="0"/>
                <a:cs typeface="Times New Roman" panose="02020603050405020304" pitchFamily="18" charset="0"/>
              </a:rPr>
              <a:t>?</a:t>
            </a:r>
            <a:endParaRPr lang="vi-VN"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Trạng thái đầu vào có thể được duy trì bằng tiếp điểm riêng của rơle, do đó, tín hiệu hoạt động có thể được ghi nhớ</a:t>
            </a:r>
            <a:r>
              <a:rPr lang="vi-VN" altLang="ko-KR" sz="900" smtClean="0">
                <a:latin typeface="Times New Roman" panose="02020603050405020304" pitchFamily="18" charset="0"/>
                <a:cs typeface="Times New Roman" panose="02020603050405020304" pitchFamily="18" charset="0"/>
              </a:rPr>
              <a:t>.</a:t>
            </a:r>
            <a:endParaRPr lang="en-US" altLang="ko-KR" sz="900" smtClean="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 ① Chức năng </a:t>
            </a:r>
            <a:r>
              <a:rPr lang="en-US" altLang="ko-KR" sz="900" smtClean="0">
                <a:latin typeface="Times New Roman" panose="02020603050405020304" pitchFamily="18" charset="0"/>
                <a:cs typeface="Times New Roman" panose="02020603050405020304" pitchFamily="18" charset="0"/>
              </a:rPr>
              <a:t>phân chia   </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② Chức năng </a:t>
            </a:r>
            <a:r>
              <a:rPr lang="en-US" altLang="ko-KR" sz="900" smtClean="0">
                <a:latin typeface="Times New Roman" panose="02020603050405020304" pitchFamily="18" charset="0"/>
                <a:cs typeface="Times New Roman" panose="02020603050405020304" pitchFamily="18" charset="0"/>
              </a:rPr>
              <a:t>biến</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đổi</a:t>
            </a:r>
          </a:p>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 </a:t>
            </a:r>
            <a:r>
              <a:rPr lang="vi-VN" altLang="ko-KR" sz="900">
                <a:solidFill>
                  <a:srgbClr val="C00000"/>
                </a:solidFill>
                <a:latin typeface="Times New Roman" panose="02020603050405020304" pitchFamily="18" charset="0"/>
                <a:cs typeface="Times New Roman" panose="02020603050405020304" pitchFamily="18" charset="0"/>
              </a:rPr>
              <a:t>③ Chức năng bộ nhớ </a:t>
            </a:r>
            <a:r>
              <a:rPr lang="en-US" altLang="ko-KR" sz="900" smtClean="0">
                <a:solidFill>
                  <a:srgbClr val="C00000"/>
                </a:solidFill>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④ Chức năng khuếch đại</a:t>
            </a:r>
          </a:p>
        </p:txBody>
      </p:sp>
      <p:sp>
        <p:nvSpPr>
          <p:cNvPr id="10246" name="Rectangle 153"/>
          <p:cNvSpPr>
            <a:spLocks noChangeArrowheads="1"/>
          </p:cNvSpPr>
          <p:nvPr/>
        </p:nvSpPr>
        <p:spPr bwMode="auto">
          <a:xfrm>
            <a:off x="260351" y="6561138"/>
            <a:ext cx="31305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5. </a:t>
            </a:r>
            <a:r>
              <a:rPr lang="en-US" altLang="ko-KR" sz="900" smtClean="0">
                <a:latin typeface="Times New Roman" panose="02020603050405020304" pitchFamily="18" charset="0"/>
                <a:cs typeface="Times New Roman" panose="02020603050405020304" pitchFamily="18" charset="0"/>
              </a:rPr>
              <a:t>Xilanh nào được dùng ở nơi cần lực lớn và có giới hạn đường kính xi lanh</a:t>
            </a:r>
            <a:r>
              <a:rPr lang="vi-VN" altLang="ko-KR" sz="900" smtClean="0">
                <a:latin typeface="Times New Roman" panose="02020603050405020304" pitchFamily="18" charset="0"/>
                <a:cs typeface="Times New Roman" panose="02020603050405020304" pitchFamily="18" charset="0"/>
              </a:rPr>
              <a:t>?</a:t>
            </a:r>
            <a:endParaRPr lang="en-US" altLang="ko-KR" sz="900" smtClean="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①</a:t>
            </a: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            ②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③                                      </a:t>
            </a:r>
            <a:r>
              <a:rPr lang="en-US" altLang="ko-KR" sz="900" smtClean="0">
                <a:latin typeface="Times New Roman" panose="02020603050405020304" pitchFamily="18" charset="0"/>
                <a:ea typeface="돋움" pitchFamily="50" charset="-127"/>
                <a:cs typeface="Times New Roman" panose="02020603050405020304" pitchFamily="18" charset="0"/>
              </a:rPr>
              <a:t>           ④</a:t>
            </a: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10247" name="Rectangle 52"/>
          <p:cNvSpPr>
            <a:spLocks noChangeArrowheads="1"/>
          </p:cNvSpPr>
          <p:nvPr/>
        </p:nvSpPr>
        <p:spPr bwMode="auto">
          <a:xfrm>
            <a:off x="260350" y="1154113"/>
            <a:ext cx="31305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 Đâu </a:t>
            </a:r>
            <a:r>
              <a:rPr lang="en-US" altLang="ko-KR" sz="900" smtClean="0">
                <a:latin typeface="Times New Roman" panose="02020603050405020304" pitchFamily="18" charset="0"/>
                <a:ea typeface="돋움" pitchFamily="50" charset="-127"/>
                <a:cs typeface="Times New Roman" panose="02020603050405020304" pitchFamily="18" charset="0"/>
              </a:rPr>
              <a:t>không phải </a:t>
            </a:r>
            <a:r>
              <a:rPr lang="vi-VN" altLang="ko-KR" sz="900" smtClean="0">
                <a:latin typeface="Times New Roman" panose="02020603050405020304" pitchFamily="18" charset="0"/>
                <a:ea typeface="돋움" pitchFamily="50" charset="-127"/>
                <a:cs typeface="Times New Roman" panose="02020603050405020304" pitchFamily="18" charset="0"/>
              </a:rPr>
              <a:t>là </a:t>
            </a:r>
            <a:r>
              <a:rPr lang="vi-VN" altLang="ko-KR" sz="900">
                <a:latin typeface="Times New Roman" panose="02020603050405020304" pitchFamily="18" charset="0"/>
                <a:ea typeface="돋움" pitchFamily="50" charset="-127"/>
                <a:cs typeface="Times New Roman" panose="02020603050405020304" pitchFamily="18" charset="0"/>
              </a:rPr>
              <a:t>ưu điểm của </a:t>
            </a:r>
            <a:r>
              <a:rPr lang="en-US" altLang="ko-KR" sz="900" smtClean="0">
                <a:latin typeface="Times New Roman" panose="02020603050405020304" pitchFamily="18" charset="0"/>
                <a:ea typeface="돋움" pitchFamily="50" charset="-127"/>
                <a:cs typeface="Times New Roman" panose="02020603050405020304" pitchFamily="18" charset="0"/>
              </a:rPr>
              <a:t>kỹ thuật</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khí nén?</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a:t>
            </a:r>
            <a:r>
              <a:rPr lang="en-US" altLang="ko-KR" sz="900">
                <a:latin typeface="Times New Roman" panose="02020603050405020304" pitchFamily="18" charset="0"/>
                <a:cs typeface="Times New Roman" panose="02020603050405020304" pitchFamily="18" charset="0"/>
              </a:rPr>
              <a:t>N</a:t>
            </a:r>
            <a:r>
              <a:rPr lang="en-US" altLang="ko-KR" sz="900" smtClean="0">
                <a:latin typeface="Times New Roman" panose="02020603050405020304" pitchFamily="18" charset="0"/>
                <a:cs typeface="Times New Roman" panose="02020603050405020304" pitchFamily="18" charset="0"/>
              </a:rPr>
              <a:t>hận khí nén từ nguồn điện một cách đơn giản</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Không có nguy cơ bắt lửa</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a:solidFill>
                  <a:srgbClr val="C00000"/>
                </a:solidFill>
                <a:latin typeface="Times New Roman" panose="02020603050405020304" pitchFamily="18" charset="0"/>
                <a:ea typeface="돋움" pitchFamily="50" charset="-127"/>
                <a:cs typeface="Times New Roman" panose="02020603050405020304" pitchFamily="18" charset="0"/>
              </a:rPr>
              <a:t>③ Có thể kiểm soát tốc độ chính xác</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Có thể tích lũy năng lượng</a:t>
            </a:r>
          </a:p>
        </p:txBody>
      </p:sp>
      <p:sp>
        <p:nvSpPr>
          <p:cNvPr id="10248" name="Rectangle 161"/>
          <p:cNvSpPr>
            <a:spLocks noChangeArrowheads="1"/>
          </p:cNvSpPr>
          <p:nvPr/>
        </p:nvSpPr>
        <p:spPr bwMode="auto">
          <a:xfrm>
            <a:off x="269875" y="2289175"/>
            <a:ext cx="31591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2. </a:t>
            </a:r>
            <a:r>
              <a:rPr lang="en-US" altLang="ko-KR" sz="900" smtClean="0">
                <a:latin typeface="Times New Roman" panose="02020603050405020304" pitchFamily="18" charset="0"/>
                <a:ea typeface="돋움" pitchFamily="50" charset="-127"/>
                <a:cs typeface="Times New Roman" panose="02020603050405020304" pitchFamily="18" charset="0"/>
              </a:rPr>
              <a:t>Không phải là đặc điểm của van điện từ?</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Giá thành rẻ</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② Không dễ bị hỏng</a:t>
            </a:r>
          </a:p>
          <a:p>
            <a:pPr eaLnBrk="1" hangingPunct="1">
              <a:spcBef>
                <a:spcPct val="0"/>
              </a:spcBef>
              <a:buNone/>
            </a:pPr>
            <a:r>
              <a:rPr lang="vi-VN" altLang="ko-KR" sz="900">
                <a:latin typeface="Times New Roman" panose="02020603050405020304" pitchFamily="18" charset="0"/>
                <a:ea typeface="돋움" pitchFamily="50" charset="-127"/>
                <a:cs typeface="Times New Roman" panose="02020603050405020304" pitchFamily="18" charset="0"/>
              </a:rPr>
              <a:t>  ③ </a:t>
            </a:r>
            <a:r>
              <a:rPr lang="en-US" altLang="ko-KR" sz="900">
                <a:latin typeface="Times New Roman" panose="02020603050405020304" pitchFamily="18" charset="0"/>
                <a:cs typeface="Times New Roman" panose="02020603050405020304" pitchFamily="18" charset="0"/>
              </a:rPr>
              <a:t>K</a:t>
            </a:r>
            <a:r>
              <a:rPr lang="en-US" altLang="ko-KR" sz="900" smtClean="0">
                <a:latin typeface="Times New Roman" panose="02020603050405020304" pitchFamily="18" charset="0"/>
                <a:cs typeface="Times New Roman" panose="02020603050405020304" pitchFamily="18" charset="0"/>
              </a:rPr>
              <a:t>hông cần phải vệ sinh vật trung gian</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a:solidFill>
                  <a:srgbClr val="C00000"/>
                </a:solidFill>
                <a:latin typeface="Times New Roman" panose="02020603050405020304" pitchFamily="18" charset="0"/>
                <a:ea typeface="돋움" pitchFamily="50" charset="-127"/>
                <a:cs typeface="Times New Roman" panose="02020603050405020304" pitchFamily="18" charset="0"/>
              </a:rPr>
              <a:t>④ Tiêu thụ điện thấp</a:t>
            </a:r>
          </a:p>
        </p:txBody>
      </p:sp>
      <p:sp>
        <p:nvSpPr>
          <p:cNvPr id="10249" name="Text Box 44"/>
          <p:cNvSpPr txBox="1">
            <a:spLocks noChangeArrowheads="1"/>
          </p:cNvSpPr>
          <p:nvPr/>
        </p:nvSpPr>
        <p:spPr bwMode="auto">
          <a:xfrm>
            <a:off x="3402013" y="6627813"/>
            <a:ext cx="28456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9. Đâu không phải là </a:t>
            </a:r>
            <a:r>
              <a:rPr lang="en-US" altLang="ko-KR" sz="900" smtClean="0">
                <a:latin typeface="Times New Roman" panose="02020603050405020304" pitchFamily="18" charset="0"/>
                <a:ea typeface="돋움" pitchFamily="50" charset="-127"/>
                <a:cs typeface="Times New Roman" panose="02020603050405020304" pitchFamily="18" charset="0"/>
              </a:rPr>
              <a:t>tên 1 bộ phận </a:t>
            </a:r>
            <a:r>
              <a:rPr lang="en-US" altLang="ko-KR" sz="900">
                <a:latin typeface="Times New Roman" panose="02020603050405020304" pitchFamily="18" charset="0"/>
                <a:ea typeface="돋움" pitchFamily="50" charset="-127"/>
                <a:cs typeface="Times New Roman" panose="02020603050405020304" pitchFamily="18" charset="0"/>
              </a:rPr>
              <a:t>của </a:t>
            </a:r>
            <a:r>
              <a:rPr lang="en-US" altLang="ko-KR" sz="900" smtClean="0">
                <a:latin typeface="Times New Roman" panose="02020603050405020304" pitchFamily="18" charset="0"/>
                <a:ea typeface="돋움" pitchFamily="50" charset="-127"/>
                <a:cs typeface="Times New Roman" panose="02020603050405020304" pitchFamily="18" charset="0"/>
              </a:rPr>
              <a:t>tube One - touch?</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① </a:t>
            </a:r>
            <a:r>
              <a:rPr lang="vi-VN" altLang="ko-KR" sz="900">
                <a:solidFill>
                  <a:srgbClr val="FF0000"/>
                </a:solidFill>
                <a:latin typeface="Times New Roman" panose="02020603050405020304" pitchFamily="18" charset="0"/>
                <a:ea typeface="돋움" pitchFamily="50" charset="-127"/>
                <a:cs typeface="Times New Roman" panose="02020603050405020304" pitchFamily="18" charset="0"/>
              </a:rPr>
              <a:t>Flange</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baseline="30000" smtClean="0">
                <a:solidFill>
                  <a:srgbClr val="FF0000"/>
                </a:solidFill>
              </a:rPr>
              <a:t>               </a:t>
            </a:r>
            <a:r>
              <a:rPr lang="en-US" altLang="ko-KR" sz="900" smtClean="0">
                <a:latin typeface="Times New Roman" panose="02020603050405020304" pitchFamily="18" charset="0"/>
                <a:ea typeface="돋움" pitchFamily="50" charset="-127"/>
                <a:cs typeface="Times New Roman" panose="02020603050405020304" pitchFamily="18" charset="0"/>
              </a:rPr>
              <a:t>② Đinh ốc</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③ </a:t>
            </a:r>
            <a:r>
              <a:rPr lang="en-US" altLang="ko-KR" sz="900" smtClean="0">
                <a:latin typeface="Times New Roman" panose="02020603050405020304" pitchFamily="18" charset="0"/>
                <a:ea typeface="돋움" pitchFamily="50" charset="-127"/>
                <a:cs typeface="Times New Roman" panose="02020603050405020304" pitchFamily="18" charset="0"/>
              </a:rPr>
              <a:t>Housing              ④ Tube fitting</a:t>
            </a: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0250" name="Rectangle 110"/>
          <p:cNvSpPr>
            <a:spLocks noChangeArrowheads="1"/>
          </p:cNvSpPr>
          <p:nvPr/>
        </p:nvSpPr>
        <p:spPr bwMode="auto">
          <a:xfrm>
            <a:off x="279400" y="8278813"/>
            <a:ext cx="31416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6. Kiểm soát an toàn, kiểm </a:t>
            </a:r>
            <a:r>
              <a:rPr lang="vi-VN" altLang="ko-KR" sz="900" smtClean="0">
                <a:latin typeface="Times New Roman" panose="02020603050405020304" pitchFamily="18" charset="0"/>
                <a:ea typeface="돋움" pitchFamily="50" charset="-127"/>
                <a:cs typeface="Times New Roman" panose="02020603050405020304" pitchFamily="18" charset="0"/>
              </a:rPr>
              <a:t>soát</a:t>
            </a:r>
            <a:r>
              <a:rPr lang="en-US" altLang="ko-KR" sz="900" smtClean="0">
                <a:latin typeface="Times New Roman" panose="02020603050405020304" pitchFamily="18" charset="0"/>
                <a:ea typeface="돋움" pitchFamily="50" charset="-127"/>
                <a:cs typeface="Times New Roman" panose="02020603050405020304" pitchFamily="18" charset="0"/>
              </a:rPr>
              <a:t> chuyển động</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chức năng kiểm tra, hoạt động logic, v.v.</a:t>
            </a:r>
          </a:p>
          <a:p>
            <a:pPr eaLnBrk="1" hangingPunct="1">
              <a:spcBef>
                <a:spcPct val="0"/>
              </a:spcBef>
              <a:buFontTx/>
              <a:buNone/>
            </a:pPr>
            <a:r>
              <a:rPr lang="en-US" altLang="ko-KR" sz="900" smtClean="0">
                <a:latin typeface="Times New Roman" panose="02020603050405020304" pitchFamily="18" charset="0"/>
                <a:ea typeface="돋움" pitchFamily="50" charset="-127"/>
                <a:cs typeface="Times New Roman" panose="02020603050405020304" pitchFamily="18" charset="0"/>
              </a:rPr>
              <a:t>Đang nói tới chức năng của van nào</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 </a:t>
            </a:r>
            <a:r>
              <a:rPr lang="ko-KR" altLang="en-US" sz="900">
                <a:solidFill>
                  <a:srgbClr val="FF0000"/>
                </a:solidFill>
                <a:latin typeface="Times New Roman" panose="02020603050405020304" pitchFamily="18" charset="0"/>
                <a:ea typeface="돋움" pitchFamily="50" charset="-127"/>
                <a:cs typeface="Times New Roman" panose="02020603050405020304" pitchFamily="18" charset="0"/>
              </a:rPr>
              <a:t>②</a:t>
            </a:r>
            <a:endParaRPr lang="en-US" altLang="ko-KR" sz="900">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③                                    ④ </a:t>
            </a:r>
          </a:p>
        </p:txBody>
      </p:sp>
      <p:sp>
        <p:nvSpPr>
          <p:cNvPr id="10251" name="Rectangle 164"/>
          <p:cNvSpPr>
            <a:spLocks noChangeArrowheads="1"/>
          </p:cNvSpPr>
          <p:nvPr/>
        </p:nvSpPr>
        <p:spPr bwMode="auto">
          <a:xfrm>
            <a:off x="3416300" y="7473950"/>
            <a:ext cx="31623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10. </a:t>
            </a:r>
            <a:r>
              <a:rPr lang="en-US" altLang="ko-KR" sz="900" smtClean="0">
                <a:latin typeface="Times New Roman" panose="02020603050405020304" pitchFamily="18" charset="0"/>
                <a:ea typeface="돋움" pitchFamily="50" charset="-127"/>
                <a:cs typeface="Times New Roman" panose="02020603050405020304" pitchFamily="18" charset="0"/>
              </a:rPr>
              <a:t>Đáp án sai khi</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mô tả mạch </a:t>
            </a:r>
            <a:r>
              <a:rPr lang="en-US" altLang="ko-KR" sz="900" smtClean="0">
                <a:latin typeface="Times New Roman" panose="02020603050405020304" pitchFamily="18" charset="0"/>
                <a:ea typeface="돋움" pitchFamily="50" charset="-127"/>
                <a:cs typeface="Times New Roman" panose="02020603050405020304" pitchFamily="18" charset="0"/>
              </a:rPr>
              <a:t>meter - in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và </a:t>
            </a:r>
            <a:r>
              <a:rPr lang="en-US" altLang="ko-KR" sz="900" smtClean="0">
                <a:latin typeface="Times New Roman" panose="02020603050405020304" pitchFamily="18" charset="0"/>
                <a:ea typeface="돋움" pitchFamily="50" charset="-127"/>
                <a:cs typeface="Times New Roman" panose="02020603050405020304" pitchFamily="18" charset="0"/>
              </a:rPr>
              <a:t>meter - out</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en-US"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① </a:t>
            </a:r>
            <a:r>
              <a:rPr lang="vi-VN" altLang="ko-KR" sz="900">
                <a:latin typeface="Times New Roman" panose="02020603050405020304" pitchFamily="18" charset="0"/>
                <a:ea typeface="돋움" pitchFamily="50" charset="-127"/>
                <a:cs typeface="Times New Roman" panose="02020603050405020304" pitchFamily="18" charset="0"/>
              </a:rPr>
              <a:t>Chuyển động của piston không ổn định do áp suất trong buồng tiến và buồng lùi không cân bằng.</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② Piston chuyển động không đều và xảy ra hiện tượng trượt thanh.</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③ Do không khí </a:t>
            </a:r>
            <a:r>
              <a:rPr lang="en-US" altLang="ko-KR" sz="900" smtClean="0">
                <a:latin typeface="Times New Roman" panose="02020603050405020304" pitchFamily="18" charset="0"/>
                <a:ea typeface="돋움" pitchFamily="50" charset="-127"/>
                <a:cs typeface="Times New Roman" panose="02020603050405020304" pitchFamily="18" charset="0"/>
              </a:rPr>
              <a:t>cửa nguồn được tiết lưu</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nên cần thời gian để áp suất trong buồng đảo chiều tăng lên.</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solidFill>
                  <a:srgbClr val="FF0000"/>
                </a:solidFill>
                <a:latin typeface="Times New Roman" panose="02020603050405020304" pitchFamily="18" charset="0"/>
                <a:ea typeface="돋움" pitchFamily="50" charset="-127"/>
                <a:cs typeface="Times New Roman" panose="02020603050405020304" pitchFamily="18" charset="0"/>
              </a:rPr>
              <a:t>④ Không khí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được tiết lưu ở cửa nguồn,</a:t>
            </a:r>
            <a:r>
              <a:rPr lang="vi-VN"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a:solidFill>
                  <a:srgbClr val="FF0000"/>
                </a:solidFill>
                <a:latin typeface="Times New Roman" panose="02020603050405020304" pitchFamily="18" charset="0"/>
                <a:ea typeface="돋움" pitchFamily="50" charset="-127"/>
                <a:cs typeface="Times New Roman" panose="02020603050405020304" pitchFamily="18" charset="0"/>
              </a:rPr>
              <a:t>do đó tốc độ xả bị hạn chế.</a:t>
            </a:r>
          </a:p>
        </p:txBody>
      </p:sp>
      <p:sp>
        <p:nvSpPr>
          <p:cNvPr id="10252" name="Rectangle 110"/>
          <p:cNvSpPr>
            <a:spLocks noChangeArrowheads="1"/>
          </p:cNvSpPr>
          <p:nvPr/>
        </p:nvSpPr>
        <p:spPr bwMode="auto">
          <a:xfrm>
            <a:off x="3405188" y="863600"/>
            <a:ext cx="31877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7. </a:t>
            </a:r>
            <a:r>
              <a:rPr lang="en-US" altLang="ko-KR" sz="900" smtClean="0">
                <a:latin typeface="Times New Roman" panose="02020603050405020304" pitchFamily="18" charset="0"/>
                <a:ea typeface="돋움" pitchFamily="50" charset="-127"/>
                <a:cs typeface="Times New Roman" panose="02020603050405020304" pitchFamily="18" charset="0"/>
              </a:rPr>
              <a:t>Chọn đáp án có c</a:t>
            </a:r>
            <a:r>
              <a:rPr lang="vi-VN" altLang="ko-KR" sz="900" smtClean="0">
                <a:latin typeface="Times New Roman" panose="02020603050405020304" pitchFamily="18" charset="0"/>
                <a:ea typeface="돋움" pitchFamily="50" charset="-127"/>
                <a:cs typeface="Times New Roman" panose="02020603050405020304" pitchFamily="18" charset="0"/>
              </a:rPr>
              <a:t>ấu </a:t>
            </a:r>
            <a:r>
              <a:rPr lang="vi-VN" altLang="ko-KR" sz="900">
                <a:latin typeface="Times New Roman" panose="02020603050405020304" pitchFamily="18" charset="0"/>
                <a:ea typeface="돋움" pitchFamily="50" charset="-127"/>
                <a:cs typeface="Times New Roman" panose="02020603050405020304" pitchFamily="18" charset="0"/>
              </a:rPr>
              <a:t>trúc </a:t>
            </a:r>
            <a:r>
              <a:rPr lang="vi-VN" altLang="ko-KR" sz="900" smtClean="0">
                <a:latin typeface="Times New Roman" panose="02020603050405020304" pitchFamily="18" charset="0"/>
                <a:ea typeface="돋움" pitchFamily="50" charset="-127"/>
                <a:cs typeface="Times New Roman" panose="02020603050405020304" pitchFamily="18" charset="0"/>
              </a:rPr>
              <a:t>van </a:t>
            </a:r>
            <a:r>
              <a:rPr lang="en-US" altLang="ko-KR" sz="900" smtClean="0">
                <a:latin typeface="Times New Roman" panose="02020603050405020304" pitchFamily="18" charset="0"/>
                <a:ea typeface="돋움" pitchFamily="50" charset="-127"/>
                <a:cs typeface="Times New Roman" panose="02020603050405020304" pitchFamily="18" charset="0"/>
              </a:rPr>
              <a:t>so với </a:t>
            </a:r>
            <a:r>
              <a:rPr lang="vi-VN" altLang="ko-KR" sz="900" smtClean="0">
                <a:latin typeface="Times New Roman" panose="02020603050405020304" pitchFamily="18" charset="0"/>
                <a:ea typeface="돋움" pitchFamily="50" charset="-127"/>
                <a:cs typeface="Times New Roman" panose="02020603050405020304" pitchFamily="18" charset="0"/>
              </a:rPr>
              <a:t>ký hiệu</a:t>
            </a:r>
            <a:r>
              <a:rPr lang="en-US" altLang="ko-KR" sz="900" smtClean="0">
                <a:latin typeface="Times New Roman" panose="02020603050405020304" pitchFamily="18" charset="0"/>
                <a:ea typeface="돋움" pitchFamily="50" charset="-127"/>
                <a:cs typeface="Times New Roman" panose="02020603050405020304" pitchFamily="18" charset="0"/>
              </a:rPr>
              <a:t> van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không </a:t>
            </a:r>
            <a:r>
              <a:rPr lang="vi-VN" altLang="ko-KR" sz="900" smtClean="0">
                <a:latin typeface="Times New Roman" panose="02020603050405020304" pitchFamily="18" charset="0"/>
                <a:ea typeface="돋움" pitchFamily="50" charset="-127"/>
                <a:cs typeface="Times New Roman" panose="02020603050405020304" pitchFamily="18" charset="0"/>
              </a:rPr>
              <a:t>khớp</a:t>
            </a:r>
            <a:r>
              <a:rPr lang="en-US" altLang="ko-KR" sz="900" smtClean="0">
                <a:latin typeface="Times New Roman" panose="02020603050405020304" pitchFamily="18" charset="0"/>
                <a:ea typeface="돋움" pitchFamily="50" charset="-127"/>
                <a:cs typeface="Times New Roman" panose="02020603050405020304" pitchFamily="18" charset="0"/>
              </a:rPr>
              <a:t> nhau</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smtClean="0">
                <a:latin typeface="Times New Roman" panose="02020603050405020304" pitchFamily="18" charset="0"/>
                <a:ea typeface="돋움" pitchFamily="50" charset="-127"/>
                <a:cs typeface="Times New Roman" panose="02020603050405020304" pitchFamily="18" charset="0"/>
              </a:rPr>
              <a:t>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ko-KR" altLang="en-US" sz="900" smtClean="0">
                <a:latin typeface="Times New Roman" panose="02020603050405020304" pitchFamily="18" charset="0"/>
                <a:ea typeface="돋움" pitchFamily="50" charset="-127"/>
                <a:cs typeface="Times New Roman" panose="02020603050405020304" pitchFamily="18" charset="0"/>
              </a:rPr>
              <a:t> </a:t>
            </a:r>
            <a:r>
              <a:rPr lang="ko-KR" altLang="en-US" sz="900">
                <a:latin typeface="Times New Roman" panose="02020603050405020304" pitchFamily="18" charset="0"/>
                <a:ea typeface="돋움" pitchFamily="50" charset="-127"/>
                <a:cs typeface="Times New Roman" panose="02020603050405020304" pitchFamily="18" charset="0"/>
              </a:rPr>
              <a:t>②</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③  </a:t>
            </a:r>
            <a:r>
              <a:rPr lang="ko-KR" altLang="en-US" sz="900" smtClean="0">
                <a:latin typeface="Times New Roman" panose="02020603050405020304" pitchFamily="18" charset="0"/>
                <a:ea typeface="돋움" pitchFamily="50" charset="-127"/>
                <a:cs typeface="Times New Roman" panose="02020603050405020304" pitchFamily="18" charset="0"/>
              </a:rPr>
              <a:t>                                                    </a:t>
            </a:r>
            <a:r>
              <a:rPr lang="ko-KR" altLang="en-US" sz="900">
                <a:solidFill>
                  <a:srgbClr val="FF0000"/>
                </a:solidFill>
                <a:latin typeface="Times New Roman" panose="02020603050405020304" pitchFamily="18" charset="0"/>
                <a:ea typeface="돋움" pitchFamily="50" charset="-127"/>
                <a:cs typeface="Times New Roman" panose="02020603050405020304" pitchFamily="18" charset="0"/>
              </a:rPr>
              <a:t>④</a:t>
            </a:r>
          </a:p>
        </p:txBody>
      </p:sp>
      <p:sp>
        <p:nvSpPr>
          <p:cNvPr id="16" name="Rectangle 151"/>
          <p:cNvSpPr>
            <a:spLocks noChangeArrowheads="1"/>
          </p:cNvSpPr>
          <p:nvPr/>
        </p:nvSpPr>
        <p:spPr bwMode="auto">
          <a:xfrm>
            <a:off x="304800" y="4881564"/>
            <a:ext cx="2971800" cy="251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sz="1050">
                <a:latin typeface="Times New Roman" panose="02020603050405020304" pitchFamily="18" charset="0"/>
                <a:cs typeface="Times New Roman" panose="02020603050405020304" pitchFamily="18" charset="0"/>
              </a:rPr>
              <a:t>4. </a:t>
            </a:r>
            <a:r>
              <a:rPr lang="en-US" sz="1050" smtClean="0">
                <a:latin typeface="Times New Roman" panose="02020603050405020304" pitchFamily="18" charset="0"/>
                <a:ea typeface="굴림" pitchFamily="50" charset="-127"/>
                <a:cs typeface="Times New Roman" panose="02020603050405020304" pitchFamily="18" charset="0"/>
              </a:rPr>
              <a:t>Van nào có chức năng giảm áp suất từ nguồn khí nén, duy trì lượng áp suất không đổi tới các bộ phận  phía sau ?</a:t>
            </a:r>
            <a:endParaRPr lang="en-US" sz="1050">
              <a:latin typeface="Times New Roman" panose="02020603050405020304" pitchFamily="18" charset="0"/>
              <a:ea typeface="굴림" pitchFamily="50" charset="-127"/>
              <a:cs typeface="Times New Roman" panose="02020603050405020304" pitchFamily="18" charset="0"/>
            </a:endParaRPr>
          </a:p>
          <a:p>
            <a:pPr>
              <a:defRPr/>
            </a:pPr>
            <a:endParaRPr lang="vi-VN">
              <a:latin typeface="Times New Roman" panose="02020603050405020304" pitchFamily="18" charset="0"/>
              <a:cs typeface="Times New Roman" panose="02020603050405020304" pitchFamily="18" charset="0"/>
            </a:endParaRPr>
          </a:p>
          <a:p>
            <a:pPr marL="228600" indent="-228600">
              <a:buFontTx/>
              <a:buAutoNum type="circleNumDbPlain"/>
              <a:defRPr/>
            </a:pPr>
            <a:r>
              <a:rPr lang="ko-KR" altLang="en-US" smtClean="0">
                <a:latin typeface="Times New Roman" panose="02020603050405020304" pitchFamily="18" charset="0"/>
                <a:cs typeface="Times New Roman" panose="02020603050405020304" pitchFamily="18" charset="0"/>
              </a:rPr>
              <a:t>                                        ② </a:t>
            </a:r>
            <a:endParaRPr lang="en-US" altLang="ko-KR" smtClean="0">
              <a:latin typeface="Times New Roman" panose="02020603050405020304" pitchFamily="18" charset="0"/>
              <a:cs typeface="Times New Roman" panose="02020603050405020304" pitchFamily="18" charset="0"/>
            </a:endParaRPr>
          </a:p>
          <a:p>
            <a:pPr>
              <a:defRPr/>
            </a:pPr>
            <a:r>
              <a:rPr lang="ko-KR" altLang="en-US" smtClean="0">
                <a:solidFill>
                  <a:srgbClr val="C00000"/>
                </a:solidFill>
                <a:latin typeface="Times New Roman" panose="02020603050405020304" pitchFamily="18" charset="0"/>
                <a:cs typeface="Times New Roman" panose="02020603050405020304" pitchFamily="18" charset="0"/>
              </a:rPr>
              <a:t>③</a:t>
            </a:r>
            <a:r>
              <a:rPr lang="ko-KR" altLang="en-US">
                <a:latin typeface="Times New Roman" panose="02020603050405020304" pitchFamily="18" charset="0"/>
                <a:cs typeface="Times New Roman" panose="02020603050405020304" pitchFamily="18" charset="0"/>
              </a:rPr>
              <a:t>④</a:t>
            </a:r>
            <a:endParaRPr lang="en-US" altLang="ko-KR">
              <a:latin typeface="Times New Roman" panose="02020603050405020304" pitchFamily="18" charset="0"/>
              <a:cs typeface="Times New Roman" panose="02020603050405020304" pitchFamily="18" charset="0"/>
            </a:endParaRPr>
          </a:p>
          <a:p>
            <a:pPr>
              <a:defRPr/>
            </a:pPr>
            <a:endParaRPr lang="en-US" altLang="ko-KR" dirty="0">
              <a:solidFill>
                <a:srgbClr val="C00000"/>
              </a:solidFill>
              <a:latin typeface="Times New Roman" panose="02020603050405020304" pitchFamily="18" charset="0"/>
              <a:cs typeface="Times New Roman" panose="02020603050405020304" pitchFamily="18" charset="0"/>
            </a:endParaRPr>
          </a:p>
          <a:p>
            <a:pPr>
              <a:defRPr/>
            </a:pPr>
            <a:endParaRPr lang="en-US" altLang="ko-KR" dirty="0">
              <a:latin typeface="Times New Roman" panose="02020603050405020304" pitchFamily="18" charset="0"/>
              <a:cs typeface="Times New Roman" panose="02020603050405020304" pitchFamily="18" charset="0"/>
            </a:endParaRPr>
          </a:p>
          <a:p>
            <a:pPr marL="228600" indent="-228600">
              <a:buFontTx/>
              <a:buAutoNum type="circleNumDbPlain"/>
              <a:defRPr/>
            </a:pPr>
            <a:endParaRPr lang="en-US" altLang="ko-KR" dirty="0">
              <a:latin typeface="Times New Roman" panose="02020603050405020304" pitchFamily="18" charset="0"/>
              <a:cs typeface="Times New Roman" panose="02020603050405020304" pitchFamily="18" charset="0"/>
            </a:endParaRPr>
          </a:p>
          <a:p>
            <a:pPr marL="228600" indent="-228600">
              <a:buFontTx/>
              <a:buAutoNum type="circleNumDbPlain"/>
              <a:defRPr/>
            </a:pPr>
            <a:endParaRPr lang="en-US" altLang="ko-KR" dirty="0">
              <a:latin typeface="Times New Roman" panose="02020603050405020304" pitchFamily="18" charset="0"/>
              <a:cs typeface="Times New Roman" panose="02020603050405020304" pitchFamily="18" charset="0"/>
            </a:endParaRPr>
          </a:p>
        </p:txBody>
      </p:sp>
      <p:sp>
        <p:nvSpPr>
          <p:cNvPr id="10254" name="Rectangle 95"/>
          <p:cNvSpPr>
            <a:spLocks noChangeArrowheads="1"/>
          </p:cNvSpPr>
          <p:nvPr/>
        </p:nvSpPr>
        <p:spPr bwMode="auto">
          <a:xfrm>
            <a:off x="3390900" y="5103813"/>
            <a:ext cx="31337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8. </a:t>
            </a:r>
            <a:r>
              <a:rPr lang="vi-VN" altLang="ko-KR" sz="900" smtClean="0">
                <a:latin typeface="Times New Roman" panose="02020603050405020304" pitchFamily="18" charset="0"/>
                <a:ea typeface="돋움" pitchFamily="50" charset="-127"/>
                <a:cs typeface="Times New Roman" panose="02020603050405020304" pitchFamily="18" charset="0"/>
              </a:rPr>
              <a:t>Đ</a:t>
            </a:r>
            <a:r>
              <a:rPr lang="en-US" altLang="ko-KR" sz="900" smtClean="0">
                <a:latin typeface="Times New Roman" panose="02020603050405020304" pitchFamily="18" charset="0"/>
                <a:ea typeface="돋움" pitchFamily="50" charset="-127"/>
                <a:cs typeface="Times New Roman" panose="02020603050405020304" pitchFamily="18" charset="0"/>
              </a:rPr>
              <a:t>áp án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không đúng với đặc điểm của </a:t>
            </a:r>
            <a:r>
              <a:rPr lang="en-US" altLang="ko-KR" sz="900" smtClean="0">
                <a:latin typeface="Times New Roman" panose="02020603050405020304" pitchFamily="18" charset="0"/>
                <a:ea typeface="돋움" pitchFamily="50" charset="-127"/>
                <a:cs typeface="Times New Roman" panose="02020603050405020304" pitchFamily="18" charset="0"/>
              </a:rPr>
              <a:t>Ejector</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a:solidFill>
                  <a:srgbClr val="C00000"/>
                </a:solidFill>
                <a:latin typeface="Times New Roman" panose="02020603050405020304" pitchFamily="18" charset="0"/>
                <a:ea typeface="돋움" pitchFamily="50" charset="-127"/>
                <a:cs typeface="Times New Roman" panose="02020603050405020304" pitchFamily="18" charset="0"/>
              </a:rPr>
              <a:t>① </a:t>
            </a:r>
            <a:r>
              <a:rPr lang="en-US"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Cần có tank chứa khí chân không</a:t>
            </a:r>
            <a:endParaRPr lang="vi-VN" altLang="ko-KR" sz="900">
              <a:solidFill>
                <a:srgbClr val="C0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a:t>
            </a:r>
            <a:r>
              <a:rPr lang="en-US" altLang="ko-KR" sz="900">
                <a:latin typeface="Times New Roman" panose="02020603050405020304" pitchFamily="18" charset="0"/>
                <a:ea typeface="돋움" pitchFamily="50" charset="-127"/>
                <a:cs typeface="Times New Roman" panose="02020603050405020304" pitchFamily="18" charset="0"/>
              </a:rPr>
              <a:t>T</a:t>
            </a:r>
            <a:r>
              <a:rPr lang="vi-VN" altLang="ko-KR" sz="900" smtClean="0">
                <a:latin typeface="Times New Roman" panose="02020603050405020304" pitchFamily="18" charset="0"/>
                <a:ea typeface="돋움" pitchFamily="50" charset="-127"/>
                <a:cs typeface="Times New Roman" panose="02020603050405020304" pitchFamily="18" charset="0"/>
              </a:rPr>
              <a:t>uổi </a:t>
            </a:r>
            <a:r>
              <a:rPr lang="vi-VN" altLang="ko-KR" sz="900">
                <a:latin typeface="Times New Roman" panose="02020603050405020304" pitchFamily="18" charset="0"/>
                <a:ea typeface="돋움" pitchFamily="50" charset="-127"/>
                <a:cs typeface="Times New Roman" panose="02020603050405020304" pitchFamily="18" charset="0"/>
              </a:rPr>
              <a:t>thọ </a:t>
            </a:r>
            <a:r>
              <a:rPr lang="vi-VN" altLang="ko-KR" sz="900" smtClean="0">
                <a:latin typeface="Times New Roman" panose="02020603050405020304" pitchFamily="18" charset="0"/>
                <a:ea typeface="돋움" pitchFamily="50" charset="-127"/>
                <a:cs typeface="Times New Roman" panose="02020603050405020304" pitchFamily="18" charset="0"/>
              </a:rPr>
              <a:t>cao</a:t>
            </a:r>
            <a:r>
              <a:rPr lang="en-US" altLang="ko-KR" sz="900" smtClean="0">
                <a:latin typeface="Times New Roman" panose="02020603050405020304" pitchFamily="18" charset="0"/>
                <a:ea typeface="돋움" pitchFamily="50" charset="-127"/>
                <a:cs typeface="Times New Roman" panose="02020603050405020304" pitchFamily="18" charset="0"/>
              </a:rPr>
              <a:t> do không có bộ phận truyền động bên trong</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③ So với các máy bơm chân không khác, nó có kích thước </a:t>
            </a:r>
            <a:r>
              <a:rPr lang="en-US" altLang="ko-KR" sz="900" smtClean="0">
                <a:latin typeface="Times New Roman" panose="02020603050405020304" pitchFamily="18" charset="0"/>
                <a:ea typeface="돋움" pitchFamily="50" charset="-127"/>
                <a:cs typeface="Times New Roman" panose="02020603050405020304" pitchFamily="18" charset="0"/>
              </a:rPr>
              <a:t>nhỏ </a:t>
            </a:r>
            <a:r>
              <a:rPr lang="vi-VN" altLang="ko-KR" sz="900" smtClean="0">
                <a:latin typeface="Times New Roman" panose="02020603050405020304" pitchFamily="18" charset="0"/>
                <a:ea typeface="돋움" pitchFamily="50" charset="-127"/>
                <a:cs typeface="Times New Roman" panose="02020603050405020304" pitchFamily="18" charset="0"/>
              </a:rPr>
              <a:t>bằng </a:t>
            </a:r>
            <a:r>
              <a:rPr lang="vi-VN" altLang="ko-KR" sz="900">
                <a:latin typeface="Times New Roman" panose="02020603050405020304" pitchFamily="18" charset="0"/>
                <a:ea typeface="돋움" pitchFamily="50" charset="-127"/>
                <a:cs typeface="Times New Roman" panose="02020603050405020304" pitchFamily="18" charset="0"/>
              </a:rPr>
              <a:t>1/10</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Thích hợp để bật / tắt </a:t>
            </a:r>
            <a:r>
              <a:rPr lang="en-US" altLang="ko-KR" sz="900" smtClean="0">
                <a:latin typeface="Times New Roman" panose="02020603050405020304" pitchFamily="18" charset="0"/>
                <a:ea typeface="돋움" pitchFamily="50" charset="-127"/>
                <a:cs typeface="Times New Roman" panose="02020603050405020304" pitchFamily="18" charset="0"/>
              </a:rPr>
              <a:t>liên tục</a:t>
            </a: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0255" name="직사각형 1"/>
          <p:cNvSpPr>
            <a:spLocks noChangeArrowheads="1"/>
          </p:cNvSpPr>
          <p:nvPr/>
        </p:nvSpPr>
        <p:spPr bwMode="auto">
          <a:xfrm>
            <a:off x="346075" y="3709812"/>
            <a:ext cx="2979737" cy="49371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pic>
        <p:nvPicPr>
          <p:cNvPr id="10256"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6138" y="8761413"/>
            <a:ext cx="6572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7"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063" y="9131300"/>
            <a:ext cx="657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8" name="Picture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57413" y="9186863"/>
            <a:ext cx="57308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9"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0400" y="8799513"/>
            <a:ext cx="590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0" name="TextBox 84"/>
          <p:cNvSpPr txBox="1">
            <a:spLocks noChangeArrowheads="1"/>
          </p:cNvSpPr>
          <p:nvPr/>
        </p:nvSpPr>
        <p:spPr bwMode="auto">
          <a:xfrm>
            <a:off x="4667250" y="1285875"/>
            <a:ext cx="24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Z</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1" name="직사각형 3"/>
          <p:cNvSpPr>
            <a:spLocks noChangeArrowheads="1"/>
          </p:cNvSpPr>
          <p:nvPr/>
        </p:nvSpPr>
        <p:spPr bwMode="auto">
          <a:xfrm>
            <a:off x="3697288" y="2525713"/>
            <a:ext cx="217487" cy="11271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0262" name="TextBox 87"/>
          <p:cNvSpPr txBox="1">
            <a:spLocks noChangeArrowheads="1"/>
          </p:cNvSpPr>
          <p:nvPr/>
        </p:nvSpPr>
        <p:spPr bwMode="auto">
          <a:xfrm>
            <a:off x="4287838" y="2406650"/>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3" name="TextBox 90"/>
          <p:cNvSpPr txBox="1">
            <a:spLocks noChangeArrowheads="1"/>
          </p:cNvSpPr>
          <p:nvPr/>
        </p:nvSpPr>
        <p:spPr bwMode="auto">
          <a:xfrm>
            <a:off x="3659188" y="2492375"/>
            <a:ext cx="2872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4" name="TextBox 93"/>
          <p:cNvSpPr txBox="1">
            <a:spLocks noChangeArrowheads="1"/>
          </p:cNvSpPr>
          <p:nvPr/>
        </p:nvSpPr>
        <p:spPr bwMode="auto">
          <a:xfrm>
            <a:off x="5743575" y="2397125"/>
            <a:ext cx="242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5" name="TextBox 96"/>
          <p:cNvSpPr txBox="1">
            <a:spLocks noChangeArrowheads="1"/>
          </p:cNvSpPr>
          <p:nvPr/>
        </p:nvSpPr>
        <p:spPr bwMode="auto">
          <a:xfrm>
            <a:off x="5281613" y="2482850"/>
            <a:ext cx="2872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6" name="TextBox 102"/>
          <p:cNvSpPr txBox="1">
            <a:spLocks noChangeArrowheads="1"/>
          </p:cNvSpPr>
          <p:nvPr/>
        </p:nvSpPr>
        <p:spPr bwMode="auto">
          <a:xfrm>
            <a:off x="3735388" y="4348163"/>
            <a:ext cx="287258"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7" name="TextBox 103"/>
          <p:cNvSpPr txBox="1">
            <a:spLocks noChangeArrowheads="1"/>
          </p:cNvSpPr>
          <p:nvPr/>
        </p:nvSpPr>
        <p:spPr bwMode="auto">
          <a:xfrm>
            <a:off x="4381500" y="4286250"/>
            <a:ext cx="2428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8" name="TextBox 107"/>
          <p:cNvSpPr txBox="1">
            <a:spLocks noChangeArrowheads="1"/>
          </p:cNvSpPr>
          <p:nvPr/>
        </p:nvSpPr>
        <p:spPr bwMode="auto">
          <a:xfrm>
            <a:off x="6021388" y="2947988"/>
            <a:ext cx="254000"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R</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69" name="TextBox 109"/>
          <p:cNvSpPr txBox="1">
            <a:spLocks noChangeArrowheads="1"/>
          </p:cNvSpPr>
          <p:nvPr/>
        </p:nvSpPr>
        <p:spPr bwMode="auto">
          <a:xfrm>
            <a:off x="5765800" y="277336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70" name="TextBox 111"/>
          <p:cNvSpPr txBox="1">
            <a:spLocks noChangeArrowheads="1"/>
          </p:cNvSpPr>
          <p:nvPr/>
        </p:nvSpPr>
        <p:spPr bwMode="auto">
          <a:xfrm>
            <a:off x="5791200" y="4267200"/>
            <a:ext cx="242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2</a:t>
            </a:r>
            <a:endParaRPr lang="ko-KR" altLang="en-US" sz="800">
              <a:latin typeface="Times New Roman" panose="02020603050405020304" pitchFamily="18" charset="0"/>
              <a:ea typeface="돋움" pitchFamily="50" charset="-127"/>
              <a:cs typeface="Times New Roman" panose="02020603050405020304" pitchFamily="18" charset="0"/>
            </a:endParaRPr>
          </a:p>
        </p:txBody>
      </p:sp>
      <p:sp>
        <p:nvSpPr>
          <p:cNvPr id="10271" name="TextBox 114"/>
          <p:cNvSpPr txBox="1">
            <a:spLocks noChangeArrowheads="1"/>
          </p:cNvSpPr>
          <p:nvPr/>
        </p:nvSpPr>
        <p:spPr bwMode="auto">
          <a:xfrm>
            <a:off x="5224463" y="4354513"/>
            <a:ext cx="2872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latin typeface="Times New Roman" panose="02020603050405020304" pitchFamily="18" charset="0"/>
                <a:ea typeface="돋움" pitchFamily="50" charset="-127"/>
                <a:cs typeface="Times New Roman" panose="02020603050405020304" pitchFamily="18" charset="0"/>
              </a:rPr>
              <a:t>12</a:t>
            </a:r>
            <a:endParaRPr lang="ko-KR" altLang="en-US" sz="800">
              <a:latin typeface="Times New Roman" panose="02020603050405020304" pitchFamily="18" charset="0"/>
              <a:ea typeface="돋움" pitchFamily="50" charset="-127"/>
              <a:cs typeface="Times New Roman" panose="02020603050405020304" pitchFamily="18" charset="0"/>
            </a:endParaRPr>
          </a:p>
        </p:txBody>
      </p:sp>
      <p:pic>
        <p:nvPicPr>
          <p:cNvPr id="10272" name="Picture 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4375" y="5519738"/>
            <a:ext cx="70167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3" name="Picture 8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16832" y="5384800"/>
            <a:ext cx="6143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4" name="Picture 8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65970" y="5975350"/>
            <a:ext cx="742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5" name="Picture 8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7238" y="5984032"/>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6" name="Picture 8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1188" y="7194550"/>
            <a:ext cx="9429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7" name="Picture 8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49463" y="7146925"/>
            <a:ext cx="11049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8" name="Picture 9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1975" y="7626350"/>
            <a:ext cx="10350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9" name="Picture 9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49463" y="7752577"/>
            <a:ext cx="10731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Text Box 6"/>
          <p:cNvSpPr txBox="1">
            <a:spLocks noChangeArrowheads="1"/>
          </p:cNvSpPr>
          <p:nvPr/>
        </p:nvSpPr>
        <p:spPr bwMode="auto">
          <a:xfrm>
            <a:off x="123825" y="228600"/>
            <a:ext cx="886781"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a:t>
            </a:r>
            <a:endParaRPr lang="ko-KR" altLang="en-US" sz="12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3665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2292" name="Rectangle 170"/>
          <p:cNvSpPr>
            <a:spLocks noChangeArrowheads="1"/>
          </p:cNvSpPr>
          <p:nvPr/>
        </p:nvSpPr>
        <p:spPr bwMode="auto">
          <a:xfrm>
            <a:off x="3395663" y="908050"/>
            <a:ext cx="32067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17. Điều gì sai với tên của ký hiệu van điều khiển hướng?</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① ㉠ </a:t>
            </a:r>
            <a:r>
              <a:rPr lang="vi-VN" altLang="ko-KR" sz="900">
                <a:latin typeface="Times New Roman" panose="02020603050405020304" pitchFamily="18" charset="0"/>
                <a:ea typeface="돋움" pitchFamily="50" charset="-127"/>
                <a:cs typeface="Times New Roman" panose="02020603050405020304" pitchFamily="18" charset="0"/>
              </a:rPr>
              <a:t>loại hoạt động trực tiếp </a:t>
            </a: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② hoạt động thủ công</a:t>
            </a:r>
          </a:p>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a:t>
            </a:r>
            <a:r>
              <a:rPr lang="ko-KR" altLang="en-US" sz="900">
                <a:solidFill>
                  <a:srgbClr val="C00000"/>
                </a:solidFill>
                <a:latin typeface="Times New Roman" panose="02020603050405020304" pitchFamily="18" charset="0"/>
                <a:ea typeface="돋움" pitchFamily="50" charset="-127"/>
                <a:cs typeface="Times New Roman" panose="02020603050405020304" pitchFamily="18" charset="0"/>
              </a:rPr>
              <a:t>③ ㉢ </a:t>
            </a:r>
            <a:r>
              <a:rPr lang="vi-VN" altLang="ko-KR" sz="900">
                <a:solidFill>
                  <a:srgbClr val="C00000"/>
                </a:solidFill>
                <a:latin typeface="Times New Roman" panose="02020603050405020304" pitchFamily="18" charset="0"/>
                <a:ea typeface="돋움" pitchFamily="50" charset="-127"/>
                <a:cs typeface="Times New Roman" panose="02020603050405020304" pitchFamily="18" charset="0"/>
              </a:rPr>
              <a:t>vị trí ban đầu của van </a:t>
            </a:r>
            <a:r>
              <a:rPr lang="en-US" altLang="ko-KR" sz="900">
                <a:solidFill>
                  <a:srgbClr val="C00000"/>
                </a:solidFill>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④ </a:t>
            </a:r>
            <a:r>
              <a:rPr lang="ko-KR" altLang="en-US"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tín hiệu điện</a:t>
            </a:r>
          </a:p>
        </p:txBody>
      </p:sp>
      <p:grpSp>
        <p:nvGrpSpPr>
          <p:cNvPr id="12293" name="Group 2"/>
          <p:cNvGrpSpPr>
            <a:grpSpLocks/>
          </p:cNvGrpSpPr>
          <p:nvPr/>
        </p:nvGrpSpPr>
        <p:grpSpPr bwMode="auto">
          <a:xfrm>
            <a:off x="304800" y="776288"/>
            <a:ext cx="6248400" cy="8901112"/>
            <a:chOff x="192" y="672"/>
            <a:chExt cx="3936" cy="5424"/>
          </a:xfrm>
        </p:grpSpPr>
        <p:sp>
          <p:nvSpPr>
            <p:cNvPr id="12325" name="Rectangle 3"/>
            <p:cNvSpPr>
              <a:spLocks noChangeArrowheads="1"/>
            </p:cNvSpPr>
            <p:nvPr/>
          </p:nvSpPr>
          <p:spPr bwMode="auto">
            <a:xfrm>
              <a:off x="192"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Times New Roman" panose="02020603050405020304" pitchFamily="18" charset="0"/>
                <a:ea typeface="돋움" pitchFamily="50" charset="-127"/>
                <a:cs typeface="Times New Roman" panose="02020603050405020304" pitchFamily="18" charset="0"/>
              </a:endParaRPr>
            </a:p>
          </p:txBody>
        </p:sp>
        <p:sp>
          <p:nvSpPr>
            <p:cNvPr id="12326" name="Rectangle 4"/>
            <p:cNvSpPr>
              <a:spLocks noChangeArrowheads="1"/>
            </p:cNvSpPr>
            <p:nvPr/>
          </p:nvSpPr>
          <p:spPr bwMode="auto">
            <a:xfrm>
              <a:off x="2160" y="672"/>
              <a:ext cx="1968" cy="5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solidFill>
                  <a:srgbClr val="FF0000"/>
                </a:solidFill>
                <a:latin typeface="Times New Roman" panose="02020603050405020304" pitchFamily="18" charset="0"/>
                <a:ea typeface="돋움" pitchFamily="50" charset="-127"/>
                <a:cs typeface="Times New Roman" panose="02020603050405020304" pitchFamily="18" charset="0"/>
              </a:endParaRPr>
            </a:p>
          </p:txBody>
        </p:sp>
      </p:grpSp>
      <p:sp>
        <p:nvSpPr>
          <p:cNvPr id="12294" name="Rectangle 95"/>
          <p:cNvSpPr>
            <a:spLocks noChangeArrowheads="1"/>
          </p:cNvSpPr>
          <p:nvPr/>
        </p:nvSpPr>
        <p:spPr bwMode="auto">
          <a:xfrm>
            <a:off x="304800" y="5613400"/>
            <a:ext cx="3124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14. </a:t>
            </a:r>
            <a:r>
              <a:rPr lang="vi-VN" altLang="ko-KR" sz="900">
                <a:latin typeface="Times New Roman" panose="02020603050405020304" pitchFamily="18" charset="0"/>
                <a:ea typeface="돋움" pitchFamily="50" charset="-127"/>
                <a:cs typeface="Times New Roman" panose="02020603050405020304" pitchFamily="18" charset="0"/>
              </a:rPr>
              <a:t>Động cơ khí nén thường được sử dụng để </a:t>
            </a:r>
            <a:r>
              <a:rPr lang="en-US" altLang="ko-KR" sz="900" smtClean="0">
                <a:latin typeface="Times New Roman" panose="02020603050405020304" pitchFamily="18" charset="0"/>
                <a:ea typeface="돋움" pitchFamily="50" charset="-127"/>
                <a:cs typeface="Times New Roman" panose="02020603050405020304" pitchFamily="18" charset="0"/>
              </a:rPr>
              <a:t>quay</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tốc độ </a:t>
            </a:r>
            <a:r>
              <a:rPr lang="vi-VN" altLang="ko-KR" sz="900" smtClean="0">
                <a:latin typeface="Times New Roman" panose="02020603050405020304" pitchFamily="18" charset="0"/>
                <a:ea typeface="돋움" pitchFamily="50" charset="-127"/>
                <a:cs typeface="Times New Roman" panose="02020603050405020304" pitchFamily="18" charset="0"/>
              </a:rPr>
              <a:t>cao</a:t>
            </a:r>
            <a:r>
              <a:rPr lang="en-US" altLang="ko-KR" sz="900" smtClean="0">
                <a:latin typeface="Times New Roman" panose="02020603050405020304" pitchFamily="18" charset="0"/>
                <a:ea typeface="돋움" pitchFamily="50" charset="-127"/>
                <a:cs typeface="Times New Roman" panose="02020603050405020304" pitchFamily="18" charset="0"/>
              </a:rPr>
              <a:t>, ít rung, tuổi thọ dài</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là gì?</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① Động cơ kiểu cánh gạt </a:t>
            </a: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② Động cơ kiểu piston</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③ Động cơ bánh răng </a:t>
            </a: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solidFill>
                  <a:srgbClr val="FF0000"/>
                </a:solidFill>
                <a:latin typeface="Times New Roman" panose="02020603050405020304" pitchFamily="18" charset="0"/>
                <a:ea typeface="돋움" pitchFamily="50" charset="-127"/>
                <a:cs typeface="Times New Roman" panose="02020603050405020304" pitchFamily="18" charset="0"/>
              </a:rPr>
              <a:t>④ Động cơ tuabin</a:t>
            </a:r>
            <a:endParaRPr lang="ko-KR" altLang="en-US" sz="900">
              <a:solidFill>
                <a:srgbClr val="FF0000"/>
              </a:solidFill>
              <a:latin typeface="Times New Roman" panose="02020603050405020304" pitchFamily="18" charset="0"/>
              <a:ea typeface="돋움" pitchFamily="50" charset="-127"/>
              <a:cs typeface="Times New Roman" panose="02020603050405020304" pitchFamily="18" charset="0"/>
            </a:endParaRPr>
          </a:p>
        </p:txBody>
      </p:sp>
      <p:sp>
        <p:nvSpPr>
          <p:cNvPr id="12295" name="Rectangle 134"/>
          <p:cNvSpPr>
            <a:spLocks noChangeArrowheads="1"/>
          </p:cNvSpPr>
          <p:nvPr/>
        </p:nvSpPr>
        <p:spPr bwMode="auto">
          <a:xfrm>
            <a:off x="3429000" y="2936875"/>
            <a:ext cx="313055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18. Điều gì không phải là đặc điểm của van poppet?</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Có thể kiểm soát dòng chảy và phù hợp với đường kính lớn</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② </a:t>
            </a:r>
            <a:r>
              <a:rPr lang="en-US" altLang="ko-KR" sz="900" smtClean="0">
                <a:latin typeface="Times New Roman" panose="02020603050405020304" pitchFamily="18" charset="0"/>
                <a:ea typeface="돋움" pitchFamily="50" charset="-127"/>
                <a:cs typeface="Times New Roman" panose="02020603050405020304" pitchFamily="18" charset="0"/>
              </a:rPr>
              <a:t>Lực</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hoạt động của van phải được tăng lên tương</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ứng với áp suất chất lỏng.</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a:t>
            </a:r>
            <a:r>
              <a:rPr lang="vi-VN" altLang="ko-KR" sz="900">
                <a:solidFill>
                  <a:srgbClr val="C00000"/>
                </a:solidFill>
                <a:latin typeface="Times New Roman" panose="02020603050405020304" pitchFamily="18" charset="0"/>
                <a:ea typeface="돋움" pitchFamily="50" charset="-127"/>
                <a:cs typeface="Times New Roman" panose="02020603050405020304" pitchFamily="18" charset="0"/>
              </a:rPr>
              <a:t>③ Cấu trúc đơn </a:t>
            </a:r>
            <a:r>
              <a:rPr lang="vi-VN"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giản</a:t>
            </a:r>
            <a:r>
              <a:rPr lang="en-US"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 </a:t>
            </a:r>
            <a:r>
              <a:rPr lang="vi-VN"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dễ </a:t>
            </a:r>
            <a:r>
              <a:rPr lang="vi-VN" altLang="ko-KR" sz="900">
                <a:solidFill>
                  <a:srgbClr val="C00000"/>
                </a:solidFill>
                <a:latin typeface="Times New Roman" panose="02020603050405020304" pitchFamily="18" charset="0"/>
                <a:ea typeface="돋움" pitchFamily="50" charset="-127"/>
                <a:cs typeface="Times New Roman" panose="02020603050405020304" pitchFamily="18" charset="0"/>
              </a:rPr>
              <a:t>sản xuất </a:t>
            </a:r>
            <a:r>
              <a:rPr lang="vi-VN"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v</a:t>
            </a:r>
            <a:r>
              <a:rPr lang="en-US"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à có</a:t>
            </a:r>
            <a:r>
              <a:rPr lang="vi-VN"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 </a:t>
            </a:r>
            <a:r>
              <a:rPr lang="vi-VN" altLang="ko-KR" sz="900">
                <a:solidFill>
                  <a:srgbClr val="C00000"/>
                </a:solidFill>
                <a:latin typeface="Times New Roman" panose="02020603050405020304" pitchFamily="18" charset="0"/>
                <a:ea typeface="돋움" pitchFamily="50" charset="-127"/>
                <a:cs typeface="Times New Roman" panose="02020603050405020304" pitchFamily="18" charset="0"/>
              </a:rPr>
              <a:t>độ chính xác </a:t>
            </a:r>
            <a:endParaRPr lang="en-US" altLang="ko-KR" sz="900">
              <a:solidFill>
                <a:srgbClr val="C0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solidFill>
                  <a:srgbClr val="C00000"/>
                </a:solidFill>
                <a:latin typeface="Times New Roman" panose="02020603050405020304" pitchFamily="18" charset="0"/>
                <a:ea typeface="돋움" pitchFamily="50" charset="-127"/>
                <a:cs typeface="Times New Roman" panose="02020603050405020304" pitchFamily="18" charset="0"/>
              </a:rPr>
              <a:t>c</a:t>
            </a:r>
            <a:r>
              <a:rPr lang="vi-VN"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ao</a:t>
            </a:r>
            <a:r>
              <a:rPr lang="en-US"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a:t>
            </a:r>
            <a:endParaRPr lang="vi-VN" altLang="ko-KR" sz="900">
              <a:solidFill>
                <a:srgbClr val="C0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④ </a:t>
            </a:r>
            <a:r>
              <a:rPr lang="en-US" altLang="ko-KR" sz="900" smtClean="0">
                <a:latin typeface="Times New Roman" panose="02020603050405020304" pitchFamily="18" charset="0"/>
                <a:ea typeface="돋움" pitchFamily="50" charset="-127"/>
                <a:cs typeface="Times New Roman" panose="02020603050405020304" pitchFamily="18" charset="0"/>
              </a:rPr>
              <a:t>Khả năng n</a:t>
            </a:r>
            <a:r>
              <a:rPr lang="vi-VN" altLang="ko-KR" sz="900" smtClean="0">
                <a:latin typeface="Times New Roman" panose="02020603050405020304" pitchFamily="18" charset="0"/>
                <a:ea typeface="돋움" pitchFamily="50" charset="-127"/>
                <a:cs typeface="Times New Roman" panose="02020603050405020304" pitchFamily="18" charset="0"/>
              </a:rPr>
              <a:t>iêm </a:t>
            </a:r>
            <a:r>
              <a:rPr lang="vi-VN" altLang="ko-KR" sz="900">
                <a:latin typeface="Times New Roman" panose="02020603050405020304" pitchFamily="18" charset="0"/>
                <a:ea typeface="돋움" pitchFamily="50" charset="-127"/>
                <a:cs typeface="Times New Roman" panose="02020603050405020304" pitchFamily="18" charset="0"/>
              </a:rPr>
              <a:t>phong tốt, và ngay cả khi lò xo bị hỏng, nó được đóng lại bởi áp suất chất lỏng.</a:t>
            </a: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12296" name="Rectangle 97"/>
          <p:cNvSpPr>
            <a:spLocks noChangeArrowheads="1"/>
          </p:cNvSpPr>
          <p:nvPr/>
        </p:nvSpPr>
        <p:spPr bwMode="auto">
          <a:xfrm>
            <a:off x="266700" y="6948488"/>
            <a:ext cx="3162300" cy="992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50000"/>
              </a:spcBef>
              <a:buFontTx/>
              <a:buNone/>
            </a:pPr>
            <a:r>
              <a:rPr lang="vi-VN" altLang="ko-KR" sz="900">
                <a:latin typeface="Times New Roman" panose="02020603050405020304" pitchFamily="18" charset="0"/>
                <a:ea typeface="돋움" pitchFamily="50" charset="-127"/>
                <a:cs typeface="Times New Roman" panose="02020603050405020304" pitchFamily="18" charset="0"/>
              </a:rPr>
              <a:t>15. Trong số các loại máy nén khí piston, phương pháp làm mát nào được sử dụng cho máy nén khí nhỏ</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en-US"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50000"/>
              </a:spcBef>
              <a:buFontTx/>
              <a:buNone/>
            </a:pP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50000"/>
              </a:spcBef>
              <a:buFontTx/>
              <a:buNone/>
            </a:pPr>
            <a:r>
              <a:rPr lang="vi-VN" altLang="ko-KR" sz="900">
                <a:solidFill>
                  <a:srgbClr val="C00000"/>
                </a:solidFill>
                <a:latin typeface="Times New Roman" panose="02020603050405020304" pitchFamily="18" charset="0"/>
                <a:ea typeface="돋움" pitchFamily="50" charset="-127"/>
                <a:cs typeface="Times New Roman" panose="02020603050405020304" pitchFamily="18" charset="0"/>
              </a:rPr>
              <a:t>① Làm mát bằng không khí </a:t>
            </a:r>
            <a:r>
              <a:rPr lang="en-US"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② Làm mát bằng </a:t>
            </a:r>
            <a:r>
              <a:rPr lang="vi-VN" altLang="ko-KR" sz="900" smtClean="0">
                <a:latin typeface="Times New Roman" panose="02020603050405020304" pitchFamily="18" charset="0"/>
                <a:ea typeface="돋움" pitchFamily="50" charset="-127"/>
                <a:cs typeface="Times New Roman" panose="02020603050405020304" pitchFamily="18" charset="0"/>
              </a:rPr>
              <a:t>nước</a:t>
            </a:r>
            <a:endParaRPr lang="en-US"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50000"/>
              </a:spcBef>
              <a:buFontTx/>
              <a:buNone/>
            </a:pPr>
            <a:r>
              <a:rPr lang="vi-VN" altLang="ko-KR" sz="900" smtClean="0">
                <a:latin typeface="Times New Roman" panose="02020603050405020304" pitchFamily="18" charset="0"/>
                <a:ea typeface="돋움" pitchFamily="50" charset="-127"/>
                <a:cs typeface="Times New Roman" panose="02020603050405020304" pitchFamily="18" charset="0"/>
              </a:rPr>
              <a:t>③ </a:t>
            </a:r>
            <a:r>
              <a:rPr lang="vi-VN" altLang="ko-KR" sz="900">
                <a:latin typeface="Times New Roman" panose="02020603050405020304" pitchFamily="18" charset="0"/>
                <a:ea typeface="돋움" pitchFamily="50" charset="-127"/>
                <a:cs typeface="Times New Roman" panose="02020603050405020304" pitchFamily="18" charset="0"/>
              </a:rPr>
              <a:t>Loại </a:t>
            </a:r>
            <a:r>
              <a:rPr lang="en-US" altLang="ko-KR" sz="900" smtClean="0">
                <a:latin typeface="Times New Roman" panose="02020603050405020304" pitchFamily="18" charset="0"/>
                <a:ea typeface="돋움" pitchFamily="50" charset="-127"/>
                <a:cs typeface="Times New Roman" panose="02020603050405020304" pitchFamily="18" charset="0"/>
              </a:rPr>
              <a:t>làm mát  </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④ Loại hấp thụ</a:t>
            </a: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2297" name="Rectangle 103"/>
          <p:cNvSpPr>
            <a:spLocks noChangeArrowheads="1"/>
          </p:cNvSpPr>
          <p:nvPr/>
        </p:nvSpPr>
        <p:spPr bwMode="auto">
          <a:xfrm>
            <a:off x="279400" y="8193088"/>
            <a:ext cx="31115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16. Phân loại theo phương thức </a:t>
            </a:r>
            <a:r>
              <a:rPr lang="en-US" altLang="ko-KR" sz="900">
                <a:latin typeface="Times New Roman" panose="02020603050405020304" pitchFamily="18" charset="0"/>
                <a:ea typeface="돋움" pitchFamily="50" charset="-127"/>
                <a:cs typeface="Times New Roman" panose="02020603050405020304" pitchFamily="18" charset="0"/>
              </a:rPr>
              <a:t>r</a:t>
            </a:r>
            <a:r>
              <a:rPr lang="en-US" altLang="ko-KR" sz="900" smtClean="0">
                <a:latin typeface="Times New Roman" panose="02020603050405020304" pitchFamily="18" charset="0"/>
                <a:ea typeface="돋움" pitchFamily="50" charset="-127"/>
                <a:cs typeface="Times New Roman" panose="02020603050405020304" pitchFamily="18" charset="0"/>
              </a:rPr>
              <a:t>eturn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của van, đâu là phân loại theo phương thức </a:t>
            </a:r>
            <a:r>
              <a:rPr lang="en-US" altLang="ko-KR" sz="900" smtClean="0">
                <a:latin typeface="Times New Roman" panose="02020603050405020304" pitchFamily="18" charset="0"/>
                <a:ea typeface="돋움" pitchFamily="50" charset="-127"/>
                <a:cs typeface="Times New Roman" panose="02020603050405020304" pitchFamily="18" charset="0"/>
              </a:rPr>
              <a:t>return</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của van khí nén</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en-US" altLang="ko-KR" sz="90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① </a:t>
            </a:r>
            <a:r>
              <a:rPr lang="en-US" altLang="ko-KR" sz="900" smtClean="0">
                <a:latin typeface="Times New Roman" panose="02020603050405020304" pitchFamily="18" charset="0"/>
                <a:ea typeface="돋움" pitchFamily="50" charset="-127"/>
                <a:cs typeface="Times New Roman" panose="02020603050405020304" pitchFamily="18" charset="0"/>
              </a:rPr>
              <a:t>Return bằng </a:t>
            </a:r>
            <a:r>
              <a:rPr lang="vi-VN" altLang="ko-KR" sz="900" smtClean="0">
                <a:latin typeface="Times New Roman" panose="02020603050405020304" pitchFamily="18" charset="0"/>
                <a:ea typeface="돋움" pitchFamily="50" charset="-127"/>
                <a:cs typeface="Times New Roman" panose="02020603050405020304" pitchFamily="18" charset="0"/>
              </a:rPr>
              <a:t>khí </a:t>
            </a:r>
            <a:r>
              <a:rPr lang="vi-VN" altLang="ko-KR" sz="900">
                <a:latin typeface="Times New Roman" panose="02020603050405020304" pitchFamily="18" charset="0"/>
                <a:ea typeface="돋움" pitchFamily="50" charset="-127"/>
                <a:cs typeface="Times New Roman" panose="02020603050405020304" pitchFamily="18" charset="0"/>
              </a:rPr>
              <a:t>nén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② </a:t>
            </a:r>
            <a:r>
              <a:rPr lang="en-US" altLang="ko-KR" sz="900" smtClean="0">
                <a:latin typeface="Times New Roman" panose="02020603050405020304" pitchFamily="18" charset="0"/>
                <a:ea typeface="돋움" pitchFamily="50" charset="-127"/>
                <a:cs typeface="Times New Roman" panose="02020603050405020304" pitchFamily="18" charset="0"/>
              </a:rPr>
              <a:t>Return </a:t>
            </a:r>
            <a:r>
              <a:rPr lang="vi-VN" altLang="ko-KR" sz="900" smtClean="0">
                <a:latin typeface="Times New Roman" panose="02020603050405020304" pitchFamily="18" charset="0"/>
                <a:ea typeface="돋움" pitchFamily="50" charset="-127"/>
                <a:cs typeface="Times New Roman" panose="02020603050405020304" pitchFamily="18" charset="0"/>
              </a:rPr>
              <a:t>bằng </a:t>
            </a:r>
            <a:r>
              <a:rPr lang="vi-VN" altLang="ko-KR" sz="900">
                <a:latin typeface="Times New Roman" panose="02020603050405020304" pitchFamily="18" charset="0"/>
                <a:ea typeface="돋움" pitchFamily="50" charset="-127"/>
                <a:cs typeface="Times New Roman" panose="02020603050405020304" pitchFamily="18" charset="0"/>
              </a:rPr>
              <a:t>máy dò tìm</a:t>
            </a:r>
          </a:p>
          <a:p>
            <a:pPr eaLnBrk="1" hangingPunct="1">
              <a:spcBef>
                <a:spcPct val="0"/>
              </a:spcBef>
              <a:buFontTx/>
              <a:buNone/>
            </a:pPr>
            <a:r>
              <a:rPr lang="vi-VN" altLang="ko-KR" sz="900">
                <a:solidFill>
                  <a:srgbClr val="FF0000"/>
                </a:solidFill>
                <a:latin typeface="Times New Roman" panose="02020603050405020304" pitchFamily="18" charset="0"/>
                <a:ea typeface="돋움" pitchFamily="50" charset="-127"/>
                <a:cs typeface="Times New Roman" panose="02020603050405020304" pitchFamily="18" charset="0"/>
              </a:rPr>
              <a:t>③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Return bằng</a:t>
            </a:r>
            <a:r>
              <a:rPr lang="vi-VN"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con người</a:t>
            </a:r>
            <a:r>
              <a:rPr lang="vi-VN"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 </a:t>
            </a:r>
            <a:endParaRPr lang="en-US" altLang="ko-KR" sz="900">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④ </a:t>
            </a:r>
            <a:r>
              <a:rPr lang="en-US" altLang="ko-KR" sz="900" smtClean="0">
                <a:latin typeface="Times New Roman" panose="02020603050405020304" pitchFamily="18" charset="0"/>
                <a:ea typeface="돋움" pitchFamily="50" charset="-127"/>
                <a:cs typeface="Times New Roman" panose="02020603050405020304" pitchFamily="18" charset="0"/>
              </a:rPr>
              <a:t>Return bằng Lò xo (Spring)</a:t>
            </a:r>
            <a:endParaRPr lang="vi-VN" altLang="ko-KR" sz="900">
              <a:latin typeface="Times New Roman" panose="02020603050405020304" pitchFamily="18" charset="0"/>
              <a:ea typeface="돋움" pitchFamily="50" charset="-127"/>
              <a:cs typeface="Times New Roman" panose="02020603050405020304" pitchFamily="18" charset="0"/>
            </a:endParaRPr>
          </a:p>
        </p:txBody>
      </p:sp>
      <p:sp>
        <p:nvSpPr>
          <p:cNvPr id="12298" name="Text Box 17"/>
          <p:cNvSpPr txBox="1">
            <a:spLocks noChangeArrowheads="1"/>
          </p:cNvSpPr>
          <p:nvPr/>
        </p:nvSpPr>
        <p:spPr bwMode="auto">
          <a:xfrm>
            <a:off x="3409950" y="4808538"/>
            <a:ext cx="3149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cs typeface="Times New Roman" panose="02020603050405020304" pitchFamily="18" charset="0"/>
              </a:rPr>
              <a:t>19. </a:t>
            </a:r>
            <a:r>
              <a:rPr lang="en-US" altLang="ko-KR" sz="900" smtClean="0">
                <a:latin typeface="Times New Roman" panose="02020603050405020304" pitchFamily="18" charset="0"/>
                <a:cs typeface="Times New Roman" panose="02020603050405020304" pitchFamily="18" charset="0"/>
              </a:rPr>
              <a:t>Định</a:t>
            </a:r>
            <a:r>
              <a:rPr lang="vi-VN" altLang="ko-KR" sz="900" smtClean="0">
                <a:latin typeface="Times New Roman" panose="02020603050405020304" pitchFamily="18" charset="0"/>
                <a:cs typeface="Times New Roman" panose="02020603050405020304" pitchFamily="18" charset="0"/>
              </a:rPr>
              <a:t> </a:t>
            </a:r>
            <a:r>
              <a:rPr lang="vi-VN" altLang="ko-KR" sz="900">
                <a:latin typeface="Times New Roman" panose="02020603050405020304" pitchFamily="18" charset="0"/>
                <a:cs typeface="Times New Roman" panose="02020603050405020304" pitchFamily="18" charset="0"/>
              </a:rPr>
              <a:t>luật nào trong đó áp suất và thể tích tỉ lệ nghịch với nhau trong </a:t>
            </a:r>
            <a:r>
              <a:rPr lang="vi-VN" altLang="ko-KR" sz="900" smtClean="0">
                <a:latin typeface="Times New Roman" panose="02020603050405020304" pitchFamily="18" charset="0"/>
                <a:cs typeface="Times New Roman" panose="02020603050405020304" pitchFamily="18" charset="0"/>
              </a:rPr>
              <a:t>khi </a:t>
            </a:r>
            <a:r>
              <a:rPr lang="vi-VN" altLang="ko-KR" sz="900">
                <a:latin typeface="Times New Roman" panose="02020603050405020304" pitchFamily="18" charset="0"/>
                <a:cs typeface="Times New Roman" panose="02020603050405020304" pitchFamily="18" charset="0"/>
              </a:rPr>
              <a:t>nhiệt độ của khí không </a:t>
            </a:r>
            <a:r>
              <a:rPr lang="vi-VN" altLang="ko-KR" sz="900" smtClean="0">
                <a:latin typeface="Times New Roman" panose="02020603050405020304" pitchFamily="18" charset="0"/>
                <a:cs typeface="Times New Roman" panose="02020603050405020304" pitchFamily="18" charset="0"/>
              </a:rPr>
              <a:t>đổi</a:t>
            </a:r>
            <a:r>
              <a:rPr lang="en-US" altLang="ko-KR" sz="900" smtClean="0">
                <a:latin typeface="Times New Roman" panose="02020603050405020304" pitchFamily="18" charset="0"/>
                <a:cs typeface="Times New Roman" panose="02020603050405020304" pitchFamily="18" charset="0"/>
              </a:rPr>
              <a:t>?</a:t>
            </a: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① Định luật Charles      </a:t>
            </a:r>
            <a:r>
              <a:rPr lang="en-US" altLang="ko-KR" sz="900">
                <a:solidFill>
                  <a:srgbClr val="FF0000"/>
                </a:solidFill>
                <a:latin typeface="Times New Roman" panose="02020603050405020304" pitchFamily="18" charset="0"/>
                <a:cs typeface="Times New Roman" panose="02020603050405020304" pitchFamily="18" charset="0"/>
              </a:rPr>
              <a:t>② Định luật Boyle</a:t>
            </a:r>
          </a:p>
          <a:p>
            <a:pPr eaLnBrk="1" hangingPunct="1">
              <a:spcBef>
                <a:spcPct val="0"/>
              </a:spcBef>
              <a:buFontTx/>
              <a:buNone/>
            </a:pPr>
            <a:r>
              <a:rPr lang="en-US" altLang="ko-KR" sz="900">
                <a:latin typeface="Times New Roman" panose="02020603050405020304" pitchFamily="18" charset="0"/>
                <a:cs typeface="Times New Roman" panose="02020603050405020304" pitchFamily="18" charset="0"/>
              </a:rPr>
              <a:t>  ③ Định luật Pascal       ④ Định luật Charles-Boyle</a:t>
            </a: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2299" name="Rectangle 107"/>
          <p:cNvSpPr>
            <a:spLocks noChangeArrowheads="1"/>
          </p:cNvSpPr>
          <p:nvPr/>
        </p:nvSpPr>
        <p:spPr bwMode="auto">
          <a:xfrm>
            <a:off x="3500439" y="5818188"/>
            <a:ext cx="2976562" cy="3103562"/>
          </a:xfrm>
          <a:prstGeom prst="rect">
            <a:avLst/>
          </a:prstGeom>
          <a:solidFill>
            <a:schemeClr val="bg1"/>
          </a:solidFill>
          <a:ln>
            <a:noFill/>
          </a:ln>
          <a:effectLst/>
          <a:extLst/>
        </p:spPr>
        <p:txBody>
          <a:bodyPr wrap="squar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20. Sơ đồ mạch khí nén cho van </a:t>
            </a:r>
            <a:r>
              <a:rPr lang="en-US" altLang="ko-KR" sz="900" smtClean="0">
                <a:latin typeface="Times New Roman" panose="02020603050405020304" pitchFamily="18" charset="0"/>
                <a:ea typeface="돋움" pitchFamily="50" charset="-127"/>
                <a:cs typeface="Times New Roman" panose="02020603050405020304" pitchFamily="18" charset="0"/>
              </a:rPr>
              <a:t>off delay</a:t>
            </a:r>
            <a:r>
              <a:rPr lang="vi-VN" altLang="ko-KR" sz="900" smtClean="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là gì?</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(Van tiết lưu mở 20%)</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solidFill>
                  <a:srgbClr val="C00000"/>
                </a:solidFill>
                <a:latin typeface="Times New Roman" panose="02020603050405020304" pitchFamily="18" charset="0"/>
                <a:ea typeface="돋움" pitchFamily="50" charset="-127"/>
                <a:cs typeface="Times New Roman" panose="02020603050405020304" pitchFamily="18" charset="0"/>
              </a:rPr>
              <a:t>  </a:t>
            </a:r>
            <a:r>
              <a:rPr lang="en-US" altLang="ko-KR" sz="900">
                <a:latin typeface="Times New Roman" panose="02020603050405020304" pitchFamily="18" charset="0"/>
                <a:ea typeface="돋움" pitchFamily="50" charset="-127"/>
                <a:cs typeface="Times New Roman" panose="02020603050405020304" pitchFamily="18" charset="0"/>
              </a:rPr>
              <a:t>① </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②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a:t>
            </a:r>
            <a:r>
              <a:rPr lang="ko-KR" altLang="en-US" sz="900">
                <a:latin typeface="Times New Roman" panose="02020603050405020304" pitchFamily="18" charset="0"/>
                <a:ea typeface="돋움" pitchFamily="50" charset="-127"/>
                <a:cs typeface="Times New Roman" panose="02020603050405020304" pitchFamily="18" charset="0"/>
              </a:rPr>
              <a:t>        </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lnSpc>
                <a:spcPct val="130000"/>
              </a:lnSpc>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ko-KR" altLang="en-US" sz="900">
                <a:solidFill>
                  <a:srgbClr val="FF0000"/>
                </a:solidFill>
                <a:latin typeface="Times New Roman" panose="02020603050405020304" pitchFamily="18" charset="0"/>
                <a:ea typeface="돋움" pitchFamily="50" charset="-127"/>
                <a:cs typeface="Times New Roman" panose="02020603050405020304" pitchFamily="18" charset="0"/>
              </a:rPr>
              <a:t>④</a:t>
            </a:r>
            <a:r>
              <a:rPr lang="ko-KR" altLang="en-US" sz="900">
                <a:latin typeface="Times New Roman" panose="02020603050405020304" pitchFamily="18" charset="0"/>
                <a:ea typeface="돋움" pitchFamily="50" charset="-127"/>
                <a:cs typeface="Times New Roman" panose="02020603050405020304" pitchFamily="18" charset="0"/>
              </a:rPr>
              <a:t> </a:t>
            </a:r>
          </a:p>
        </p:txBody>
      </p:sp>
      <p:pic>
        <p:nvPicPr>
          <p:cNvPr id="12300"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725" y="1420813"/>
            <a:ext cx="12763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1" name="TextBox 24"/>
          <p:cNvSpPr txBox="1">
            <a:spLocks noChangeArrowheads="1"/>
          </p:cNvSpPr>
          <p:nvPr/>
        </p:nvSpPr>
        <p:spPr bwMode="auto">
          <a:xfrm>
            <a:off x="3500438" y="1336675"/>
            <a:ext cx="124264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Hoạt động thủ công</a:t>
            </a:r>
            <a:endParaRPr lang="ko-KR" altLang="en-US" sz="900">
              <a:latin typeface="Times New Roman" panose="02020603050405020304" pitchFamily="18" charset="0"/>
              <a:ea typeface="돋움" pitchFamily="50" charset="-127"/>
              <a:cs typeface="Times New Roman" panose="02020603050405020304" pitchFamily="18" charset="0"/>
            </a:endParaRPr>
          </a:p>
        </p:txBody>
      </p:sp>
      <p:cxnSp>
        <p:nvCxnSpPr>
          <p:cNvPr id="12302" name="직선 화살표 연결선 26"/>
          <p:cNvCxnSpPr>
            <a:cxnSpLocks noChangeShapeType="1"/>
          </p:cNvCxnSpPr>
          <p:nvPr/>
        </p:nvCxnSpPr>
        <p:spPr bwMode="auto">
          <a:xfrm>
            <a:off x="3946525" y="1525588"/>
            <a:ext cx="215900" cy="1397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03" name="직선 화살표 연결선 27"/>
          <p:cNvCxnSpPr>
            <a:cxnSpLocks noChangeShapeType="1"/>
          </p:cNvCxnSpPr>
          <p:nvPr/>
        </p:nvCxnSpPr>
        <p:spPr bwMode="auto">
          <a:xfrm flipH="1">
            <a:off x="4946650" y="1525588"/>
            <a:ext cx="352425" cy="1952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304" name="TextBox 28"/>
          <p:cNvSpPr txBox="1">
            <a:spLocks noChangeArrowheads="1"/>
          </p:cNvSpPr>
          <p:nvPr/>
        </p:nvSpPr>
        <p:spPr bwMode="auto">
          <a:xfrm>
            <a:off x="5013325" y="1347788"/>
            <a:ext cx="13516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a:t>
            </a:r>
            <a:r>
              <a:rPr lang="vi-VN" altLang="ko-KR" sz="900">
                <a:latin typeface="Times New Roman" panose="02020603050405020304" pitchFamily="18" charset="0"/>
                <a:ea typeface="돋움" pitchFamily="50" charset="-127"/>
                <a:cs typeface="Times New Roman" panose="02020603050405020304" pitchFamily="18" charset="0"/>
              </a:rPr>
              <a:t> Vị trí ban đầu của van</a:t>
            </a:r>
            <a:endParaRPr lang="ko-KR" altLang="en-US" sz="900">
              <a:latin typeface="Times New Roman" panose="02020603050405020304" pitchFamily="18" charset="0"/>
              <a:ea typeface="돋움" pitchFamily="50" charset="-127"/>
              <a:cs typeface="Times New Roman" panose="02020603050405020304" pitchFamily="18" charset="0"/>
            </a:endParaRPr>
          </a:p>
        </p:txBody>
      </p:sp>
      <p:cxnSp>
        <p:nvCxnSpPr>
          <p:cNvPr id="12305" name="직선 화살표 연결선 29"/>
          <p:cNvCxnSpPr>
            <a:cxnSpLocks noChangeShapeType="1"/>
          </p:cNvCxnSpPr>
          <p:nvPr/>
        </p:nvCxnSpPr>
        <p:spPr bwMode="auto">
          <a:xfrm flipH="1" flipV="1">
            <a:off x="5029200" y="1811338"/>
            <a:ext cx="195263" cy="1762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306" name="TextBox 30"/>
          <p:cNvSpPr txBox="1">
            <a:spLocks noChangeArrowheads="1"/>
          </p:cNvSpPr>
          <p:nvPr/>
        </p:nvSpPr>
        <p:spPr bwMode="auto">
          <a:xfrm>
            <a:off x="4941888" y="1962150"/>
            <a:ext cx="14574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a:t>
            </a:r>
            <a:r>
              <a:rPr lang="vi-VN" altLang="ko-KR" sz="900">
                <a:latin typeface="Times New Roman" panose="02020603050405020304" pitchFamily="18" charset="0"/>
                <a:ea typeface="돋움" pitchFamily="50" charset="-127"/>
                <a:cs typeface="Times New Roman" panose="02020603050405020304" pitchFamily="18" charset="0"/>
              </a:rPr>
              <a:t> Loại hoạt động gián tiếp</a:t>
            </a:r>
            <a:endParaRPr lang="ko-KR" altLang="en-US" sz="900">
              <a:latin typeface="Times New Roman" panose="02020603050405020304" pitchFamily="18" charset="0"/>
              <a:ea typeface="돋움" pitchFamily="50" charset="-127"/>
              <a:cs typeface="Times New Roman" panose="02020603050405020304" pitchFamily="18" charset="0"/>
            </a:endParaRPr>
          </a:p>
        </p:txBody>
      </p:sp>
      <p:cxnSp>
        <p:nvCxnSpPr>
          <p:cNvPr id="12307" name="직선 화살표 연결선 31"/>
          <p:cNvCxnSpPr>
            <a:cxnSpLocks noChangeShapeType="1"/>
          </p:cNvCxnSpPr>
          <p:nvPr/>
        </p:nvCxnSpPr>
        <p:spPr bwMode="auto">
          <a:xfrm flipV="1">
            <a:off x="4016375" y="1801813"/>
            <a:ext cx="133350" cy="1793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308" name="TextBox 32"/>
          <p:cNvSpPr txBox="1">
            <a:spLocks noChangeArrowheads="1"/>
          </p:cNvSpPr>
          <p:nvPr/>
        </p:nvSpPr>
        <p:spPr bwMode="auto">
          <a:xfrm>
            <a:off x="3584575" y="1985963"/>
            <a:ext cx="94448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latin typeface="Times New Roman" panose="02020603050405020304" pitchFamily="18" charset="0"/>
                <a:ea typeface="돋움" pitchFamily="50" charset="-127"/>
                <a:cs typeface="Times New Roman" panose="02020603050405020304" pitchFamily="18" charset="0"/>
              </a:rPr>
              <a:t>㉣</a:t>
            </a:r>
            <a:r>
              <a:rPr lang="vi-VN" altLang="ko-KR" sz="900">
                <a:latin typeface="Times New Roman" panose="02020603050405020304" pitchFamily="18" charset="0"/>
                <a:ea typeface="돋움" pitchFamily="50" charset="-127"/>
                <a:cs typeface="Times New Roman" panose="02020603050405020304" pitchFamily="18" charset="0"/>
              </a:rPr>
              <a:t> Tín hiệu điện</a:t>
            </a: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2309" name="직사각형 6"/>
          <p:cNvSpPr>
            <a:spLocks noChangeArrowheads="1"/>
          </p:cNvSpPr>
          <p:nvPr/>
        </p:nvSpPr>
        <p:spPr bwMode="auto">
          <a:xfrm>
            <a:off x="4537075" y="1535113"/>
            <a:ext cx="215900" cy="698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2310" name="직사각형 41"/>
          <p:cNvSpPr>
            <a:spLocks noChangeArrowheads="1"/>
          </p:cNvSpPr>
          <p:nvPr/>
        </p:nvSpPr>
        <p:spPr bwMode="auto">
          <a:xfrm>
            <a:off x="4537075" y="1847850"/>
            <a:ext cx="234950" cy="95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2311" name="Rectangle 104"/>
          <p:cNvSpPr>
            <a:spLocks noChangeArrowheads="1"/>
          </p:cNvSpPr>
          <p:nvPr/>
        </p:nvSpPr>
        <p:spPr bwMode="auto">
          <a:xfrm>
            <a:off x="266700" y="4106863"/>
            <a:ext cx="319722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13. Van </a:t>
            </a:r>
            <a:r>
              <a:rPr lang="en-US" altLang="ko-KR" sz="900" smtClean="0">
                <a:latin typeface="Times New Roman" panose="02020603050405020304" pitchFamily="18" charset="0"/>
                <a:ea typeface="돋움" pitchFamily="50" charset="-127"/>
                <a:cs typeface="Times New Roman" panose="02020603050405020304" pitchFamily="18" charset="0"/>
              </a:rPr>
              <a:t>nào </a:t>
            </a:r>
            <a:r>
              <a:rPr lang="vi-VN" altLang="ko-KR" sz="900" smtClean="0">
                <a:latin typeface="Times New Roman" panose="02020603050405020304" pitchFamily="18" charset="0"/>
                <a:ea typeface="돋움" pitchFamily="50" charset="-127"/>
                <a:cs typeface="Times New Roman" panose="02020603050405020304" pitchFamily="18" charset="0"/>
              </a:rPr>
              <a:t>có </a:t>
            </a:r>
            <a:r>
              <a:rPr lang="vi-VN" altLang="ko-KR" sz="900">
                <a:latin typeface="Times New Roman" panose="02020603050405020304" pitchFamily="18" charset="0"/>
                <a:ea typeface="돋움" pitchFamily="50" charset="-127"/>
                <a:cs typeface="Times New Roman" panose="02020603050405020304" pitchFamily="18" charset="0"/>
              </a:rPr>
              <a:t>chức năng cấp khí nén ở một vị trí điều khiển và xả khí nén đã cấp ở một vị trí điều khiển </a:t>
            </a:r>
            <a:r>
              <a:rPr lang="vi-VN" altLang="ko-KR" sz="900" smtClean="0">
                <a:latin typeface="Times New Roman" panose="02020603050405020304" pitchFamily="18" charset="0"/>
                <a:ea typeface="돋움" pitchFamily="50" charset="-127"/>
                <a:cs typeface="Times New Roman" panose="02020603050405020304" pitchFamily="18" charset="0"/>
              </a:rPr>
              <a:t>khác</a:t>
            </a:r>
            <a:r>
              <a:rPr lang="en-US"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 ① Van 3 cửa 2 </a:t>
            </a:r>
            <a:r>
              <a:rPr lang="en-US" altLang="ko-KR" sz="900">
                <a:solidFill>
                  <a:srgbClr val="FF0000"/>
                </a:solidFill>
                <a:latin typeface="Times New Roman" panose="02020603050405020304" pitchFamily="18" charset="0"/>
                <a:ea typeface="돋움" pitchFamily="50" charset="-127"/>
                <a:cs typeface="Times New Roman" panose="02020603050405020304" pitchFamily="18" charset="0"/>
              </a:rPr>
              <a:t>vị </a:t>
            </a:r>
            <a:r>
              <a:rPr lang="en-US" altLang="ko-KR" sz="900" smtClean="0">
                <a:solidFill>
                  <a:srgbClr val="FF0000"/>
                </a:solidFill>
                <a:latin typeface="Times New Roman" panose="02020603050405020304" pitchFamily="18" charset="0"/>
                <a:ea typeface="돋움" pitchFamily="50" charset="-127"/>
                <a:cs typeface="Times New Roman" panose="02020603050405020304" pitchFamily="18" charset="0"/>
              </a:rPr>
              <a:t>trí         </a:t>
            </a:r>
            <a:r>
              <a:rPr lang="en-US" altLang="ko-KR" sz="900">
                <a:latin typeface="Times New Roman" panose="02020603050405020304" pitchFamily="18" charset="0"/>
                <a:ea typeface="돋움" pitchFamily="50" charset="-127"/>
                <a:cs typeface="Times New Roman" panose="02020603050405020304" pitchFamily="18" charset="0"/>
              </a:rPr>
              <a:t>② </a:t>
            </a:r>
            <a:r>
              <a:rPr lang="en-US" altLang="ko-KR" sz="900" smtClean="0">
                <a:latin typeface="Times New Roman" panose="02020603050405020304" pitchFamily="18" charset="0"/>
                <a:ea typeface="돋움" pitchFamily="50" charset="-127"/>
                <a:cs typeface="Times New Roman" panose="02020603050405020304" pitchFamily="18" charset="0"/>
              </a:rPr>
              <a:t>Van </a:t>
            </a:r>
            <a:r>
              <a:rPr lang="en-US" altLang="ko-KR" sz="900">
                <a:latin typeface="Times New Roman" panose="02020603050405020304" pitchFamily="18" charset="0"/>
                <a:ea typeface="돋움" pitchFamily="50" charset="-127"/>
                <a:cs typeface="Times New Roman" panose="02020603050405020304" pitchFamily="18" charset="0"/>
              </a:rPr>
              <a:t>một chiều</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Van </a:t>
            </a:r>
            <a:r>
              <a:rPr lang="en-US" altLang="ko-KR" sz="900" smtClean="0">
                <a:latin typeface="Times New Roman" panose="02020603050405020304" pitchFamily="18" charset="0"/>
                <a:ea typeface="돋움" pitchFamily="50" charset="-127"/>
                <a:cs typeface="Times New Roman" panose="02020603050405020304" pitchFamily="18" charset="0"/>
              </a:rPr>
              <a:t>shuttle                   </a:t>
            </a:r>
            <a:r>
              <a:rPr lang="en-US" altLang="ko-KR" sz="900">
                <a:latin typeface="Times New Roman" panose="02020603050405020304" pitchFamily="18" charset="0"/>
                <a:ea typeface="돋움" pitchFamily="50" charset="-127"/>
                <a:cs typeface="Times New Roman" panose="02020603050405020304" pitchFamily="18" charset="0"/>
              </a:rPr>
              <a:t>④ Van </a:t>
            </a:r>
            <a:r>
              <a:rPr lang="en-US" altLang="ko-KR" sz="900" smtClean="0">
                <a:latin typeface="Times New Roman" panose="02020603050405020304" pitchFamily="18" charset="0"/>
                <a:ea typeface="돋움" pitchFamily="50" charset="-127"/>
                <a:cs typeface="Times New Roman" panose="02020603050405020304" pitchFamily="18" charset="0"/>
              </a:rPr>
              <a:t>2 cửa 2 </a:t>
            </a:r>
            <a:r>
              <a:rPr lang="en-US" altLang="ko-KR" sz="900">
                <a:latin typeface="Times New Roman" panose="02020603050405020304" pitchFamily="18" charset="0"/>
                <a:ea typeface="돋움" pitchFamily="50" charset="-127"/>
                <a:cs typeface="Times New Roman" panose="02020603050405020304" pitchFamily="18" charset="0"/>
              </a:rPr>
              <a:t>vị </a:t>
            </a:r>
            <a:r>
              <a:rPr lang="en-US" altLang="ko-KR" sz="900" smtClean="0">
                <a:latin typeface="Times New Roman" panose="02020603050405020304" pitchFamily="18" charset="0"/>
                <a:ea typeface="돋움" pitchFamily="50" charset="-127"/>
                <a:cs typeface="Times New Roman" panose="02020603050405020304" pitchFamily="18" charset="0"/>
              </a:rPr>
              <a:t>trí</a:t>
            </a:r>
            <a:endParaRPr lang="en-US" altLang="ko-KR" sz="900">
              <a:latin typeface="Times New Roman" panose="02020603050405020304" pitchFamily="18" charset="0"/>
              <a:ea typeface="돋움" pitchFamily="50" charset="-127"/>
              <a:cs typeface="Times New Roman" panose="02020603050405020304" pitchFamily="18" charset="0"/>
            </a:endParaRPr>
          </a:p>
        </p:txBody>
      </p:sp>
      <p:sp>
        <p:nvSpPr>
          <p:cNvPr id="12312" name="Rectangle 142"/>
          <p:cNvSpPr>
            <a:spLocks noChangeArrowheads="1"/>
          </p:cNvSpPr>
          <p:nvPr/>
        </p:nvSpPr>
        <p:spPr bwMode="auto">
          <a:xfrm>
            <a:off x="260350" y="920750"/>
            <a:ext cx="319722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11. </a:t>
            </a:r>
            <a:r>
              <a:rPr lang="en-US" altLang="ko-KR" sz="900" smtClean="0">
                <a:latin typeface="Times New Roman" panose="02020603050405020304" pitchFamily="18" charset="0"/>
                <a:ea typeface="돋움" pitchFamily="50" charset="-127"/>
                <a:cs typeface="Times New Roman" panose="02020603050405020304" pitchFamily="18" charset="0"/>
              </a:rPr>
              <a:t>Đáp án </a:t>
            </a:r>
            <a:r>
              <a:rPr lang="en-US" altLang="ko-KR" sz="900">
                <a:latin typeface="Times New Roman" panose="02020603050405020304" pitchFamily="18" charset="0"/>
                <a:ea typeface="돋움" pitchFamily="50" charset="-127"/>
                <a:cs typeface="Times New Roman" panose="02020603050405020304" pitchFamily="18" charset="0"/>
              </a:rPr>
              <a:t>sai khi sử dụng bộ giảm thanh khí nén?</a:t>
            </a: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a:buNone/>
            </a:pPr>
            <a:r>
              <a:rPr lang="en-US" altLang="ko-KR" sz="900" smtClean="0"/>
              <a:t>  </a:t>
            </a:r>
            <a:r>
              <a:rPr lang="vi-VN" altLang="ko-KR" sz="900">
                <a:latin typeface="Times New Roman" panose="02020603050405020304" pitchFamily="18" charset="0"/>
                <a:ea typeface="돋움" pitchFamily="50" charset="-127"/>
                <a:cs typeface="Times New Roman" panose="02020603050405020304" pitchFamily="18" charset="0"/>
              </a:rPr>
              <a:t>① Tránh những nơi có cấu trúc hoặc vật cản gần cửa xả.</a:t>
            </a:r>
          </a:p>
          <a:p>
            <a:pPr>
              <a:buNone/>
            </a:pPr>
            <a:r>
              <a:rPr lang="en-US" altLang="ko-KR" sz="900">
                <a:solidFill>
                  <a:srgbClr val="C00000"/>
                </a:solidFill>
                <a:latin typeface="Times New Roman" panose="02020603050405020304" pitchFamily="18" charset="0"/>
                <a:ea typeface="돋움" pitchFamily="50" charset="-127"/>
                <a:cs typeface="Times New Roman" panose="02020603050405020304" pitchFamily="18" charset="0"/>
              </a:rPr>
              <a:t>  </a:t>
            </a:r>
            <a:r>
              <a:rPr lang="vi-VN" altLang="ko-KR" sz="900">
                <a:solidFill>
                  <a:srgbClr val="C00000"/>
                </a:solidFill>
                <a:latin typeface="Times New Roman" panose="02020603050405020304" pitchFamily="18" charset="0"/>
                <a:ea typeface="돋움" pitchFamily="50" charset="-127"/>
                <a:cs typeface="Times New Roman" panose="02020603050405020304" pitchFamily="18" charset="0"/>
              </a:rPr>
              <a:t>② Chọn một loại có hiệu </a:t>
            </a:r>
            <a:r>
              <a:rPr lang="en-US"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suất chống</a:t>
            </a:r>
            <a:r>
              <a:rPr lang="vi-VN"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 </a:t>
            </a:r>
            <a:r>
              <a:rPr lang="vi-VN" altLang="ko-KR" sz="900">
                <a:solidFill>
                  <a:srgbClr val="C00000"/>
                </a:solidFill>
                <a:latin typeface="Times New Roman" panose="02020603050405020304" pitchFamily="18" charset="0"/>
                <a:ea typeface="돋움" pitchFamily="50" charset="-127"/>
                <a:cs typeface="Times New Roman" panose="02020603050405020304" pitchFamily="18" charset="0"/>
              </a:rPr>
              <a:t>tiếng ồn tốt bất kể tốc độ và kích thước luồng không khí</a:t>
            </a:r>
          </a:p>
          <a:p>
            <a:pPr>
              <a:buNone/>
            </a:pP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③ Khi bị tắc, rửa sạch và </a:t>
            </a:r>
            <a:r>
              <a:rPr lang="en-US" altLang="ko-KR" sz="900" smtClean="0">
                <a:latin typeface="Times New Roman" panose="02020603050405020304" pitchFamily="18" charset="0"/>
                <a:ea typeface="돋움" pitchFamily="50" charset="-127"/>
                <a:cs typeface="Times New Roman" panose="02020603050405020304" pitchFamily="18" charset="0"/>
              </a:rPr>
              <a:t>sử dụng lại</a:t>
            </a:r>
            <a:r>
              <a:rPr lang="vi-VN" altLang="ko-KR" sz="900" smtClean="0">
                <a:latin typeface="Times New Roman" panose="02020603050405020304" pitchFamily="18" charset="0"/>
                <a:ea typeface="돋움" pitchFamily="50" charset="-127"/>
                <a:cs typeface="Times New Roman" panose="02020603050405020304" pitchFamily="18" charset="0"/>
              </a:rPr>
              <a:t>.</a:t>
            </a:r>
            <a:endParaRPr lang="vi-VN" altLang="ko-KR" sz="900">
              <a:latin typeface="Times New Roman" panose="02020603050405020304" pitchFamily="18" charset="0"/>
              <a:ea typeface="돋움" pitchFamily="50" charset="-127"/>
              <a:cs typeface="Times New Roman" panose="02020603050405020304" pitchFamily="18" charset="0"/>
            </a:endParaRPr>
          </a:p>
          <a:p>
            <a:pPr>
              <a:buNone/>
            </a:pPr>
            <a:r>
              <a:rPr lang="en-US" altLang="ko-KR" sz="900">
                <a:latin typeface="Times New Roman" panose="02020603050405020304" pitchFamily="18" charset="0"/>
                <a:ea typeface="돋움" pitchFamily="50" charset="-127"/>
                <a:cs typeface="Times New Roman" panose="02020603050405020304" pitchFamily="18" charset="0"/>
              </a:rPr>
              <a:t>  </a:t>
            </a:r>
            <a:r>
              <a:rPr lang="vi-VN" altLang="ko-KR" sz="900">
                <a:latin typeface="Times New Roman" panose="02020603050405020304" pitchFamily="18" charset="0"/>
                <a:ea typeface="돋움" pitchFamily="50" charset="-127"/>
                <a:cs typeface="Times New Roman" panose="02020603050405020304" pitchFamily="18" charset="0"/>
              </a:rPr>
              <a:t>④ Hướng xả của bộ giảm </a:t>
            </a:r>
            <a:r>
              <a:rPr lang="vi-VN" altLang="ko-KR" sz="900" smtClean="0">
                <a:latin typeface="Times New Roman" panose="02020603050405020304" pitchFamily="18" charset="0"/>
                <a:ea typeface="돋움" pitchFamily="50" charset="-127"/>
                <a:cs typeface="Times New Roman" panose="02020603050405020304" pitchFamily="18" charset="0"/>
              </a:rPr>
              <a:t>thanh </a:t>
            </a:r>
            <a:r>
              <a:rPr lang="vi-VN" altLang="ko-KR" sz="900">
                <a:latin typeface="Times New Roman" panose="02020603050405020304" pitchFamily="18" charset="0"/>
                <a:ea typeface="돋움" pitchFamily="50" charset="-127"/>
                <a:cs typeface="Times New Roman" panose="02020603050405020304" pitchFamily="18" charset="0"/>
              </a:rPr>
              <a:t>cần chú </a:t>
            </a:r>
            <a:r>
              <a:rPr lang="vi-VN" altLang="ko-KR" sz="900" smtClean="0">
                <a:latin typeface="Times New Roman" panose="02020603050405020304" pitchFamily="18" charset="0"/>
                <a:ea typeface="돋움" pitchFamily="50" charset="-127"/>
                <a:cs typeface="Times New Roman" panose="02020603050405020304" pitchFamily="18" charset="0"/>
              </a:rPr>
              <a:t>ý </a:t>
            </a:r>
            <a:r>
              <a:rPr lang="vi-VN" altLang="ko-KR" sz="900">
                <a:latin typeface="Times New Roman" panose="02020603050405020304" pitchFamily="18" charset="0"/>
                <a:ea typeface="돋움" pitchFamily="50" charset="-127"/>
                <a:cs typeface="Times New Roman" panose="02020603050405020304" pitchFamily="18" charset="0"/>
              </a:rPr>
              <a:t>vào vị trí lắp đặt.</a:t>
            </a:r>
          </a:p>
        </p:txBody>
      </p:sp>
      <p:sp>
        <p:nvSpPr>
          <p:cNvPr id="12313" name="Rectangle 36"/>
          <p:cNvSpPr>
            <a:spLocks noChangeArrowheads="1"/>
          </p:cNvSpPr>
          <p:nvPr/>
        </p:nvSpPr>
        <p:spPr bwMode="auto">
          <a:xfrm>
            <a:off x="269875" y="2878138"/>
            <a:ext cx="31591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12. </a:t>
            </a:r>
            <a:r>
              <a:rPr lang="en-US" altLang="ko-KR" sz="900" smtClean="0">
                <a:latin typeface="Times New Roman" panose="02020603050405020304" pitchFamily="18" charset="0"/>
                <a:ea typeface="돋움" pitchFamily="50" charset="-127"/>
                <a:cs typeface="Times New Roman" panose="02020603050405020304" pitchFamily="18" charset="0"/>
              </a:rPr>
              <a:t>Không phải là điều </a:t>
            </a:r>
            <a:r>
              <a:rPr lang="en-US" altLang="ko-KR" sz="900">
                <a:latin typeface="Times New Roman" panose="02020603050405020304" pitchFamily="18" charset="0"/>
                <a:ea typeface="돋움" pitchFamily="50" charset="-127"/>
                <a:cs typeface="Times New Roman" panose="02020603050405020304" pitchFamily="18" charset="0"/>
              </a:rPr>
              <a:t>kiện lựa chọn bộ lọc khí nén </a:t>
            </a:r>
            <a:r>
              <a:rPr lang="en-US" altLang="ko-KR" sz="900" smtClean="0">
                <a:latin typeface="Times New Roman" panose="02020603050405020304" pitchFamily="18" charset="0"/>
                <a:ea typeface="돋움" pitchFamily="50" charset="-127"/>
                <a:cs typeface="Times New Roman" panose="02020603050405020304" pitchFamily="18" charset="0"/>
              </a:rPr>
              <a:t>?</a:t>
            </a: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vi-VN" altLang="ko-KR" sz="900">
                <a:latin typeface="Times New Roman" panose="02020603050405020304" pitchFamily="18" charset="0"/>
                <a:ea typeface="돋움" pitchFamily="50" charset="-127"/>
                <a:cs typeface="Times New Roman" panose="02020603050405020304" pitchFamily="18" charset="0"/>
              </a:rPr>
              <a:t>  ① </a:t>
            </a:r>
            <a:r>
              <a:rPr lang="en-US" altLang="ko-KR" sz="900" smtClean="0">
                <a:latin typeface="Times New Roman" panose="02020603050405020304" pitchFamily="18" charset="0"/>
                <a:ea typeface="돋움" pitchFamily="50" charset="-127"/>
                <a:cs typeface="Times New Roman" panose="02020603050405020304" pitchFamily="18" charset="0"/>
              </a:rPr>
              <a:t>Màng lọc phải lọc dễ dàng</a:t>
            </a:r>
            <a:endParaRPr lang="vi-VN"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solidFill>
                  <a:srgbClr val="C00000"/>
                </a:solidFill>
                <a:latin typeface="Times New Roman" panose="02020603050405020304" pitchFamily="18" charset="0"/>
                <a:ea typeface="돋움" pitchFamily="50" charset="-127"/>
                <a:cs typeface="Times New Roman" panose="02020603050405020304" pitchFamily="18" charset="0"/>
              </a:rPr>
              <a:t>  ② </a:t>
            </a:r>
            <a:r>
              <a:rPr lang="en-US" altLang="ko-KR" sz="900" smtClean="0">
                <a:solidFill>
                  <a:srgbClr val="C00000"/>
                </a:solidFill>
                <a:latin typeface="Times New Roman" panose="02020603050405020304" pitchFamily="18" charset="0"/>
                <a:ea typeface="돋움" pitchFamily="50" charset="-127"/>
                <a:cs typeface="Times New Roman" panose="02020603050405020304" pitchFamily="18" charset="0"/>
              </a:rPr>
              <a:t>Kích thước bộ lọc nhỏ gọn</a:t>
            </a:r>
            <a:endParaRPr lang="en-US" altLang="ko-KR" sz="900">
              <a:solidFill>
                <a:srgbClr val="C0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③ </a:t>
            </a:r>
            <a:r>
              <a:rPr lang="en-US" altLang="ko-KR" sz="900" smtClean="0">
                <a:latin typeface="Times New Roman" panose="02020603050405020304" pitchFamily="18" charset="0"/>
                <a:ea typeface="돋움" pitchFamily="50" charset="-127"/>
                <a:cs typeface="Times New Roman" panose="02020603050405020304" pitchFamily="18" charset="0"/>
              </a:rPr>
              <a:t>Ít </a:t>
            </a:r>
            <a:r>
              <a:rPr lang="en-US" altLang="ko-KR" sz="900">
                <a:latin typeface="Times New Roman" panose="02020603050405020304" pitchFamily="18" charset="0"/>
                <a:ea typeface="돋움" pitchFamily="50" charset="-127"/>
                <a:cs typeface="Times New Roman" panose="02020603050405020304" pitchFamily="18" charset="0"/>
              </a:rPr>
              <a:t>tổn thất áp suất</a:t>
            </a: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④ </a:t>
            </a:r>
            <a:r>
              <a:rPr lang="en-US" altLang="ko-KR" sz="900" smtClean="0">
                <a:latin typeface="Times New Roman" panose="02020603050405020304" pitchFamily="18" charset="0"/>
                <a:ea typeface="돋움" pitchFamily="50" charset="-127"/>
                <a:cs typeface="Times New Roman" panose="02020603050405020304" pitchFamily="18" charset="0"/>
              </a:rPr>
              <a:t>Có tuổi thọ </a:t>
            </a:r>
            <a:r>
              <a:rPr lang="en-US" altLang="ko-KR" sz="900">
                <a:latin typeface="Times New Roman" panose="02020603050405020304" pitchFamily="18" charset="0"/>
                <a:ea typeface="돋움" pitchFamily="50" charset="-127"/>
                <a:cs typeface="Times New Roman" panose="02020603050405020304" pitchFamily="18" charset="0"/>
              </a:rPr>
              <a:t>lâu dài</a:t>
            </a:r>
            <a:endParaRPr lang="ko-KR" altLang="en-US" sz="900">
              <a:latin typeface="Times New Roman" panose="02020603050405020304" pitchFamily="18" charset="0"/>
              <a:ea typeface="돋움" pitchFamily="50" charset="-127"/>
              <a:cs typeface="Times New Roman" panose="02020603050405020304" pitchFamily="18" charset="0"/>
            </a:endParaRPr>
          </a:p>
        </p:txBody>
      </p:sp>
      <p:pic>
        <p:nvPicPr>
          <p:cNvPr id="12314"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138" y="6513513"/>
            <a:ext cx="1570037"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15" name="자유형 4"/>
          <p:cNvSpPr>
            <a:spLocks/>
          </p:cNvSpPr>
          <p:nvPr/>
        </p:nvSpPr>
        <p:spPr bwMode="auto">
          <a:xfrm>
            <a:off x="4314825" y="6850063"/>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pic>
        <p:nvPicPr>
          <p:cNvPr id="12316"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0950" y="7129463"/>
            <a:ext cx="2366963"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17" name="자유형 48"/>
          <p:cNvSpPr>
            <a:spLocks/>
          </p:cNvSpPr>
          <p:nvPr/>
        </p:nvSpPr>
        <p:spPr bwMode="auto">
          <a:xfrm>
            <a:off x="4144963" y="7608888"/>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12318" name="자유형 51"/>
          <p:cNvSpPr>
            <a:spLocks/>
          </p:cNvSpPr>
          <p:nvPr/>
        </p:nvSpPr>
        <p:spPr bwMode="auto">
          <a:xfrm rot="10800000">
            <a:off x="4676775" y="7373938"/>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pic>
        <p:nvPicPr>
          <p:cNvPr id="12319"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1713" y="7824788"/>
            <a:ext cx="7048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20"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4150" y="8626475"/>
            <a:ext cx="17383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321" name="직선 연결선 8"/>
          <p:cNvCxnSpPr>
            <a:cxnSpLocks noChangeShapeType="1"/>
          </p:cNvCxnSpPr>
          <p:nvPr/>
        </p:nvCxnSpPr>
        <p:spPr bwMode="auto">
          <a:xfrm>
            <a:off x="5159375" y="7824788"/>
            <a:ext cx="0" cy="1190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322" name="직선 연결선 58"/>
          <p:cNvCxnSpPr>
            <a:cxnSpLocks noChangeShapeType="1"/>
          </p:cNvCxnSpPr>
          <p:nvPr/>
        </p:nvCxnSpPr>
        <p:spPr bwMode="auto">
          <a:xfrm>
            <a:off x="5159375" y="8318500"/>
            <a:ext cx="0" cy="857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12323"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7475" y="7934325"/>
            <a:ext cx="8953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24" name="자유형 64"/>
          <p:cNvSpPr>
            <a:spLocks/>
          </p:cNvSpPr>
          <p:nvPr/>
        </p:nvSpPr>
        <p:spPr bwMode="auto">
          <a:xfrm rot="10800000">
            <a:off x="4141788" y="8855075"/>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Times New Roman" panose="02020603050405020304" pitchFamily="18" charset="0"/>
              <a:cs typeface="Times New Roman" panose="02020603050405020304" pitchFamily="18" charset="0"/>
            </a:endParaRPr>
          </a:p>
        </p:txBody>
      </p:sp>
      <p:sp>
        <p:nvSpPr>
          <p:cNvPr id="39" name="Text Box 6"/>
          <p:cNvSpPr txBox="1">
            <a:spLocks noChangeArrowheads="1"/>
          </p:cNvSpPr>
          <p:nvPr/>
        </p:nvSpPr>
        <p:spPr bwMode="auto">
          <a:xfrm>
            <a:off x="123825" y="228600"/>
            <a:ext cx="886781"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a:t>
            </a:r>
            <a:endParaRPr lang="ko-KR" altLang="en-US" sz="12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568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55" name="Text Box 6"/>
          <p:cNvSpPr txBox="1">
            <a:spLocks noChangeArrowheads="1"/>
          </p:cNvSpPr>
          <p:nvPr/>
        </p:nvSpPr>
        <p:spPr bwMode="auto">
          <a:xfrm>
            <a:off x="123825" y="228600"/>
            <a:ext cx="644728" cy="338554"/>
          </a:xfrm>
          <a:prstGeom prst="rect">
            <a:avLst/>
          </a:prstGeom>
          <a:noFill/>
          <a:ln w="9525">
            <a:noFill/>
            <a:miter lim="800000"/>
            <a:headEnd/>
            <a:tailEnd/>
          </a:ln>
          <a:effectLst/>
        </p:spPr>
        <p:txBody>
          <a:bodyPr wrap="none">
            <a:spAutoFit/>
          </a:bodyPr>
          <a:lstStyle/>
          <a:p>
            <a:pPr>
              <a:defRPr/>
            </a:pPr>
            <a:r>
              <a:rPr lang="en-US" altLang="ko-KR"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PLC </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8196"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defRPr/>
            </a:pPr>
            <a:r>
              <a:rPr lang="en-US" altLang="ko-KR" sz="900" b="1" dirty="0">
                <a:latin typeface="Times New Roman" panose="02020603050405020304" pitchFamily="18" charset="0"/>
                <a:cs typeface="Times New Roman" panose="02020603050405020304" pitchFamily="18" charset="0"/>
              </a:rPr>
              <a:t>* PLC : </a:t>
            </a:r>
            <a:r>
              <a:rPr lang="en-US" altLang="ko-KR" sz="900" b="1" dirty="0" smtClean="0">
                <a:latin typeface="Times New Roman" panose="02020603050405020304" pitchFamily="18" charset="0"/>
                <a:cs typeface="Times New Roman" panose="02020603050405020304" pitchFamily="18" charset="0"/>
              </a:rPr>
              <a:t>Câu1</a:t>
            </a:r>
            <a:r>
              <a:rPr lang="ko-KR" altLang="en-US" sz="900" b="1" dirty="0" smtClean="0">
                <a:latin typeface="Times New Roman" panose="02020603050405020304" pitchFamily="18" charset="0"/>
                <a:cs typeface="Times New Roman" panose="02020603050405020304" pitchFamily="18" charset="0"/>
              </a:rPr>
              <a:t> </a:t>
            </a:r>
            <a:r>
              <a:rPr lang="en-US" altLang="ko-KR" sz="900" b="1" dirty="0">
                <a:latin typeface="Times New Roman" panose="02020603050405020304" pitchFamily="18" charset="0"/>
                <a:cs typeface="Times New Roman" panose="02020603050405020304" pitchFamily="18" charset="0"/>
              </a:rPr>
              <a:t>~ </a:t>
            </a:r>
            <a:r>
              <a:rPr lang="en-US" altLang="ko-KR" sz="900" b="1" dirty="0" smtClean="0">
                <a:latin typeface="Times New Roman" panose="02020603050405020304" pitchFamily="18" charset="0"/>
                <a:cs typeface="Times New Roman" panose="02020603050405020304" pitchFamily="18" charset="0"/>
              </a:rPr>
              <a:t>20</a:t>
            </a:r>
            <a:endParaRPr lang="en-US" altLang="ko-KR" sz="900" b="1" dirty="0">
              <a:latin typeface="Times New Roman" panose="02020603050405020304" pitchFamily="18" charset="0"/>
              <a:cs typeface="Times New Roman" panose="02020603050405020304" pitchFamily="18" charset="0"/>
            </a:endParaRPr>
          </a:p>
          <a:p>
            <a:pPr marL="457200" indent="-457200">
              <a:defRPr/>
            </a:pPr>
            <a:endParaRPr lang="en-US" altLang="ko-KR"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1. Kí hiệu </a:t>
            </a:r>
            <a:r>
              <a:rPr lang="en-US" sz="900" dirty="0" err="1" smtClean="0">
                <a:latin typeface="Times New Roman" panose="02020603050405020304" pitchFamily="18" charset="0"/>
                <a:cs typeface="Times New Roman" panose="02020603050405020304" pitchFamily="18" charset="0"/>
              </a:rPr>
              <a:t>tiếp</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điểm</a:t>
            </a:r>
            <a:r>
              <a:rPr lang="vi-VN" sz="900" dirty="0" smtClean="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dưới đây thuộc loại </a:t>
            </a:r>
            <a:r>
              <a:rPr lang="en-US" sz="900" dirty="0" err="1" smtClean="0">
                <a:latin typeface="Times New Roman" panose="02020603050405020304" pitchFamily="18" charset="0"/>
                <a:cs typeface="Times New Roman" panose="02020603050405020304" pitchFamily="18" charset="0"/>
              </a:rPr>
              <a:t>tiếp</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điểm</a:t>
            </a:r>
            <a:r>
              <a:rPr lang="vi-VN" sz="900" dirty="0" smtClean="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nào?</a:t>
            </a: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① </a:t>
            </a:r>
            <a:r>
              <a:rPr lang="en-US" sz="900" dirty="0" err="1" smtClean="0">
                <a:latin typeface="Times New Roman" panose="02020603050405020304" pitchFamily="18" charset="0"/>
                <a:cs typeface="Times New Roman" panose="02020603050405020304" pitchFamily="18" charset="0"/>
              </a:rPr>
              <a:t>Tiếp</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điểm</a:t>
            </a:r>
            <a:r>
              <a:rPr lang="en-US" sz="900" dirty="0" smtClean="0">
                <a:latin typeface="Times New Roman" panose="02020603050405020304" pitchFamily="18" charset="0"/>
                <a:cs typeface="Times New Roman" panose="02020603050405020304" pitchFamily="18" charset="0"/>
              </a:rPr>
              <a:t> A         </a:t>
            </a:r>
            <a:r>
              <a:rPr lang="en-US" sz="900" dirty="0">
                <a:latin typeface="Times New Roman" panose="02020603050405020304" pitchFamily="18" charset="0"/>
                <a:cs typeface="Times New Roman" panose="02020603050405020304" pitchFamily="18" charset="0"/>
              </a:rPr>
              <a:t>② </a:t>
            </a:r>
            <a:r>
              <a:rPr lang="vi-VN" sz="900" dirty="0" smtClean="0">
                <a:latin typeface="Times New Roman" panose="02020603050405020304" pitchFamily="18" charset="0"/>
                <a:cs typeface="Times New Roman" panose="02020603050405020304" pitchFamily="18" charset="0"/>
              </a:rPr>
              <a:t>Tiếp điểm</a:t>
            </a:r>
            <a:r>
              <a:rPr lang="en-US" sz="900" dirty="0" smtClean="0">
                <a:latin typeface="Times New Roman" panose="02020603050405020304" pitchFamily="18" charset="0"/>
                <a:cs typeface="Times New Roman" panose="02020603050405020304" pitchFamily="18" charset="0"/>
              </a:rPr>
              <a:t> B</a:t>
            </a:r>
            <a:endParaRPr lang="en-US" sz="900" dirty="0">
              <a:latin typeface="Times New Roman" panose="02020603050405020304" pitchFamily="18" charset="0"/>
              <a:cs typeface="Times New Roman" panose="02020603050405020304" pitchFamily="18" charset="0"/>
            </a:endParaRPr>
          </a:p>
          <a:p>
            <a:pPr>
              <a:defRPr/>
            </a:pPr>
            <a:r>
              <a:rPr lang="en-US" sz="900" dirty="0">
                <a:solidFill>
                  <a:srgbClr val="FF0000"/>
                </a:solidFill>
                <a:latin typeface="Times New Roman" panose="02020603050405020304" pitchFamily="18" charset="0"/>
                <a:cs typeface="Times New Roman" panose="02020603050405020304" pitchFamily="18" charset="0"/>
              </a:rPr>
              <a:t>③ </a:t>
            </a:r>
            <a:r>
              <a:rPr lang="vi-VN" sz="900" dirty="0" smtClean="0">
                <a:solidFill>
                  <a:srgbClr val="FF0000"/>
                </a:solidFill>
                <a:latin typeface="Times New Roman" panose="02020603050405020304" pitchFamily="18" charset="0"/>
                <a:cs typeface="Times New Roman" panose="02020603050405020304" pitchFamily="18" charset="0"/>
              </a:rPr>
              <a:t>Tiếp điểm</a:t>
            </a:r>
            <a:r>
              <a:rPr lang="en-US" sz="900" dirty="0" smtClean="0">
                <a:solidFill>
                  <a:srgbClr val="FF0000"/>
                </a:solidFill>
                <a:latin typeface="Times New Roman" panose="02020603050405020304" pitchFamily="18" charset="0"/>
                <a:cs typeface="Times New Roman" panose="02020603050405020304" pitchFamily="18" charset="0"/>
              </a:rPr>
              <a:t> C            </a:t>
            </a:r>
            <a:r>
              <a:rPr lang="en-US" sz="900" dirty="0">
                <a:latin typeface="Times New Roman" panose="02020603050405020304" pitchFamily="18" charset="0"/>
                <a:cs typeface="Times New Roman" panose="02020603050405020304" pitchFamily="18" charset="0"/>
              </a:rPr>
              <a:t>④ </a:t>
            </a:r>
            <a:r>
              <a:rPr lang="vi-VN" altLang="ko-KR" sz="900" dirty="0">
                <a:latin typeface="Times New Roman" panose="02020603050405020304" pitchFamily="18" charset="0"/>
                <a:cs typeface="Times New Roman" panose="02020603050405020304" pitchFamily="18" charset="0"/>
              </a:rPr>
              <a:t>Tiếp </a:t>
            </a:r>
            <a:r>
              <a:rPr lang="vi-VN" altLang="ko-KR" sz="900" dirty="0" smtClean="0">
                <a:latin typeface="Times New Roman" panose="02020603050405020304" pitchFamily="18" charset="0"/>
                <a:cs typeface="Times New Roman" panose="02020603050405020304" pitchFamily="18" charset="0"/>
              </a:rPr>
              <a:t>điểm</a:t>
            </a:r>
            <a:r>
              <a:rPr lang="en-US" altLang="ko-KR" sz="900" dirty="0" smtClean="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A </a:t>
            </a:r>
            <a:r>
              <a:rPr lang="en-US" sz="900" dirty="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B</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2. Đây là mô tả về đèn LED của CPU PLC. Chuyện gì vậy?</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① RUN LED: </a:t>
            </a:r>
            <a:r>
              <a:rPr lang="vi-VN" altLang="ko-KR" sz="900" dirty="0">
                <a:latin typeface="Times New Roman" panose="02020603050405020304" pitchFamily="18" charset="0"/>
                <a:cs typeface="Times New Roman" panose="02020603050405020304" pitchFamily="18" charset="0"/>
              </a:rPr>
              <a:t>Nhấp nháy khi </a:t>
            </a:r>
            <a:r>
              <a:rPr lang="en-US" altLang="ko-KR" sz="900" dirty="0" smtClean="0">
                <a:latin typeface="Times New Roman" panose="02020603050405020304" pitchFamily="18" charset="0"/>
                <a:cs typeface="Times New Roman" panose="02020603050405020304" pitchFamily="18" charset="0"/>
              </a:rPr>
              <a:t>Program</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hoặc </a:t>
            </a:r>
            <a:r>
              <a:rPr lang="en-US" altLang="ko-KR" sz="900" dirty="0" smtClean="0">
                <a:latin typeface="Times New Roman" panose="02020603050405020304" pitchFamily="18" charset="0"/>
                <a:cs typeface="Times New Roman" panose="02020603050405020304" pitchFamily="18" charset="0"/>
              </a:rPr>
              <a:t>Parameter</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được </a:t>
            </a:r>
            <a:r>
              <a:rPr lang="vi-VN" altLang="ko-KR" sz="900" dirty="0" smtClean="0">
                <a:latin typeface="Times New Roman" panose="02020603050405020304" pitchFamily="18" charset="0"/>
                <a:cs typeface="Times New Roman" panose="02020603050405020304" pitchFamily="18" charset="0"/>
              </a:rPr>
              <a:t>ghi</a:t>
            </a:r>
            <a:r>
              <a:rPr lang="en-US" altLang="ko-KR" sz="900" dirty="0" smtClean="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② </a:t>
            </a:r>
            <a:r>
              <a:rPr lang="en-US" sz="900" dirty="0" smtClean="0">
                <a:latin typeface="Times New Roman" panose="02020603050405020304" pitchFamily="18" charset="0"/>
                <a:cs typeface="Times New Roman" panose="02020603050405020304" pitchFamily="18" charset="0"/>
              </a:rPr>
              <a:t>MODE</a:t>
            </a:r>
            <a:r>
              <a:rPr lang="vi-VN" sz="900" dirty="0" smtClean="0">
                <a:latin typeface="Times New Roman" panose="02020603050405020304" pitchFamily="18" charset="0"/>
                <a:cs typeface="Times New Roman" panose="02020603050405020304" pitchFamily="18" charset="0"/>
              </a:rPr>
              <a:t> LED: </a:t>
            </a:r>
            <a:r>
              <a:rPr lang="vi-VN" sz="900" dirty="0">
                <a:latin typeface="Times New Roman" panose="02020603050405020304" pitchFamily="18" charset="0"/>
                <a:cs typeface="Times New Roman" panose="02020603050405020304" pitchFamily="18" charset="0"/>
              </a:rPr>
              <a:t>Khi màu xanh lá cây bật, </a:t>
            </a:r>
            <a:r>
              <a:rPr lang="en-US" sz="900" dirty="0" smtClean="0">
                <a:latin typeface="Times New Roman" panose="02020603050405020304" pitchFamily="18" charset="0"/>
                <a:cs typeface="Times New Roman" panose="02020603050405020304" pitchFamily="18" charset="0"/>
              </a:rPr>
              <a:t>CPU </a:t>
            </a:r>
            <a:r>
              <a:rPr lang="en-US" sz="900" dirty="0" err="1" smtClean="0">
                <a:latin typeface="Times New Roman" panose="02020603050405020304" pitchFamily="18" charset="0"/>
                <a:cs typeface="Times New Roman" panose="02020603050405020304" pitchFamily="18" charset="0"/>
              </a:rPr>
              <a:t>là</a:t>
            </a:r>
            <a:r>
              <a:rPr lang="vi-VN" sz="900" dirty="0" smtClean="0">
                <a:latin typeface="Times New Roman" panose="02020603050405020304" pitchFamily="18" charset="0"/>
                <a:cs typeface="Times New Roman" panose="02020603050405020304" pitchFamily="18" charset="0"/>
              </a:rPr>
              <a:t> Q</a:t>
            </a:r>
            <a:r>
              <a:rPr lang="en-US" sz="900" dirty="0" smtClean="0">
                <a:latin typeface="Times New Roman" panose="02020603050405020304" pitchFamily="18" charset="0"/>
                <a:cs typeface="Times New Roman" panose="02020603050405020304" pitchFamily="18" charset="0"/>
              </a:rPr>
              <a:t> mode</a:t>
            </a:r>
            <a:r>
              <a:rPr lang="vi-VN" sz="900" dirty="0" smtClean="0">
                <a:latin typeface="Times New Roman" panose="02020603050405020304" pitchFamily="18" charset="0"/>
                <a:cs typeface="Times New Roman" panose="02020603050405020304" pitchFamily="18" charset="0"/>
              </a:rPr>
              <a:t>.</a:t>
            </a:r>
            <a:endParaRPr lang="vi-VN"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③ BAT</a:t>
            </a:r>
            <a:r>
              <a:rPr lang="en-US" sz="900" dirty="0" smtClean="0">
                <a:latin typeface="Times New Roman" panose="02020603050405020304" pitchFamily="18" charset="0"/>
                <a:cs typeface="Times New Roman" panose="02020603050405020304" pitchFamily="18" charset="0"/>
              </a:rPr>
              <a:t>. </a:t>
            </a:r>
            <a:r>
              <a:rPr lang="en-US" sz="900" dirty="0">
                <a:latin typeface="Times New Roman" panose="02020603050405020304" pitchFamily="18" charset="0"/>
                <a:cs typeface="Times New Roman" panose="02020603050405020304" pitchFamily="18" charset="0"/>
              </a:rPr>
              <a:t>LED: </a:t>
            </a:r>
            <a:r>
              <a:rPr lang="vi-VN" altLang="ko-KR" sz="900" dirty="0">
                <a:latin typeface="Times New Roman" panose="02020603050405020304" pitchFamily="18" charset="0"/>
                <a:cs typeface="Times New Roman" panose="02020603050405020304" pitchFamily="18" charset="0"/>
              </a:rPr>
              <a:t>Sáng lên khi xảy ra lỗi </a:t>
            </a:r>
            <a:r>
              <a:rPr lang="vi-VN" altLang="ko-KR" sz="900" dirty="0" smtClean="0">
                <a:latin typeface="Times New Roman" panose="02020603050405020304" pitchFamily="18" charset="0"/>
                <a:cs typeface="Times New Roman" panose="02020603050405020304" pitchFamily="18" charset="0"/>
              </a:rPr>
              <a:t>điện </a:t>
            </a:r>
            <a:r>
              <a:rPr lang="vi-VN" altLang="ko-KR" sz="900" dirty="0">
                <a:latin typeface="Times New Roman" panose="02020603050405020304" pitchFamily="18" charset="0"/>
                <a:cs typeface="Times New Roman" panose="02020603050405020304" pitchFamily="18" charset="0"/>
              </a:rPr>
              <a:t>áp pin </a:t>
            </a:r>
            <a:r>
              <a:rPr lang="en-US" altLang="ko-KR" sz="900" dirty="0" err="1" smtClean="0">
                <a:latin typeface="Times New Roman" panose="02020603050405020304" pitchFamily="18" charset="0"/>
                <a:cs typeface="Times New Roman" panose="02020603050405020304" pitchFamily="18" charset="0"/>
              </a:rPr>
              <a:t>thấp</a:t>
            </a:r>
            <a:endParaRPr lang="en-US" altLang="ko-KR" sz="900" dirty="0" smtClean="0">
              <a:latin typeface="Times New Roman" panose="02020603050405020304" pitchFamily="18" charset="0"/>
              <a:cs typeface="Times New Roman" panose="02020603050405020304" pitchFamily="18" charset="0"/>
            </a:endParaRPr>
          </a:p>
          <a:p>
            <a:pPr>
              <a:defRPr/>
            </a:pPr>
            <a:r>
              <a:rPr lang="vi-VN" sz="900" dirty="0" smtClean="0">
                <a:solidFill>
                  <a:srgbClr val="FF0000"/>
                </a:solidFill>
                <a:latin typeface="Times New Roman" panose="02020603050405020304" pitchFamily="18" charset="0"/>
                <a:cs typeface="Times New Roman" panose="02020603050405020304" pitchFamily="18" charset="0"/>
              </a:rPr>
              <a:t>④ </a:t>
            </a:r>
            <a:r>
              <a:rPr lang="en-US" sz="900" dirty="0" smtClean="0">
                <a:solidFill>
                  <a:srgbClr val="FF0000"/>
                </a:solidFill>
                <a:latin typeface="Times New Roman" panose="02020603050405020304" pitchFamily="18" charset="0"/>
                <a:cs typeface="Times New Roman" panose="02020603050405020304" pitchFamily="18" charset="0"/>
              </a:rPr>
              <a:t>USER</a:t>
            </a:r>
            <a:r>
              <a:rPr lang="vi-VN" sz="900" dirty="0" smtClean="0">
                <a:solidFill>
                  <a:srgbClr val="FF0000"/>
                </a:solidFill>
                <a:latin typeface="Times New Roman" panose="02020603050405020304" pitchFamily="18" charset="0"/>
                <a:cs typeface="Times New Roman" panose="02020603050405020304" pitchFamily="18" charset="0"/>
              </a:rPr>
              <a:t> LED: </a:t>
            </a:r>
            <a:r>
              <a:rPr lang="en-US" sz="900" dirty="0">
                <a:solidFill>
                  <a:srgbClr val="FF0000"/>
                </a:solidFill>
                <a:latin typeface="Times New Roman" panose="02020603050405020304" pitchFamily="18" charset="0"/>
                <a:cs typeface="Times New Roman" panose="02020603050405020304" pitchFamily="18" charset="0"/>
              </a:rPr>
              <a:t>B</a:t>
            </a:r>
            <a:r>
              <a:rPr lang="vi-VN" sz="900" dirty="0" smtClean="0">
                <a:solidFill>
                  <a:srgbClr val="FF0000"/>
                </a:solidFill>
                <a:latin typeface="Times New Roman" panose="02020603050405020304" pitchFamily="18" charset="0"/>
                <a:cs typeface="Times New Roman" panose="02020603050405020304" pitchFamily="18" charset="0"/>
              </a:rPr>
              <a:t>ật </a:t>
            </a:r>
            <a:r>
              <a:rPr lang="vi-VN" sz="900" dirty="0">
                <a:solidFill>
                  <a:srgbClr val="FF0000"/>
                </a:solidFill>
                <a:latin typeface="Times New Roman" panose="02020603050405020304" pitchFamily="18" charset="0"/>
                <a:cs typeface="Times New Roman" panose="02020603050405020304" pitchFamily="18" charset="0"/>
              </a:rPr>
              <a:t>khi </a:t>
            </a:r>
            <a:r>
              <a:rPr lang="en-US" sz="900" dirty="0" smtClean="0">
                <a:solidFill>
                  <a:srgbClr val="FF0000"/>
                </a:solidFill>
                <a:latin typeface="Times New Roman" panose="02020603050405020304" pitchFamily="18" charset="0"/>
                <a:cs typeface="Times New Roman" panose="02020603050405020304" pitchFamily="18" charset="0"/>
              </a:rPr>
              <a:t>Relay</a:t>
            </a:r>
            <a:r>
              <a:rPr lang="vi-VN" sz="900" dirty="0" smtClean="0">
                <a:solidFill>
                  <a:srgbClr val="FF0000"/>
                </a:solidFill>
                <a:latin typeface="Times New Roman" panose="02020603050405020304" pitchFamily="18" charset="0"/>
                <a:cs typeface="Times New Roman" panose="02020603050405020304" pitchFamily="18" charset="0"/>
              </a:rPr>
              <a:t> </a:t>
            </a:r>
            <a:r>
              <a:rPr lang="vi-VN" sz="900" dirty="0">
                <a:solidFill>
                  <a:srgbClr val="FF0000"/>
                </a:solidFill>
                <a:latin typeface="Times New Roman" panose="02020603050405020304" pitchFamily="18" charset="0"/>
                <a:cs typeface="Times New Roman" panose="02020603050405020304" pitchFamily="18" charset="0"/>
              </a:rPr>
              <a:t>M được </a:t>
            </a:r>
            <a:r>
              <a:rPr lang="en-US" sz="900" dirty="0" err="1" smtClean="0">
                <a:solidFill>
                  <a:srgbClr val="FF0000"/>
                </a:solidFill>
                <a:latin typeface="Times New Roman" panose="02020603050405020304" pitchFamily="18" charset="0"/>
                <a:cs typeface="Times New Roman" panose="02020603050405020304" pitchFamily="18" charset="0"/>
              </a:rPr>
              <a:t>kích</a:t>
            </a:r>
            <a:r>
              <a:rPr lang="en-US" sz="900" dirty="0" smtClean="0">
                <a:solidFill>
                  <a:srgbClr val="FF0000"/>
                </a:solidFill>
                <a:latin typeface="Times New Roman" panose="02020603050405020304" pitchFamily="18" charset="0"/>
                <a:cs typeface="Times New Roman" panose="02020603050405020304" pitchFamily="18" charset="0"/>
              </a:rPr>
              <a:t> </a:t>
            </a:r>
            <a:r>
              <a:rPr lang="en-US" sz="900" dirty="0" err="1" smtClean="0">
                <a:solidFill>
                  <a:srgbClr val="FF0000"/>
                </a:solidFill>
                <a:latin typeface="Times New Roman" panose="02020603050405020304" pitchFamily="18" charset="0"/>
                <a:cs typeface="Times New Roman" panose="02020603050405020304" pitchFamily="18" charset="0"/>
              </a:rPr>
              <a:t>hoạt</a:t>
            </a:r>
            <a:r>
              <a:rPr lang="vi-VN" sz="900" dirty="0" smtClean="0">
                <a:solidFill>
                  <a:srgbClr val="FFFF00"/>
                </a:solidFill>
                <a:latin typeface="Times New Roman" panose="02020603050405020304" pitchFamily="18" charset="0"/>
                <a:cs typeface="Times New Roman" panose="02020603050405020304" pitchFamily="18" charset="0"/>
              </a:rPr>
              <a:t>.</a:t>
            </a:r>
            <a:endParaRPr lang="vi-VN" sz="900" dirty="0">
              <a:solidFill>
                <a:srgbClr val="FFFF00"/>
              </a:solidFill>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3. </a:t>
            </a:r>
            <a:r>
              <a:rPr lang="vi-VN" sz="900" dirty="0" smtClean="0">
                <a:latin typeface="Times New Roman" panose="02020603050405020304" pitchFamily="18" charset="0"/>
                <a:cs typeface="Times New Roman" panose="02020603050405020304" pitchFamily="18" charset="0"/>
              </a:rPr>
              <a:t> </a:t>
            </a:r>
            <a:r>
              <a:rPr lang="en-US" sz="900" dirty="0">
                <a:latin typeface="Times New Roman" panose="02020603050405020304" pitchFamily="18" charset="0"/>
                <a:cs typeface="Times New Roman" panose="02020603050405020304" pitchFamily="18" charset="0"/>
              </a:rPr>
              <a:t>K</a:t>
            </a:r>
            <a:r>
              <a:rPr lang="vi-VN" sz="900" dirty="0" smtClean="0">
                <a:latin typeface="Times New Roman" panose="02020603050405020304" pitchFamily="18" charset="0"/>
                <a:cs typeface="Times New Roman" panose="02020603050405020304" pitchFamily="18" charset="0"/>
              </a:rPr>
              <a:t>hông </a:t>
            </a:r>
            <a:r>
              <a:rPr lang="vi-VN" sz="900" dirty="0">
                <a:latin typeface="Times New Roman" panose="02020603050405020304" pitchFamily="18" charset="0"/>
                <a:cs typeface="Times New Roman" panose="02020603050405020304" pitchFamily="18" charset="0"/>
              </a:rPr>
              <a:t>thể lưu trong </a:t>
            </a:r>
            <a:r>
              <a:rPr lang="en-US" sz="900" dirty="0" smtClean="0">
                <a:latin typeface="Times New Roman" panose="02020603050405020304" pitchFamily="18" charset="0"/>
                <a:cs typeface="Times New Roman" panose="02020603050405020304" pitchFamily="18" charset="0"/>
              </a:rPr>
              <a:t>Drive </a:t>
            </a:r>
            <a:r>
              <a:rPr lang="vi-VN" sz="900" dirty="0" smtClean="0">
                <a:latin typeface="Times New Roman" panose="02020603050405020304" pitchFamily="18" charset="0"/>
                <a:cs typeface="Times New Roman" panose="02020603050405020304" pitchFamily="18" charset="0"/>
              </a:rPr>
              <a:t>“0</a:t>
            </a:r>
            <a:r>
              <a:rPr lang="vi-VN" sz="900" dirty="0">
                <a:latin typeface="Times New Roman" panose="02020603050405020304" pitchFamily="18" charset="0"/>
                <a:cs typeface="Times New Roman" panose="02020603050405020304" pitchFamily="18" charset="0"/>
              </a:rPr>
              <a:t>”?</a:t>
            </a:r>
          </a:p>
          <a:p>
            <a:pPr>
              <a:defRPr/>
            </a:pPr>
            <a:r>
              <a:rPr lang="en-US" sz="900" dirty="0">
                <a:latin typeface="Times New Roman" panose="02020603050405020304" pitchFamily="18" charset="0"/>
                <a:cs typeface="Times New Roman" panose="02020603050405020304" pitchFamily="18" charset="0"/>
              </a:rPr>
              <a:t>       </a:t>
            </a:r>
          </a:p>
          <a:p>
            <a:pPr>
              <a:defRPr/>
            </a:pPr>
            <a:r>
              <a:rPr lang="vi-VN" sz="900" dirty="0">
                <a:solidFill>
                  <a:srgbClr val="FF0000"/>
                </a:solidFill>
                <a:latin typeface="Times New Roman" panose="02020603050405020304" pitchFamily="18" charset="0"/>
                <a:cs typeface="Times New Roman" panose="02020603050405020304" pitchFamily="18" charset="0"/>
              </a:rPr>
              <a:t>① </a:t>
            </a:r>
            <a:r>
              <a:rPr lang="en-US" sz="900" dirty="0" smtClean="0">
                <a:solidFill>
                  <a:srgbClr val="FF0000"/>
                </a:solidFill>
                <a:latin typeface="Times New Roman" panose="02020603050405020304" pitchFamily="18" charset="0"/>
                <a:cs typeface="Times New Roman" panose="02020603050405020304" pitchFamily="18" charset="0"/>
              </a:rPr>
              <a:t>File register</a:t>
            </a:r>
            <a:r>
              <a:rPr lang="vi-VN" sz="900" dirty="0" smtClean="0">
                <a:solidFill>
                  <a:srgbClr val="FF0000"/>
                </a:solidFill>
                <a:latin typeface="Times New Roman" panose="02020603050405020304" pitchFamily="18" charset="0"/>
                <a:cs typeface="Times New Roman" panose="02020603050405020304" pitchFamily="18" charset="0"/>
              </a:rPr>
              <a:t> </a:t>
            </a:r>
            <a:r>
              <a:rPr lang="en-US" sz="900" dirty="0" smtClean="0">
                <a:solidFill>
                  <a:srgbClr val="FF0000"/>
                </a:solidFill>
                <a:latin typeface="Times New Roman" panose="02020603050405020304" pitchFamily="18" charset="0"/>
                <a:cs typeface="Times New Roman" panose="02020603050405020304" pitchFamily="18" charset="0"/>
              </a:rPr>
              <a:t>   </a:t>
            </a:r>
            <a:r>
              <a:rPr lang="vi-VN" sz="900" dirty="0" smtClean="0">
                <a:latin typeface="Times New Roman" panose="02020603050405020304" pitchFamily="18" charset="0"/>
                <a:cs typeface="Times New Roman" panose="02020603050405020304" pitchFamily="18" charset="0"/>
              </a:rPr>
              <a:t>② </a:t>
            </a:r>
            <a:r>
              <a:rPr lang="en-US" sz="900" dirty="0" smtClean="0">
                <a:latin typeface="Times New Roman" panose="02020603050405020304" pitchFamily="18" charset="0"/>
                <a:cs typeface="Times New Roman" panose="02020603050405020304" pitchFamily="18" charset="0"/>
              </a:rPr>
              <a:t>Program</a:t>
            </a:r>
            <a:endParaRPr lang="vi-VN"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③ </a:t>
            </a:r>
            <a:r>
              <a:rPr lang="en-US" sz="900" dirty="0" err="1" smtClean="0">
                <a:latin typeface="Times New Roman" panose="02020603050405020304" pitchFamily="18" charset="0"/>
                <a:cs typeface="Times New Roman" panose="02020603050405020304" pitchFamily="18" charset="0"/>
              </a:rPr>
              <a:t>Paramter</a:t>
            </a:r>
            <a:r>
              <a:rPr lang="en-US" sz="900" dirty="0" smtClean="0">
                <a:latin typeface="Times New Roman" panose="02020603050405020304" pitchFamily="18" charset="0"/>
                <a:cs typeface="Times New Roman" panose="02020603050405020304" pitchFamily="18" charset="0"/>
              </a:rPr>
              <a:t>         ④ Device</a:t>
            </a: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4. Trong cấu hình PLC sau đây, địa chỉ </a:t>
            </a:r>
            <a:r>
              <a:rPr lang="vi-VN" sz="900" dirty="0" smtClean="0">
                <a:latin typeface="Times New Roman" panose="02020603050405020304" pitchFamily="18" charset="0"/>
                <a:cs typeface="Times New Roman" panose="02020603050405020304" pitchFamily="18" charset="0"/>
              </a:rPr>
              <a:t>của </a:t>
            </a:r>
            <a:r>
              <a:rPr lang="en-US" sz="900" dirty="0" smtClean="0">
                <a:latin typeface="Times New Roman" panose="02020603050405020304" pitchFamily="18" charset="0"/>
                <a:cs typeface="Times New Roman" panose="02020603050405020304" pitchFamily="18" charset="0"/>
              </a:rPr>
              <a:t>Slot</a:t>
            </a:r>
            <a:r>
              <a:rPr lang="vi-VN" sz="900" dirty="0" smtClean="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trống là gì?</a:t>
            </a: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en-US" sz="900" dirty="0">
                <a:solidFill>
                  <a:srgbClr val="FF0000"/>
                </a:solidFill>
                <a:latin typeface="Times New Roman" panose="02020603050405020304" pitchFamily="18" charset="0"/>
                <a:cs typeface="Times New Roman" panose="02020603050405020304" pitchFamily="18" charset="0"/>
              </a:rPr>
              <a:t>① 0AF      </a:t>
            </a:r>
            <a:r>
              <a:rPr lang="en-US" sz="900" dirty="0">
                <a:latin typeface="Times New Roman" panose="02020603050405020304" pitchFamily="18" charset="0"/>
                <a:cs typeface="Times New Roman" panose="02020603050405020304" pitchFamily="18" charset="0"/>
              </a:rPr>
              <a:t>② 10F      ③ 09F      ④ 0BF</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5. 00FF </a:t>
            </a:r>
            <a:r>
              <a:rPr lang="en-US" sz="900" dirty="0" err="1" smtClean="0">
                <a:latin typeface="Times New Roman" panose="02020603050405020304" pitchFamily="18" charset="0"/>
                <a:cs typeface="Times New Roman" panose="02020603050405020304" pitchFamily="18" charset="0"/>
              </a:rPr>
              <a:t>hệ</a:t>
            </a:r>
            <a:r>
              <a:rPr lang="en-US" sz="900" dirty="0" smtClean="0">
                <a:latin typeface="Times New Roman" panose="02020603050405020304" pitchFamily="18" charset="0"/>
                <a:cs typeface="Times New Roman" panose="02020603050405020304" pitchFamily="18" charset="0"/>
              </a:rPr>
              <a:t> </a:t>
            </a:r>
            <a:r>
              <a:rPr lang="vi-VN" sz="900" dirty="0" smtClean="0">
                <a:latin typeface="Times New Roman" panose="02020603050405020304" pitchFamily="18" charset="0"/>
                <a:cs typeface="Times New Roman" panose="02020603050405020304" pitchFamily="18" charset="0"/>
              </a:rPr>
              <a:t>thập </a:t>
            </a:r>
            <a:r>
              <a:rPr lang="vi-VN" sz="900" dirty="0">
                <a:latin typeface="Times New Roman" panose="02020603050405020304" pitchFamily="18" charset="0"/>
                <a:cs typeface="Times New Roman" panose="02020603050405020304" pitchFamily="18" charset="0"/>
              </a:rPr>
              <a:t>lục phân được chuyển đổi </a:t>
            </a:r>
            <a:r>
              <a:rPr lang="vi-VN" sz="900" dirty="0" smtClean="0">
                <a:latin typeface="Times New Roman" panose="02020603050405020304" pitchFamily="18" charset="0"/>
                <a:cs typeface="Times New Roman" panose="02020603050405020304" pitchFamily="18" charset="0"/>
              </a:rPr>
              <a:t>thành</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hệ</a:t>
            </a:r>
            <a:r>
              <a:rPr lang="vi-VN" sz="900" dirty="0" smtClean="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BCD </a:t>
            </a:r>
            <a:r>
              <a:rPr lang="vi-VN" sz="900" dirty="0" smtClean="0">
                <a:latin typeface="Times New Roman" panose="02020603050405020304" pitchFamily="18" charset="0"/>
                <a:cs typeface="Times New Roman" panose="02020603050405020304" pitchFamily="18" charset="0"/>
              </a:rPr>
              <a:t>là </a:t>
            </a:r>
            <a:r>
              <a:rPr lang="vi-VN" sz="900" dirty="0">
                <a:latin typeface="Times New Roman" panose="02020603050405020304" pitchFamily="18" charset="0"/>
                <a:cs typeface="Times New Roman" panose="02020603050405020304" pitchFamily="18" charset="0"/>
              </a:rPr>
              <a:t>bao nhiêu?</a:t>
            </a:r>
            <a:endParaRPr lang="en-US"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① 0000 0000 0101 0100    ② 0000 0010 0101 0100</a:t>
            </a:r>
          </a:p>
          <a:p>
            <a:pPr>
              <a:defRPr/>
            </a:pPr>
            <a:r>
              <a:rPr lang="en-US" sz="900" dirty="0">
                <a:latin typeface="Times New Roman" panose="02020603050405020304" pitchFamily="18" charset="0"/>
                <a:cs typeface="Times New Roman" panose="02020603050405020304" pitchFamily="18" charset="0"/>
              </a:rPr>
              <a:t>③ 0000 0000 1111 1111    </a:t>
            </a:r>
            <a:r>
              <a:rPr lang="en-US" sz="900" dirty="0">
                <a:solidFill>
                  <a:srgbClr val="FF0000"/>
                </a:solidFill>
                <a:latin typeface="Times New Roman" panose="02020603050405020304" pitchFamily="18" charset="0"/>
                <a:cs typeface="Times New Roman" panose="02020603050405020304" pitchFamily="18" charset="0"/>
              </a:rPr>
              <a:t>④ 0000 0010 0101 0101</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6. </a:t>
            </a:r>
            <a:r>
              <a:rPr lang="en-US" sz="900" dirty="0" smtClean="0">
                <a:latin typeface="Times New Roman" panose="02020603050405020304" pitchFamily="18" charset="0"/>
                <a:cs typeface="Times New Roman" panose="02020603050405020304" pitchFamily="18" charset="0"/>
              </a:rPr>
              <a:t>Card</a:t>
            </a:r>
            <a:r>
              <a:rPr lang="vi-VN"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đầu</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vào</a:t>
            </a:r>
            <a:r>
              <a:rPr lang="en-US" altLang="ko-KR" sz="900" dirty="0" smtClean="0">
                <a:latin typeface="Times New Roman" panose="02020603050405020304" pitchFamily="18" charset="0"/>
                <a:cs typeface="Times New Roman" panose="02020603050405020304" pitchFamily="18" charset="0"/>
              </a:rPr>
              <a:t> Digital </a:t>
            </a:r>
            <a:r>
              <a:rPr lang="vi-VN" altLang="ko-KR" sz="900" dirty="0" smtClean="0">
                <a:latin typeface="Times New Roman" panose="02020603050405020304" pitchFamily="18" charset="0"/>
                <a:cs typeface="Times New Roman" panose="02020603050405020304" pitchFamily="18" charset="0"/>
              </a:rPr>
              <a:t>QX40</a:t>
            </a:r>
            <a:r>
              <a:rPr lang="en-US" altLang="ko-KR" sz="900" dirty="0" smtClean="0">
                <a:latin typeface="Times New Roman" panose="02020603050405020304" pitchFamily="18" charset="0"/>
                <a:cs typeface="Times New Roman" panose="02020603050405020304" pitchFamily="18" charset="0"/>
              </a:rPr>
              <a:t> </a:t>
            </a:r>
            <a:r>
              <a:rPr lang="vi-VN" altLang="ko-KR" sz="900" dirty="0" smtClean="0">
                <a:latin typeface="Times New Roman" panose="02020603050405020304" pitchFamily="18" charset="0"/>
                <a:cs typeface="Times New Roman" panose="02020603050405020304" pitchFamily="18" charset="0"/>
              </a:rPr>
              <a:t>được </a:t>
            </a:r>
            <a:r>
              <a:rPr lang="en-US" altLang="ko-KR" sz="900" dirty="0" err="1" smtClean="0">
                <a:latin typeface="Times New Roman" panose="02020603050405020304" pitchFamily="18" charset="0"/>
                <a:cs typeface="Times New Roman" panose="02020603050405020304" pitchFamily="18" charset="0"/>
              </a:rPr>
              <a:t>cắm</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vào </a:t>
            </a:r>
            <a:r>
              <a:rPr lang="en-US" altLang="ko-KR" sz="900" dirty="0" smtClean="0">
                <a:latin typeface="Times New Roman" panose="02020603050405020304" pitchFamily="18" charset="0"/>
                <a:cs typeface="Times New Roman" panose="02020603050405020304" pitchFamily="18" charset="0"/>
              </a:rPr>
              <a:t>Base</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PLC. "0" có nghĩa là gì trong QX40</a:t>
            </a:r>
            <a:r>
              <a:rPr lang="vi-VN" sz="900" dirty="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a:defRPr/>
            </a:pPr>
            <a:endParaRPr lang="vi-VN" sz="900" dirty="0">
              <a:latin typeface="Times New Roman" panose="02020603050405020304" pitchFamily="18" charset="0"/>
              <a:cs typeface="Times New Roman" panose="02020603050405020304" pitchFamily="18" charset="0"/>
            </a:endParaRPr>
          </a:p>
          <a:p>
            <a:pPr>
              <a:defRPr/>
            </a:pPr>
            <a:r>
              <a:rPr lang="vi-VN" sz="900" dirty="0">
                <a:solidFill>
                  <a:srgbClr val="FF0000"/>
                </a:solidFill>
                <a:latin typeface="Times New Roman" panose="02020603050405020304" pitchFamily="18" charset="0"/>
                <a:cs typeface="Times New Roman" panose="02020603050405020304" pitchFamily="18" charset="0"/>
              </a:rPr>
              <a:t>① Điểm </a:t>
            </a:r>
            <a:r>
              <a:rPr lang="vi-VN" altLang="ko-KR" sz="900" dirty="0">
                <a:solidFill>
                  <a:srgbClr val="FF0000"/>
                </a:solidFill>
                <a:latin typeface="Times New Roman" panose="02020603050405020304" pitchFamily="18" charset="0"/>
                <a:cs typeface="Times New Roman" panose="02020603050405020304" pitchFamily="18" charset="0"/>
              </a:rPr>
              <a:t>Occupation</a:t>
            </a:r>
            <a:r>
              <a:rPr lang="vi-VN" altLang="ko-KR" sz="900" baseline="30000" dirty="0">
                <a:solidFill>
                  <a:srgbClr val="FF0000"/>
                </a:solidFill>
              </a:rPr>
              <a:t> </a:t>
            </a:r>
            <a:r>
              <a:rPr lang="en-US" altLang="ko-KR" sz="900" baseline="30000" dirty="0" smtClean="0">
                <a:solidFill>
                  <a:srgbClr val="FF0000"/>
                </a:solidFill>
              </a:rPr>
              <a:t>     </a:t>
            </a:r>
            <a:r>
              <a:rPr lang="vi-VN" sz="900" dirty="0" smtClean="0">
                <a:latin typeface="Times New Roman" panose="02020603050405020304" pitchFamily="18" charset="0"/>
                <a:cs typeface="Times New Roman" panose="02020603050405020304" pitchFamily="18" charset="0"/>
              </a:rPr>
              <a:t>② </a:t>
            </a:r>
            <a:r>
              <a:rPr lang="vi-VN" sz="900" dirty="0">
                <a:latin typeface="Times New Roman" panose="02020603050405020304" pitchFamily="18" charset="0"/>
                <a:cs typeface="Times New Roman" panose="02020603050405020304" pitchFamily="18" charset="0"/>
              </a:rPr>
              <a:t>Điện áp đầu vào</a:t>
            </a:r>
          </a:p>
          <a:p>
            <a:pPr>
              <a:defRPr/>
            </a:pPr>
            <a:r>
              <a:rPr lang="vi-VN" sz="900" dirty="0">
                <a:latin typeface="Times New Roman" panose="02020603050405020304" pitchFamily="18" charset="0"/>
                <a:cs typeface="Times New Roman" panose="02020603050405020304" pitchFamily="18" charset="0"/>
              </a:rPr>
              <a:t>③ Mô-đun đầu vào </a:t>
            </a:r>
            <a:r>
              <a:rPr lang="en-US" sz="900" dirty="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④ </a:t>
            </a:r>
            <a:r>
              <a:rPr lang="en-US" sz="900" dirty="0" err="1" smtClean="0">
                <a:latin typeface="Times New Roman" panose="02020603050405020304" pitchFamily="18" charset="0"/>
                <a:cs typeface="Times New Roman" panose="02020603050405020304" pitchFamily="18" charset="0"/>
              </a:rPr>
              <a:t>Điểm</a:t>
            </a:r>
            <a:r>
              <a:rPr lang="vi-VN" sz="900" dirty="0" smtClean="0">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start </a:t>
            </a:r>
            <a:r>
              <a:rPr lang="vi-VN" sz="900" dirty="0" smtClean="0">
                <a:latin typeface="Times New Roman" panose="02020603050405020304" pitchFamily="18" charset="0"/>
                <a:cs typeface="Times New Roman" panose="02020603050405020304" pitchFamily="18" charset="0"/>
              </a:rPr>
              <a:t>I/O</a:t>
            </a:r>
            <a:endParaRPr lang="vi-VN"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7. </a:t>
            </a:r>
            <a:r>
              <a:rPr lang="en-US" sz="900" dirty="0" err="1" smtClean="0">
                <a:latin typeface="Times New Roman" panose="02020603050405020304" pitchFamily="18" charset="0"/>
                <a:cs typeface="Times New Roman" panose="02020603050405020304" pitchFamily="18" charset="0"/>
              </a:rPr>
              <a:t>Đáp</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án</a:t>
            </a:r>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nào</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sau đây là </a:t>
            </a:r>
            <a:r>
              <a:rPr lang="vi-VN" altLang="ko-KR" sz="900" dirty="0" smtClean="0">
                <a:latin typeface="Times New Roman" panose="02020603050405020304" pitchFamily="18" charset="0"/>
                <a:cs typeface="Times New Roman" panose="02020603050405020304" pitchFamily="18" charset="0"/>
              </a:rPr>
              <a:t>r</a:t>
            </a:r>
            <a:r>
              <a:rPr lang="en-US" altLang="ko-KR" sz="900" dirty="0" err="1" smtClean="0">
                <a:latin typeface="Times New Roman" panose="02020603050405020304" pitchFamily="18" charset="0"/>
                <a:cs typeface="Times New Roman" panose="02020603050405020304" pitchFamily="18" charset="0"/>
              </a:rPr>
              <a:t>elay</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bên trong cho </a:t>
            </a:r>
            <a:r>
              <a:rPr lang="en-US" altLang="ko-KR" sz="900" dirty="0" smtClean="0">
                <a:latin typeface="Times New Roman" panose="02020603050405020304" pitchFamily="18" charset="0"/>
                <a:cs typeface="Times New Roman" panose="02020603050405020304" pitchFamily="18" charset="0"/>
              </a:rPr>
              <a:t>Data Link </a:t>
            </a:r>
            <a:r>
              <a:rPr lang="vi-VN" altLang="ko-KR" sz="900" dirty="0" smtClean="0">
                <a:latin typeface="Times New Roman" panose="02020603050405020304" pitchFamily="18" charset="0"/>
                <a:cs typeface="Times New Roman" panose="02020603050405020304" pitchFamily="18" charset="0"/>
              </a:rPr>
              <a:t>và </a:t>
            </a:r>
            <a:r>
              <a:rPr lang="vi-VN" altLang="ko-KR" sz="900" dirty="0">
                <a:latin typeface="Times New Roman" panose="02020603050405020304" pitchFamily="18" charset="0"/>
                <a:cs typeface="Times New Roman" panose="02020603050405020304" pitchFamily="18" charset="0"/>
              </a:rPr>
              <a:t>không thể xuất ra bên </a:t>
            </a:r>
            <a:r>
              <a:rPr lang="vi-VN" altLang="ko-KR" sz="900" dirty="0" smtClean="0">
                <a:latin typeface="Times New Roman" panose="02020603050405020304" pitchFamily="18" charset="0"/>
                <a:cs typeface="Times New Roman" panose="02020603050405020304" pitchFamily="18" charset="0"/>
              </a:rPr>
              <a:t>ngoài</a:t>
            </a:r>
            <a:r>
              <a:rPr lang="en-US" sz="900" dirty="0" smtClean="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p>
            <a:pPr>
              <a:defRPr/>
            </a:pPr>
            <a:endParaRPr lang="en-US" sz="900" dirty="0">
              <a:latin typeface="Times New Roman" panose="02020603050405020304" pitchFamily="18" charset="0"/>
              <a:cs typeface="Times New Roman" panose="02020603050405020304" pitchFamily="18" charset="0"/>
            </a:endParaRPr>
          </a:p>
          <a:p>
            <a:pPr>
              <a:defRPr/>
            </a:pPr>
            <a:r>
              <a:rPr lang="en-US" sz="900" dirty="0">
                <a:latin typeface="Times New Roman" panose="02020603050405020304" pitchFamily="18" charset="0"/>
                <a:cs typeface="Times New Roman" panose="02020603050405020304" pitchFamily="18" charset="0"/>
              </a:rPr>
              <a:t>① W </a:t>
            </a:r>
            <a:r>
              <a:rPr lang="en-US" sz="900" dirty="0" smtClean="0">
                <a:latin typeface="Times New Roman" panose="02020603050405020304" pitchFamily="18" charset="0"/>
                <a:cs typeface="Times New Roman" panose="02020603050405020304" pitchFamily="18" charset="0"/>
              </a:rPr>
              <a:t>     </a:t>
            </a:r>
            <a:r>
              <a:rPr lang="en-US" sz="900" dirty="0" smtClean="0">
                <a:solidFill>
                  <a:srgbClr val="FF0000"/>
                </a:solidFill>
                <a:latin typeface="Times New Roman" panose="02020603050405020304" pitchFamily="18" charset="0"/>
                <a:cs typeface="Times New Roman" panose="02020603050405020304" pitchFamily="18" charset="0"/>
              </a:rPr>
              <a:t>② </a:t>
            </a:r>
            <a:r>
              <a:rPr lang="en-US" sz="900" dirty="0">
                <a:solidFill>
                  <a:srgbClr val="FF0000"/>
                </a:solidFill>
                <a:latin typeface="Times New Roman" panose="02020603050405020304" pitchFamily="18" charset="0"/>
                <a:cs typeface="Times New Roman" panose="02020603050405020304" pitchFamily="18" charset="0"/>
              </a:rPr>
              <a:t>B </a:t>
            </a:r>
            <a:r>
              <a:rPr lang="en-US" sz="900" dirty="0" smtClean="0">
                <a:solidFill>
                  <a:srgbClr val="FF0000"/>
                </a:solidFill>
                <a:latin typeface="Times New Roman" panose="02020603050405020304" pitchFamily="18" charset="0"/>
                <a:cs typeface="Times New Roman" panose="02020603050405020304" pitchFamily="18" charset="0"/>
              </a:rPr>
              <a:t>     </a:t>
            </a:r>
            <a:r>
              <a:rPr lang="en-US" sz="900" dirty="0" smtClean="0">
                <a:latin typeface="Times New Roman" panose="02020603050405020304" pitchFamily="18" charset="0"/>
                <a:cs typeface="Times New Roman" panose="02020603050405020304" pitchFamily="18" charset="0"/>
              </a:rPr>
              <a:t>③ </a:t>
            </a:r>
            <a:r>
              <a:rPr lang="en-US" sz="900" dirty="0">
                <a:latin typeface="Times New Roman" panose="02020603050405020304" pitchFamily="18" charset="0"/>
                <a:cs typeface="Times New Roman" panose="02020603050405020304" pitchFamily="18" charset="0"/>
              </a:rPr>
              <a:t>R </a:t>
            </a:r>
            <a:r>
              <a:rPr lang="en-US" sz="900" dirty="0" smtClean="0">
                <a:latin typeface="Times New Roman" panose="02020603050405020304" pitchFamily="18" charset="0"/>
                <a:cs typeface="Times New Roman" panose="02020603050405020304" pitchFamily="18" charset="0"/>
              </a:rPr>
              <a:t>     ④ Y</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8. Giải thích nào sau đây về </a:t>
            </a:r>
            <a:r>
              <a:rPr lang="en-US" sz="900" dirty="0" smtClean="0">
                <a:latin typeface="Times New Roman" panose="02020603050405020304" pitchFamily="18" charset="0"/>
                <a:cs typeface="Times New Roman" panose="02020603050405020304" pitchFamily="18" charset="0"/>
              </a:rPr>
              <a:t>Device</a:t>
            </a:r>
            <a:r>
              <a:rPr lang="vi-VN" sz="900" dirty="0" smtClean="0">
                <a:latin typeface="Times New Roman" panose="02020603050405020304" pitchFamily="18" charset="0"/>
                <a:cs typeface="Times New Roman" panose="02020603050405020304" pitchFamily="18" charset="0"/>
              </a:rPr>
              <a:t> </a:t>
            </a:r>
            <a:r>
              <a:rPr lang="vi-VN" sz="900" dirty="0">
                <a:latin typeface="Times New Roman" panose="02020603050405020304" pitchFamily="18" charset="0"/>
                <a:cs typeface="Times New Roman" panose="02020603050405020304" pitchFamily="18" charset="0"/>
              </a:rPr>
              <a:t>là đúng?</a:t>
            </a:r>
          </a:p>
          <a:p>
            <a:pPr>
              <a:defRPr/>
            </a:pPr>
            <a:endParaRPr lang="en-US"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 ① </a:t>
            </a:r>
            <a:r>
              <a:rPr lang="vi-VN" altLang="ko-KR" sz="900" dirty="0">
                <a:latin typeface="Times New Roman" panose="02020603050405020304" pitchFamily="18" charset="0"/>
                <a:cs typeface="Times New Roman" panose="02020603050405020304" pitchFamily="18" charset="0"/>
              </a:rPr>
              <a:t>Có 3 loại “T”, chẳng hạn như 100ms, 10ms, và bộ đếm thời gian tích lũy, và chỉ có thể sử dụng On Delay</a:t>
            </a:r>
            <a:r>
              <a:rPr lang="vi-VN" altLang="ko-KR" sz="900" dirty="0" smtClean="0">
                <a:latin typeface="Times New Roman" panose="02020603050405020304" pitchFamily="18" charset="0"/>
                <a:cs typeface="Times New Roman" panose="02020603050405020304" pitchFamily="18" charset="0"/>
              </a:rPr>
              <a:t>.</a:t>
            </a:r>
            <a:endParaRPr lang="fr-FR" altLang="ko-KR" sz="900" dirty="0" smtClean="0">
              <a:latin typeface="Times New Roman" panose="02020603050405020304" pitchFamily="18" charset="0"/>
              <a:cs typeface="Times New Roman" panose="02020603050405020304" pitchFamily="18" charset="0"/>
            </a:endParaRPr>
          </a:p>
          <a:p>
            <a:r>
              <a:rPr lang="vi-VN" altLang="ko-KR" sz="900" dirty="0">
                <a:latin typeface="Times New Roman" panose="02020603050405020304" pitchFamily="18" charset="0"/>
                <a:cs typeface="Times New Roman" panose="02020603050405020304" pitchFamily="18" charset="0"/>
              </a:rPr>
              <a:t>② “Y” có thể được thay thế cho </a:t>
            </a:r>
            <a:r>
              <a:rPr lang="en-US" altLang="ko-KR" sz="900" dirty="0" smtClean="0">
                <a:latin typeface="Times New Roman" panose="02020603050405020304" pitchFamily="18" charset="0"/>
                <a:cs typeface="Times New Roman" panose="02020603050405020304" pitchFamily="18" charset="0"/>
              </a:rPr>
              <a:t>Relay</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M. Nếu thay nó bằng M thì có thể duy trì trạng thái mất điện.</a:t>
            </a:r>
          </a:p>
          <a:p>
            <a:r>
              <a:rPr lang="vi-VN" altLang="ko-KR" sz="900" dirty="0">
                <a:solidFill>
                  <a:srgbClr val="FF0000"/>
                </a:solidFill>
                <a:latin typeface="Times New Roman" panose="02020603050405020304" pitchFamily="18" charset="0"/>
                <a:cs typeface="Times New Roman" panose="02020603050405020304" pitchFamily="18" charset="0"/>
              </a:rPr>
              <a:t> ③ </a:t>
            </a:r>
            <a:r>
              <a:rPr lang="en-US" altLang="ko-KR" sz="900" dirty="0" smtClean="0">
                <a:solidFill>
                  <a:srgbClr val="FF0000"/>
                </a:solidFill>
                <a:latin typeface="Times New Roman" panose="02020603050405020304" pitchFamily="18" charset="0"/>
                <a:cs typeface="Times New Roman" panose="02020603050405020304" pitchFamily="18" charset="0"/>
              </a:rPr>
              <a:t>Relay</a:t>
            </a:r>
            <a:r>
              <a:rPr lang="vi-VN" altLang="ko-KR" sz="900" dirty="0" smtClean="0">
                <a:solidFill>
                  <a:srgbClr val="FF0000"/>
                </a:solidFill>
                <a:latin typeface="Times New Roman" panose="02020603050405020304" pitchFamily="18" charset="0"/>
                <a:cs typeface="Times New Roman" panose="02020603050405020304" pitchFamily="18" charset="0"/>
              </a:rPr>
              <a:t> </a:t>
            </a:r>
            <a:r>
              <a:rPr lang="vi-VN" altLang="ko-KR" sz="900" dirty="0">
                <a:solidFill>
                  <a:srgbClr val="FF0000"/>
                </a:solidFill>
                <a:latin typeface="Times New Roman" panose="02020603050405020304" pitchFamily="18" charset="0"/>
                <a:cs typeface="Times New Roman" panose="02020603050405020304" pitchFamily="18" charset="0"/>
              </a:rPr>
              <a:t>“M” không thể duy trì sự cố mất </a:t>
            </a:r>
            <a:r>
              <a:rPr lang="vi-VN" altLang="ko-KR" sz="900" dirty="0" smtClean="0">
                <a:solidFill>
                  <a:srgbClr val="FF0000"/>
                </a:solidFill>
                <a:latin typeface="Times New Roman" panose="02020603050405020304" pitchFamily="18" charset="0"/>
                <a:cs typeface="Times New Roman" panose="02020603050405020304" pitchFamily="18" charset="0"/>
              </a:rPr>
              <a:t>điện</a:t>
            </a:r>
            <a:r>
              <a:rPr lang="vi-VN" altLang="ko-KR" sz="900" dirty="0">
                <a:solidFill>
                  <a:srgbClr val="FF0000"/>
                </a:solidFill>
                <a:latin typeface="Times New Roman" panose="02020603050405020304" pitchFamily="18" charset="0"/>
                <a:cs typeface="Times New Roman" panose="02020603050405020304" pitchFamily="18" charset="0"/>
              </a:rPr>
              <a:t>.</a:t>
            </a:r>
          </a:p>
          <a:p>
            <a:r>
              <a:rPr lang="vi-VN" altLang="ko-KR" sz="900" dirty="0">
                <a:latin typeface="Times New Roman" panose="02020603050405020304" pitchFamily="18" charset="0"/>
                <a:cs typeface="Times New Roman" panose="02020603050405020304" pitchFamily="18" charset="0"/>
              </a:rPr>
              <a:t> ④ </a:t>
            </a:r>
            <a:r>
              <a:rPr lang="en-US" altLang="ko-KR" sz="900" dirty="0" smtClean="0">
                <a:latin typeface="Times New Roman" panose="02020603050405020304" pitchFamily="18" charset="0"/>
                <a:cs typeface="Times New Roman" panose="02020603050405020304" pitchFamily="18" charset="0"/>
              </a:rPr>
              <a:t>Device</a:t>
            </a:r>
            <a:r>
              <a:rPr lang="vi-VN" altLang="ko-KR" sz="900" dirty="0" smtClean="0">
                <a:latin typeface="Times New Roman" panose="02020603050405020304" pitchFamily="18" charset="0"/>
                <a:cs typeface="Times New Roman" panose="02020603050405020304" pitchFamily="18" charset="0"/>
              </a:rPr>
              <a:t> </a:t>
            </a:r>
            <a:r>
              <a:rPr lang="vi-VN" altLang="ko-KR" sz="900" dirty="0">
                <a:latin typeface="Times New Roman" panose="02020603050405020304" pitchFamily="18" charset="0"/>
                <a:cs typeface="Times New Roman" panose="02020603050405020304" pitchFamily="18" charset="0"/>
              </a:rPr>
              <a:t>X, Y, M đều có thể được sử dụng làm </a:t>
            </a:r>
            <a:r>
              <a:rPr lang="en-US" altLang="ko-KR" sz="900" dirty="0" err="1" smtClean="0">
                <a:latin typeface="Times New Roman" panose="02020603050405020304" pitchFamily="18" charset="0"/>
                <a:cs typeface="Times New Roman" panose="02020603050405020304" pitchFamily="18" charset="0"/>
              </a:rPr>
              <a:t>tiếp</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điểm</a:t>
            </a:r>
            <a:r>
              <a:rPr lang="en-US" altLang="ko-KR" sz="900" dirty="0" smtClean="0">
                <a:latin typeface="Times New Roman" panose="02020603050405020304" pitchFamily="18" charset="0"/>
                <a:cs typeface="Times New Roman" panose="02020603050405020304" pitchFamily="18" charset="0"/>
              </a:rPr>
              <a:t> </a:t>
            </a:r>
            <a:r>
              <a:rPr lang="vi-VN" altLang="ko-KR" sz="900" dirty="0" smtClean="0">
                <a:latin typeface="Times New Roman" panose="02020603050405020304" pitchFamily="18" charset="0"/>
                <a:cs typeface="Times New Roman" panose="02020603050405020304" pitchFamily="18" charset="0"/>
              </a:rPr>
              <a:t>và </a:t>
            </a:r>
            <a:r>
              <a:rPr lang="en-US" altLang="ko-KR" sz="900" dirty="0" err="1" smtClean="0">
                <a:latin typeface="Times New Roman" panose="02020603050405020304" pitchFamily="18" charset="0"/>
                <a:cs typeface="Times New Roman" panose="02020603050405020304" pitchFamily="18" charset="0"/>
              </a:rPr>
              <a:t>đầu</a:t>
            </a:r>
            <a:r>
              <a:rPr lang="en-US" altLang="ko-KR" sz="900" dirty="0" smtClean="0">
                <a:latin typeface="Times New Roman" panose="02020603050405020304" pitchFamily="18" charset="0"/>
                <a:cs typeface="Times New Roman" panose="02020603050405020304" pitchFamily="18" charset="0"/>
              </a:rPr>
              <a:t> </a:t>
            </a:r>
            <a:r>
              <a:rPr lang="en-US" altLang="ko-KR" sz="900" dirty="0" err="1" smtClean="0">
                <a:latin typeface="Times New Roman" panose="02020603050405020304" pitchFamily="18" charset="0"/>
                <a:cs typeface="Times New Roman" panose="02020603050405020304" pitchFamily="18" charset="0"/>
              </a:rPr>
              <a:t>ra.</a:t>
            </a:r>
            <a:endParaRPr lang="fr-FR" sz="900" dirty="0">
              <a:latin typeface="Times New Roman" panose="02020603050405020304" pitchFamily="18" charset="0"/>
              <a:cs typeface="Times New Roman" panose="02020603050405020304" pitchFamily="18" charset="0"/>
            </a:endParaRPr>
          </a:p>
          <a:p>
            <a:pPr>
              <a:defRPr/>
            </a:pPr>
            <a:r>
              <a:rPr lang="vi-VN" sz="900" dirty="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p:txBody>
      </p:sp>
      <p:sp>
        <p:nvSpPr>
          <p:cNvPr id="14341"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9. </a:t>
            </a:r>
            <a:r>
              <a:rPr lang="en-US" altLang="ko-KR" sz="900" dirty="0">
                <a:latin typeface="Times New Roman" panose="02020603050405020304" pitchFamily="18" charset="0"/>
                <a:ea typeface="돋움" pitchFamily="50" charset="-127"/>
                <a:cs typeface="Times New Roman" panose="02020603050405020304" pitchFamily="18" charset="0"/>
              </a:rPr>
              <a:t>K</a:t>
            </a:r>
            <a:r>
              <a:rPr lang="vi-VN" altLang="ko-KR" sz="900" dirty="0" smtClean="0">
                <a:latin typeface="Times New Roman" panose="02020603050405020304" pitchFamily="18" charset="0"/>
                <a:ea typeface="돋움" pitchFamily="50" charset="-127"/>
                <a:cs typeface="Times New Roman" panose="02020603050405020304" pitchFamily="18" charset="0"/>
              </a:rPr>
              <a:t>hi </a:t>
            </a:r>
            <a:r>
              <a:rPr lang="vi-VN" altLang="ko-KR" sz="900" dirty="0">
                <a:latin typeface="Times New Roman" panose="02020603050405020304" pitchFamily="18" charset="0"/>
                <a:ea typeface="돋움" pitchFamily="50" charset="-127"/>
                <a:cs typeface="Times New Roman" panose="02020603050405020304" pitchFamily="18" charset="0"/>
              </a:rPr>
              <a:t>muốn kiểm tra </a:t>
            </a:r>
            <a:r>
              <a:rPr lang="en-US" altLang="ko-KR" sz="900" dirty="0" err="1" smtClean="0">
                <a:latin typeface="Times New Roman" panose="02020603050405020304" pitchFamily="18" charset="0"/>
                <a:ea typeface="돋움" pitchFamily="50" charset="-127"/>
                <a:cs typeface="Times New Roman" panose="02020603050405020304" pitchFamily="18" charset="0"/>
              </a:rPr>
              <a:t>sự</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hoạt</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động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của </a:t>
            </a:r>
            <a:r>
              <a:rPr lang="en-US" altLang="ko-KR" sz="900" dirty="0" err="1" smtClean="0">
                <a:latin typeface="Times New Roman" panose="02020603050405020304" pitchFamily="18" charset="0"/>
                <a:ea typeface="돋움" pitchFamily="50" charset="-127"/>
                <a:cs typeface="Times New Roman" panose="02020603050405020304" pitchFamily="18" charset="0"/>
              </a:rPr>
              <a:t>các</a:t>
            </a:r>
            <a:r>
              <a:rPr lang="en-US" altLang="ko-KR" sz="900" dirty="0" smtClean="0">
                <a:latin typeface="Times New Roman" panose="02020603050405020304" pitchFamily="18" charset="0"/>
                <a:ea typeface="돋움" pitchFamily="50" charset="-127"/>
                <a:cs typeface="Times New Roman" panose="02020603050405020304" pitchFamily="18" charset="0"/>
              </a:rPr>
              <a:t> Card</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PLC đang sử </a:t>
            </a:r>
            <a:r>
              <a:rPr lang="vi-VN" altLang="ko-KR" sz="900" dirty="0" smtClean="0">
                <a:latin typeface="Times New Roman" panose="02020603050405020304" pitchFamily="18" charset="0"/>
                <a:ea typeface="돋움" pitchFamily="50" charset="-127"/>
                <a:cs typeface="Times New Roman" panose="02020603050405020304" pitchFamily="18" charset="0"/>
              </a:rPr>
              <a:t>dụng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có</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bình</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thường</a:t>
            </a:r>
            <a:r>
              <a:rPr lang="en-US" altLang="ko-KR" sz="900" dirty="0" smtClean="0">
                <a:latin typeface="Times New Roman" panose="02020603050405020304" pitchFamily="18" charset="0"/>
                <a:ea typeface="돋움" pitchFamily="50" charset="-127"/>
                <a:cs typeface="Times New Roman" panose="02020603050405020304" pitchFamily="18" charset="0"/>
              </a:rPr>
              <a:t> hay </a:t>
            </a:r>
            <a:r>
              <a:rPr lang="en-US" altLang="ko-KR" sz="900" dirty="0" err="1" smtClean="0">
                <a:latin typeface="Times New Roman" panose="02020603050405020304" pitchFamily="18" charset="0"/>
                <a:ea typeface="돋움" pitchFamily="50" charset="-127"/>
                <a:cs typeface="Times New Roman" panose="02020603050405020304" pitchFamily="18" charset="0"/>
              </a:rPr>
              <a:t>không</a:t>
            </a:r>
            <a:r>
              <a:rPr lang="en-US"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① PLC diagnosis</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② PLC </a:t>
            </a:r>
            <a:r>
              <a:rPr lang="en-US" altLang="ko-KR" sz="900" dirty="0" smtClean="0">
                <a:latin typeface="Times New Roman" panose="02020603050405020304" pitchFamily="18" charset="0"/>
                <a:ea typeface="돋움" pitchFamily="50" charset="-127"/>
                <a:cs typeface="Times New Roman" panose="02020603050405020304" pitchFamily="18" charset="0"/>
              </a:rPr>
              <a:t>Error </a:t>
            </a:r>
            <a:r>
              <a:rPr lang="vi-VN" altLang="ko-KR" sz="900" dirty="0" smtClean="0">
                <a:latin typeface="Times New Roman" panose="02020603050405020304" pitchFamily="18" charset="0"/>
                <a:ea typeface="돋움" pitchFamily="50" charset="-127"/>
                <a:cs typeface="Times New Roman" panose="02020603050405020304" pitchFamily="18" charset="0"/>
              </a:rPr>
              <a:t>(</a:t>
            </a:r>
            <a:r>
              <a:rPr lang="en-US" altLang="ko-KR" sz="900" dirty="0" smtClean="0">
                <a:latin typeface="Times New Roman" panose="02020603050405020304" pitchFamily="18" charset="0"/>
                <a:ea typeface="돋움" pitchFamily="50" charset="-127"/>
                <a:cs typeface="Times New Roman" panose="02020603050405020304" pitchFamily="18" charset="0"/>
              </a:rPr>
              <a:t>help</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vi-VN"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③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System monitor     </a:t>
            </a:r>
            <a:r>
              <a:rPr lang="en-US" altLang="ko-KR" sz="900" dirty="0" smtClean="0">
                <a:latin typeface="Times New Roman" panose="02020603050405020304" pitchFamily="18" charset="0"/>
                <a:ea typeface="돋움" pitchFamily="50" charset="-127"/>
                <a:cs typeface="Times New Roman" panose="02020603050405020304" pitchFamily="18" charset="0"/>
              </a:rPr>
              <a:t>④ Debug</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10. Cách nào sau đây không phải là cách để nhập bình luận?</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① </a:t>
            </a:r>
            <a:r>
              <a:rPr lang="vi-VN" altLang="ko-KR" sz="900" dirty="0">
                <a:latin typeface="Times New Roman" panose="02020603050405020304" pitchFamily="18" charset="0"/>
                <a:ea typeface="돋움" pitchFamily="50" charset="-127"/>
                <a:cs typeface="Times New Roman" panose="02020603050405020304" pitchFamily="18" charset="0"/>
              </a:rPr>
              <a:t>Nhấp vào </a:t>
            </a:r>
            <a:r>
              <a:rPr lang="en-US" altLang="ko-KR" sz="900" dirty="0" smtClean="0">
                <a:latin typeface="Times New Roman" panose="02020603050405020304" pitchFamily="18" charset="0"/>
                <a:ea typeface="돋움" pitchFamily="50" charset="-127"/>
                <a:cs typeface="Times New Roman" panose="02020603050405020304" pitchFamily="18" charset="0"/>
              </a:rPr>
              <a:t>Device Comment menu</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trong menu </a:t>
            </a:r>
            <a:r>
              <a:rPr lang="en-US" altLang="ko-KR" sz="900" dirty="0" smtClean="0">
                <a:latin typeface="Times New Roman" panose="02020603050405020304" pitchFamily="18" charset="0"/>
                <a:ea typeface="돋움" pitchFamily="50" charset="-127"/>
                <a:cs typeface="Times New Roman" panose="02020603050405020304" pitchFamily="18" charset="0"/>
              </a:rPr>
              <a:t>Project</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và </a:t>
            </a:r>
            <a:r>
              <a:rPr lang="en-US" altLang="ko-KR" sz="900" dirty="0" smtClean="0">
                <a:latin typeface="Times New Roman" panose="02020603050405020304" pitchFamily="18" charset="0"/>
                <a:ea typeface="돋움" pitchFamily="50" charset="-127"/>
                <a:cs typeface="Times New Roman" panose="02020603050405020304" pitchFamily="18" charset="0"/>
              </a:rPr>
              <a:t>Edit comment </a:t>
            </a:r>
            <a:r>
              <a:rPr lang="vi-VN" altLang="ko-KR" sz="900" dirty="0" smtClean="0">
                <a:latin typeface="Times New Roman" panose="02020603050405020304" pitchFamily="18" charset="0"/>
                <a:ea typeface="돋움" pitchFamily="50" charset="-127"/>
                <a:cs typeface="Times New Roman" panose="02020603050405020304" pitchFamily="18" charset="0"/>
              </a:rPr>
              <a:t>trong </a:t>
            </a:r>
            <a:r>
              <a:rPr lang="vi-VN" altLang="ko-KR" sz="900" dirty="0">
                <a:latin typeface="Times New Roman" panose="02020603050405020304" pitchFamily="18" charset="0"/>
                <a:ea typeface="돋움" pitchFamily="50" charset="-127"/>
                <a:cs typeface="Times New Roman" panose="02020603050405020304" pitchFamily="18" charset="0"/>
              </a:rPr>
              <a:t>cửa sổ đang hoạt động</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② </a:t>
            </a:r>
            <a:r>
              <a:rPr lang="vi-VN" altLang="ko-KR" sz="900" dirty="0">
                <a:latin typeface="Times New Roman" panose="02020603050405020304" pitchFamily="18" charset="0"/>
                <a:ea typeface="돋움" pitchFamily="50" charset="-127"/>
                <a:cs typeface="Times New Roman" panose="02020603050405020304" pitchFamily="18" charset="0"/>
              </a:rPr>
              <a:t>Nhấp vào </a:t>
            </a:r>
            <a:r>
              <a:rPr lang="en-US" altLang="ko-KR" sz="900" dirty="0" smtClean="0">
                <a:latin typeface="Times New Roman" panose="02020603050405020304" pitchFamily="18" charset="0"/>
                <a:ea typeface="돋움" pitchFamily="50" charset="-127"/>
                <a:cs typeface="Times New Roman" panose="02020603050405020304" pitchFamily="18" charset="0"/>
              </a:rPr>
              <a:t>Edit</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smtClean="0">
                <a:latin typeface="Times New Roman" panose="02020603050405020304" pitchFamily="18" charset="0"/>
                <a:ea typeface="돋움" pitchFamily="50" charset="-127"/>
                <a:cs typeface="Times New Roman" panose="02020603050405020304" pitchFamily="18" charset="0"/>
              </a:rPr>
              <a:t>Documentation</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smtClean="0">
                <a:latin typeface="Times New Roman" panose="02020603050405020304" pitchFamily="18" charset="0"/>
                <a:ea typeface="돋움" pitchFamily="50" charset="-127"/>
                <a:cs typeface="Times New Roman" panose="02020603050405020304" pitchFamily="18" charset="0"/>
              </a:rPr>
              <a:t>Comment</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và nhập bình luận trực tiếp vào </a:t>
            </a:r>
            <a:r>
              <a:rPr lang="en-US" altLang="ko-KR" sz="900" dirty="0" smtClean="0">
                <a:latin typeface="Times New Roman" panose="02020603050405020304" pitchFamily="18" charset="0"/>
                <a:ea typeface="돋움" pitchFamily="50" charset="-127"/>
                <a:cs typeface="Times New Roman" panose="02020603050405020304" pitchFamily="18" charset="0"/>
              </a:rPr>
              <a:t>Device</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③ </a:t>
            </a:r>
            <a:r>
              <a:rPr lang="en-US" altLang="ko-KR" sz="900" dirty="0" smtClean="0">
                <a:latin typeface="Times New Roman" panose="02020603050405020304" pitchFamily="18" charset="0"/>
                <a:ea typeface="돋움" pitchFamily="50" charset="-127"/>
                <a:cs typeface="Times New Roman" panose="02020603050405020304" pitchFamily="18" charset="0"/>
              </a:rPr>
              <a:t>Tools</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smtClean="0">
                <a:latin typeface="Times New Roman" panose="02020603050405020304" pitchFamily="18" charset="0"/>
                <a:ea typeface="돋움" pitchFamily="50" charset="-127"/>
                <a:cs typeface="Times New Roman" panose="02020603050405020304" pitchFamily="18" charset="0"/>
              </a:rPr>
              <a:t>Options</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 Nhấp vào </a:t>
            </a:r>
            <a:r>
              <a:rPr lang="en-US" altLang="ko-KR" sz="900" dirty="0" smtClean="0">
                <a:latin typeface="Times New Roman" panose="02020603050405020304" pitchFamily="18" charset="0"/>
                <a:ea typeface="돋움" pitchFamily="50" charset="-127"/>
                <a:cs typeface="Times New Roman" panose="02020603050405020304" pitchFamily="18" charset="0"/>
              </a:rPr>
              <a:t>Comment input menu </a:t>
            </a:r>
            <a:r>
              <a:rPr lang="en-US" altLang="ko-KR" sz="900" dirty="0" err="1" smtClean="0">
                <a:latin typeface="Times New Roman" panose="02020603050405020304" pitchFamily="18" charset="0"/>
                <a:ea typeface="돋움" pitchFamily="50" charset="-127"/>
                <a:cs typeface="Times New Roman" panose="02020603050405020304" pitchFamily="18" charset="0"/>
              </a:rPr>
              <a:t>để</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chỉnh sửa thiết bị và chỉnh sửa nhận xét</a:t>
            </a:r>
            <a:endParaRPr lang="en-US" altLang="ko-KR" sz="900" dirty="0">
              <a:latin typeface="Times New Roman" panose="02020603050405020304" pitchFamily="18" charset="0"/>
              <a:ea typeface="돋움" pitchFamily="50" charset="-127"/>
              <a:cs typeface="Times New Roman" panose="02020603050405020304" pitchFamily="18" charset="0"/>
            </a:endParaRPr>
          </a:p>
          <a:p>
            <a:pPr>
              <a:buNone/>
            </a:pP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④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Parameter</a:t>
            </a:r>
            <a:r>
              <a:rPr lang="vi-VN"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Device</a:t>
            </a:r>
            <a:r>
              <a:rPr lang="vi-VN"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 Nhấp vào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Comment Menu </a:t>
            </a:r>
            <a:r>
              <a:rPr lang="vi-VN"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và </a:t>
            </a: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nhập nhận xét vào thiết bị</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11. Giá trị cài đặt của bộ </a:t>
            </a:r>
            <a:r>
              <a:rPr lang="vi-VN" altLang="ko-KR" sz="900" dirty="0" smtClean="0">
                <a:latin typeface="Times New Roman" panose="02020603050405020304" pitchFamily="18" charset="0"/>
                <a:ea typeface="돋움" pitchFamily="50" charset="-127"/>
                <a:cs typeface="Times New Roman" panose="02020603050405020304" pitchFamily="18" charset="0"/>
              </a:rPr>
              <a:t>đếm</a:t>
            </a:r>
            <a:r>
              <a:rPr lang="en-US" altLang="ko-KR" sz="900" dirty="0" smtClean="0">
                <a:latin typeface="Times New Roman" panose="02020603050405020304" pitchFamily="18" charset="0"/>
                <a:ea typeface="돋움" pitchFamily="50" charset="-127"/>
                <a:cs typeface="Times New Roman" panose="02020603050405020304" pitchFamily="18" charset="0"/>
              </a:rPr>
              <a:t> C0</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là giá trị nào sau đây?</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① K0, </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② </a:t>
            </a: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K4</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dirty="0">
                <a:latin typeface="Times New Roman" panose="02020603050405020304" pitchFamily="18" charset="0"/>
                <a:ea typeface="돋움" pitchFamily="50" charset="-127"/>
                <a:cs typeface="Times New Roman" panose="02020603050405020304" pitchFamily="18" charset="0"/>
              </a:rPr>
              <a:t>③ K5, </a:t>
            </a:r>
            <a:r>
              <a:rPr lang="en-US" altLang="ko-KR" sz="900" dirty="0" smtClean="0">
                <a:latin typeface="Times New Roman" panose="02020603050405020304" pitchFamily="18" charset="0"/>
                <a:ea typeface="돋움" pitchFamily="50" charset="-127"/>
                <a:cs typeface="Times New Roman" panose="02020603050405020304" pitchFamily="18" charset="0"/>
              </a:rPr>
              <a:t>               ④ </a:t>
            </a:r>
            <a:r>
              <a:rPr lang="en-US" altLang="ko-KR" sz="900" dirty="0">
                <a:latin typeface="Times New Roman" panose="02020603050405020304" pitchFamily="18" charset="0"/>
                <a:ea typeface="돋움" pitchFamily="50" charset="-127"/>
                <a:cs typeface="Times New Roman" panose="02020603050405020304" pitchFamily="18" charset="0"/>
              </a:rPr>
              <a:t>K6</a:t>
            </a: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12. </a:t>
            </a:r>
            <a:r>
              <a:rPr lang="en-US" altLang="ko-KR" sz="900" dirty="0" err="1">
                <a:latin typeface="Times New Roman" panose="02020603050405020304" pitchFamily="18" charset="0"/>
                <a:ea typeface="돋움" pitchFamily="50" charset="-127"/>
                <a:cs typeface="Times New Roman" panose="02020603050405020304" pitchFamily="18" charset="0"/>
              </a:rPr>
              <a:t>Điều</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gì</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sai</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khi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mô</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a:latin typeface="Times New Roman" panose="02020603050405020304" pitchFamily="18" charset="0"/>
                <a:ea typeface="돋움" pitchFamily="50" charset="-127"/>
                <a:cs typeface="Times New Roman" panose="02020603050405020304" pitchFamily="18" charset="0"/>
              </a:rPr>
              <a:t>tả</a:t>
            </a: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về</a:t>
            </a:r>
            <a:r>
              <a:rPr lang="en-US" altLang="ko-KR" sz="900" dirty="0" smtClean="0">
                <a:latin typeface="Times New Roman" panose="02020603050405020304" pitchFamily="18" charset="0"/>
                <a:ea typeface="돋움" pitchFamily="50" charset="-127"/>
                <a:cs typeface="Times New Roman" panose="02020603050405020304" pitchFamily="18" charset="0"/>
              </a:rPr>
              <a:t> Analog I/O Unit?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a:buNone/>
            </a:pPr>
            <a:r>
              <a:rPr lang="en-US" altLang="ko-KR" sz="900" dirty="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① </a:t>
            </a:r>
            <a:r>
              <a:rPr lang="vi-VN" altLang="ko-KR" sz="900" dirty="0" smtClean="0">
                <a:latin typeface="Times New Roman" panose="02020603050405020304" pitchFamily="18" charset="0"/>
                <a:ea typeface="돋움" pitchFamily="50" charset="-127"/>
                <a:cs typeface="Times New Roman" panose="02020603050405020304" pitchFamily="18" charset="0"/>
              </a:rPr>
              <a:t>D/A </a:t>
            </a:r>
            <a:r>
              <a:rPr lang="vi-VN" altLang="ko-KR" sz="900" dirty="0">
                <a:latin typeface="Times New Roman" panose="02020603050405020304" pitchFamily="18" charset="0"/>
                <a:ea typeface="돋움" pitchFamily="50" charset="-127"/>
                <a:cs typeface="Times New Roman" panose="02020603050405020304" pitchFamily="18" charset="0"/>
              </a:rPr>
              <a:t>được sử dụng như một biến tần để điều khiển tốc độ của động cơ cảm ứng.</a:t>
            </a:r>
          </a:p>
          <a:p>
            <a:pPr>
              <a:buNone/>
            </a:pPr>
            <a:r>
              <a:rPr lang="en-US" altLang="ko-KR" sz="900" dirty="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② </a:t>
            </a:r>
            <a:r>
              <a:rPr lang="vi-VN" altLang="ko-KR" sz="900" dirty="0" smtClean="0">
                <a:latin typeface="Times New Roman" panose="02020603050405020304" pitchFamily="18" charset="0"/>
                <a:ea typeface="돋움" pitchFamily="50" charset="-127"/>
                <a:cs typeface="Times New Roman" panose="02020603050405020304" pitchFamily="18" charset="0"/>
              </a:rPr>
              <a:t>A/D </a:t>
            </a:r>
            <a:r>
              <a:rPr lang="vi-VN" altLang="ko-KR" sz="900" dirty="0">
                <a:latin typeface="Times New Roman" panose="02020603050405020304" pitchFamily="18" charset="0"/>
                <a:ea typeface="돋움" pitchFamily="50" charset="-127"/>
                <a:cs typeface="Times New Roman" panose="02020603050405020304" pitchFamily="18" charset="0"/>
              </a:rPr>
              <a:t>được sử dụng để điều khiển nhiệt độ, áp suất, tốc độ dòng chảy, v.v. với PLC.</a:t>
            </a:r>
          </a:p>
          <a:p>
            <a:pPr>
              <a:buNone/>
            </a:pPr>
            <a:r>
              <a:rPr lang="en-US" altLang="ko-KR" sz="900" dirty="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③ Giá trị </a:t>
            </a:r>
            <a:r>
              <a:rPr lang="en-US" altLang="ko-KR" sz="900" dirty="0" smtClean="0">
                <a:latin typeface="Times New Roman" panose="02020603050405020304" pitchFamily="18" charset="0"/>
                <a:ea typeface="돋움" pitchFamily="50" charset="-127"/>
                <a:cs typeface="Times New Roman" panose="02020603050405020304" pitchFamily="18" charset="0"/>
              </a:rPr>
              <a:t>Analog</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thay đổi liên tục theo thời gian</a:t>
            </a:r>
          </a:p>
          <a:p>
            <a:pPr>
              <a:buNone/>
            </a:pP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④ </a:t>
            </a:r>
            <a:r>
              <a:rPr lang="vi-VN"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D</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a:t>
            </a:r>
            <a:r>
              <a:rPr lang="vi-VN"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A </a:t>
            </a: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được sử dụng để điều khiển </a:t>
            </a:r>
            <a:r>
              <a:rPr lang="en-US" altLang="ko-KR" sz="900" dirty="0" err="1" smtClean="0">
                <a:solidFill>
                  <a:srgbClr val="FF0000"/>
                </a:solidFill>
                <a:latin typeface="Times New Roman" panose="02020603050405020304" pitchFamily="18" charset="0"/>
                <a:ea typeface="돋움" pitchFamily="50" charset="-127"/>
                <a:cs typeface="Times New Roman" panose="02020603050405020304" pitchFamily="18" charset="0"/>
              </a:rPr>
              <a:t>vị</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dirty="0" err="1" smtClean="0">
                <a:solidFill>
                  <a:srgbClr val="FF0000"/>
                </a:solidFill>
                <a:latin typeface="Times New Roman" panose="02020603050405020304" pitchFamily="18" charset="0"/>
                <a:ea typeface="돋움" pitchFamily="50" charset="-127"/>
                <a:cs typeface="Times New Roman" panose="02020603050405020304" pitchFamily="18" charset="0"/>
              </a:rPr>
              <a:t>trí</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a:t>
            </a:r>
            <a:r>
              <a:rPr lang="vi-VN"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độ chính xác cao của động </a:t>
            </a:r>
            <a:r>
              <a:rPr lang="vi-VN"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cơ.</a:t>
            </a:r>
            <a:endPar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endParaRPr>
          </a:p>
          <a:p>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13. Sử dụng </a:t>
            </a:r>
            <a:r>
              <a:rPr lang="en-US" altLang="ko-KR" sz="900" dirty="0" smtClean="0">
                <a:latin typeface="Times New Roman" panose="02020603050405020304" pitchFamily="18" charset="0"/>
                <a:ea typeface="돋움" pitchFamily="50" charset="-127"/>
                <a:cs typeface="Times New Roman" panose="02020603050405020304" pitchFamily="18" charset="0"/>
              </a:rPr>
              <a:t>Timer</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để vận hành mạch sau 0,5 giây.</a:t>
            </a: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Chọn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đáp</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án</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thích hợp </a:t>
            </a:r>
            <a:r>
              <a:rPr lang="en-US" altLang="ko-KR" sz="900" dirty="0" err="1" smtClean="0">
                <a:latin typeface="Times New Roman" panose="02020603050405020304" pitchFamily="18" charset="0"/>
                <a:ea typeface="돋움" pitchFamily="50" charset="-127"/>
                <a:cs typeface="Times New Roman" panose="02020603050405020304" pitchFamily="18" charset="0"/>
              </a:rPr>
              <a:t>cho</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chỗ </a:t>
            </a:r>
            <a:r>
              <a:rPr lang="vi-VN" altLang="ko-KR" sz="900" dirty="0" smtClean="0">
                <a:latin typeface="Times New Roman" panose="02020603050405020304" pitchFamily="18" charset="0"/>
                <a:ea typeface="돋움" pitchFamily="50" charset="-127"/>
                <a:cs typeface="Times New Roman" panose="02020603050405020304" pitchFamily="18" charset="0"/>
              </a:rPr>
              <a:t>trống</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dưới </a:t>
            </a:r>
            <a:r>
              <a:rPr lang="vi-VN" altLang="ko-KR" sz="900" dirty="0">
                <a:latin typeface="Times New Roman" panose="02020603050405020304" pitchFamily="18" charset="0"/>
                <a:ea typeface="돋움" pitchFamily="50" charset="-127"/>
                <a:cs typeface="Times New Roman" panose="02020603050405020304" pitchFamily="18" charset="0"/>
              </a:rPr>
              <a:t>đây?</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de-DE" altLang="ko-KR" sz="900" dirty="0" smtClean="0">
                <a:latin typeface="Times New Roman" panose="02020603050405020304" pitchFamily="18" charset="0"/>
                <a:ea typeface="돋움" pitchFamily="50" charset="-127"/>
                <a:cs typeface="Times New Roman" panose="02020603050405020304" pitchFamily="18" charset="0"/>
              </a:rPr>
              <a:t>   ① </a:t>
            </a:r>
            <a:r>
              <a:rPr lang="de-DE" altLang="ko-KR" sz="900" dirty="0">
                <a:latin typeface="Times New Roman" panose="02020603050405020304" pitchFamily="18" charset="0"/>
                <a:ea typeface="돋움" pitchFamily="50" charset="-127"/>
                <a:cs typeface="Times New Roman" panose="02020603050405020304" pitchFamily="18" charset="0"/>
              </a:rPr>
              <a:t>H T0 </a:t>
            </a:r>
            <a:r>
              <a:rPr lang="de-DE" altLang="ko-KR" sz="900" dirty="0" smtClean="0">
                <a:latin typeface="Times New Roman" panose="02020603050405020304" pitchFamily="18" charset="0"/>
                <a:ea typeface="돋움" pitchFamily="50" charset="-127"/>
                <a:cs typeface="Times New Roman" panose="02020603050405020304" pitchFamily="18" charset="0"/>
              </a:rPr>
              <a:t>K500         </a:t>
            </a:r>
            <a:r>
              <a:rPr lang="de-DE" altLang="ko-KR" sz="900" dirty="0">
                <a:solidFill>
                  <a:srgbClr val="FF0000"/>
                </a:solidFill>
                <a:latin typeface="Times New Roman" panose="02020603050405020304" pitchFamily="18" charset="0"/>
                <a:ea typeface="돋움" pitchFamily="50" charset="-127"/>
                <a:cs typeface="Times New Roman" panose="02020603050405020304" pitchFamily="18" charset="0"/>
              </a:rPr>
              <a:t>② H T0 K50 </a:t>
            </a:r>
            <a:r>
              <a:rPr lang="de-DE"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      </a:t>
            </a:r>
          </a:p>
          <a:p>
            <a:pPr eaLnBrk="1" hangingPunct="1">
              <a:spcBef>
                <a:spcPct val="0"/>
              </a:spcBef>
              <a:buFontTx/>
              <a:buNone/>
            </a:pPr>
            <a:r>
              <a:rPr lang="de-DE" altLang="ko-KR" sz="900" dirty="0" smtClean="0">
                <a:latin typeface="Times New Roman" panose="02020603050405020304" pitchFamily="18" charset="0"/>
                <a:ea typeface="돋움" pitchFamily="50" charset="-127"/>
                <a:cs typeface="Times New Roman" panose="02020603050405020304" pitchFamily="18" charset="0"/>
              </a:rPr>
              <a:t>   ③ </a:t>
            </a:r>
            <a:r>
              <a:rPr lang="de-DE" altLang="ko-KR" sz="900" dirty="0">
                <a:latin typeface="Times New Roman" panose="02020603050405020304" pitchFamily="18" charset="0"/>
                <a:ea typeface="돋움" pitchFamily="50" charset="-127"/>
                <a:cs typeface="Times New Roman" panose="02020603050405020304" pitchFamily="18" charset="0"/>
              </a:rPr>
              <a:t>T0 </a:t>
            </a:r>
            <a:r>
              <a:rPr lang="de-DE" altLang="ko-KR" sz="900" dirty="0" smtClean="0">
                <a:latin typeface="Times New Roman" panose="02020603050405020304" pitchFamily="18" charset="0"/>
                <a:ea typeface="돋움" pitchFamily="50" charset="-127"/>
                <a:cs typeface="Times New Roman" panose="02020603050405020304" pitchFamily="18" charset="0"/>
              </a:rPr>
              <a:t>K50               ④ </a:t>
            </a:r>
            <a:r>
              <a:rPr lang="de-DE" altLang="ko-KR" sz="900" dirty="0">
                <a:latin typeface="Times New Roman" panose="02020603050405020304" pitchFamily="18" charset="0"/>
                <a:ea typeface="돋움" pitchFamily="50" charset="-127"/>
                <a:cs typeface="Times New Roman" panose="02020603050405020304" pitchFamily="18" charset="0"/>
              </a:rPr>
              <a:t>H T0 K5</a:t>
            </a:r>
          </a:p>
        </p:txBody>
      </p:sp>
      <p:grpSp>
        <p:nvGrpSpPr>
          <p:cNvPr id="14342" name="Group 110"/>
          <p:cNvGrpSpPr>
            <a:grpSpLocks/>
          </p:cNvGrpSpPr>
          <p:nvPr/>
        </p:nvGrpSpPr>
        <p:grpSpPr bwMode="auto">
          <a:xfrm>
            <a:off x="549275" y="1352550"/>
            <a:ext cx="2143125" cy="623888"/>
            <a:chOff x="0" y="0"/>
            <a:chExt cx="1251" cy="789"/>
          </a:xfrm>
        </p:grpSpPr>
        <p:sp>
          <p:nvSpPr>
            <p:cNvPr id="14420" name="Oval 8"/>
            <p:cNvSpPr>
              <a:spLocks noChangeArrowheads="1"/>
            </p:cNvSpPr>
            <p:nvPr/>
          </p:nvSpPr>
          <p:spPr bwMode="auto">
            <a:xfrm>
              <a:off x="417" y="499"/>
              <a:ext cx="369" cy="290"/>
            </a:xfrm>
            <a:prstGeom prst="ellipse">
              <a:avLst/>
            </a:prstGeom>
            <a:solidFill>
              <a:srgbClr val="FFFFFF"/>
            </a:solidFill>
            <a:ln w="9525">
              <a:solidFill>
                <a:srgbClr val="000000"/>
              </a:solidFill>
              <a:round/>
              <a:headEnd/>
              <a:tailEnd/>
            </a:ln>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900" smtClean="0">
                  <a:solidFill>
                    <a:srgbClr val="000000"/>
                  </a:solidFill>
                  <a:latin typeface="Times New Roman" panose="02020603050405020304" pitchFamily="18" charset="0"/>
                  <a:ea typeface="돋움" pitchFamily="50" charset="-127"/>
                  <a:cs typeface="Times New Roman" panose="02020603050405020304" pitchFamily="18" charset="0"/>
                </a:rPr>
                <a:t>Coil</a:t>
              </a: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21" name="Line 9"/>
            <p:cNvSpPr>
              <a:spLocks noChangeShapeType="1"/>
            </p:cNvSpPr>
            <p:nvPr/>
          </p:nvSpPr>
          <p:spPr bwMode="auto">
            <a:xfrm>
              <a:off x="0" y="645"/>
              <a:ext cx="4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2" name="Line 10"/>
            <p:cNvSpPr>
              <a:spLocks noChangeShapeType="1"/>
            </p:cNvSpPr>
            <p:nvPr/>
          </p:nvSpPr>
          <p:spPr bwMode="auto">
            <a:xfrm>
              <a:off x="783" y="654"/>
              <a:ext cx="4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3" name="Line 11"/>
            <p:cNvSpPr>
              <a:spLocks noChangeShapeType="1"/>
            </p:cNvSpPr>
            <p:nvPr/>
          </p:nvSpPr>
          <p:spPr bwMode="auto">
            <a:xfrm>
              <a:off x="635" y="261"/>
              <a:ext cx="5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4" name="Line 12"/>
            <p:cNvSpPr>
              <a:spLocks noChangeShapeType="1"/>
            </p:cNvSpPr>
            <p:nvPr/>
          </p:nvSpPr>
          <p:spPr bwMode="auto">
            <a:xfrm>
              <a:off x="651" y="20"/>
              <a:ext cx="5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5" name="Line 13"/>
            <p:cNvSpPr>
              <a:spLocks noChangeShapeType="1"/>
            </p:cNvSpPr>
            <p:nvPr/>
          </p:nvSpPr>
          <p:spPr bwMode="auto">
            <a:xfrm>
              <a:off x="0" y="169"/>
              <a:ext cx="4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6" name="Line 14"/>
            <p:cNvSpPr>
              <a:spLocks noChangeShapeType="1"/>
            </p:cNvSpPr>
            <p:nvPr/>
          </p:nvSpPr>
          <p:spPr bwMode="auto">
            <a:xfrm flipV="1">
              <a:off x="468" y="25"/>
              <a:ext cx="208"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27" name="Oval 15"/>
            <p:cNvSpPr>
              <a:spLocks noChangeArrowheads="1"/>
            </p:cNvSpPr>
            <p:nvPr/>
          </p:nvSpPr>
          <p:spPr bwMode="auto">
            <a:xfrm>
              <a:off x="422" y="150"/>
              <a:ext cx="50" cy="50"/>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28" name="Oval 16"/>
            <p:cNvSpPr>
              <a:spLocks noChangeArrowheads="1"/>
            </p:cNvSpPr>
            <p:nvPr/>
          </p:nvSpPr>
          <p:spPr bwMode="auto">
            <a:xfrm>
              <a:off x="617" y="240"/>
              <a:ext cx="56" cy="50"/>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29" name="Oval 17"/>
            <p:cNvSpPr>
              <a:spLocks noChangeArrowheads="1"/>
            </p:cNvSpPr>
            <p:nvPr/>
          </p:nvSpPr>
          <p:spPr bwMode="auto">
            <a:xfrm>
              <a:off x="617" y="0"/>
              <a:ext cx="56" cy="50"/>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a:p>
              <a:pPr eaLnBrk="1" hangingPunct="1">
                <a:lnSpc>
                  <a:spcPts val="1100"/>
                </a:lnSpc>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30" name="Line 18"/>
            <p:cNvSpPr>
              <a:spLocks noChangeShapeType="1"/>
            </p:cNvSpPr>
            <p:nvPr/>
          </p:nvSpPr>
          <p:spPr bwMode="auto">
            <a:xfrm>
              <a:off x="561" y="111"/>
              <a:ext cx="0" cy="38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4343" name="그룹 69"/>
          <p:cNvGrpSpPr>
            <a:grpSpLocks/>
          </p:cNvGrpSpPr>
          <p:nvPr/>
        </p:nvGrpSpPr>
        <p:grpSpPr bwMode="auto">
          <a:xfrm>
            <a:off x="298450" y="4424486"/>
            <a:ext cx="3128963" cy="744538"/>
            <a:chOff x="-18920" y="0"/>
            <a:chExt cx="3108171" cy="810974"/>
          </a:xfrm>
        </p:grpSpPr>
        <p:sp>
          <p:nvSpPr>
            <p:cNvPr id="14401" name="Rectangle 9"/>
            <p:cNvSpPr>
              <a:spLocks noChangeArrowheads="1"/>
            </p:cNvSpPr>
            <p:nvPr/>
          </p:nvSpPr>
          <p:spPr bwMode="auto">
            <a:xfrm>
              <a:off x="30733" y="0"/>
              <a:ext cx="2988792" cy="8109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800">
                <a:solidFill>
                  <a:srgbClr val="00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ko-KR" altLang="en-US"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02" name="Line 10"/>
            <p:cNvSpPr>
              <a:spLocks noChangeShapeType="1"/>
            </p:cNvSpPr>
            <p:nvPr/>
          </p:nvSpPr>
          <p:spPr bwMode="auto">
            <a:xfrm>
              <a:off x="318929"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3" name="Line 11"/>
            <p:cNvSpPr>
              <a:spLocks noChangeShapeType="1"/>
            </p:cNvSpPr>
            <p:nvPr/>
          </p:nvSpPr>
          <p:spPr bwMode="auto">
            <a:xfrm>
              <a:off x="595468"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4" name="Line 12"/>
            <p:cNvSpPr>
              <a:spLocks noChangeShapeType="1"/>
            </p:cNvSpPr>
            <p:nvPr/>
          </p:nvSpPr>
          <p:spPr bwMode="auto">
            <a:xfrm>
              <a:off x="942431"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5" name="Line 13"/>
            <p:cNvSpPr>
              <a:spLocks noChangeShapeType="1"/>
            </p:cNvSpPr>
            <p:nvPr/>
          </p:nvSpPr>
          <p:spPr bwMode="auto">
            <a:xfrm>
              <a:off x="1291112"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6" name="Line 14"/>
            <p:cNvSpPr>
              <a:spLocks noChangeShapeType="1"/>
            </p:cNvSpPr>
            <p:nvPr/>
          </p:nvSpPr>
          <p:spPr bwMode="auto">
            <a:xfrm>
              <a:off x="1638073"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7" name="Text Box 15"/>
            <p:cNvSpPr txBox="1">
              <a:spLocks noChangeArrowheads="1"/>
            </p:cNvSpPr>
            <p:nvPr/>
          </p:nvSpPr>
          <p:spPr bwMode="auto">
            <a:xfrm>
              <a:off x="-18920" y="152654"/>
              <a:ext cx="445630" cy="49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ts val="900"/>
                </a:lnSpc>
                <a:spcBef>
                  <a:spcPct val="0"/>
                </a:spcBef>
                <a:buFontTx/>
                <a:buNone/>
              </a:pPr>
              <a:r>
                <a:rPr lang="ko-KR" altLang="en-US" sz="800">
                  <a:solidFill>
                    <a:srgbClr val="000000"/>
                  </a:solidFill>
                  <a:latin typeface="Times New Roman" panose="02020603050405020304" pitchFamily="18" charset="0"/>
                  <a:ea typeface="돋움" pitchFamily="50" charset="-127"/>
                  <a:cs typeface="Times New Roman" panose="02020603050405020304" pitchFamily="18" charset="0"/>
                </a:rPr>
                <a:t>전원</a:t>
              </a:r>
            </a:p>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UNIT</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08" name="Text Box 16"/>
            <p:cNvSpPr txBox="1">
              <a:spLocks noChangeArrowheads="1"/>
            </p:cNvSpPr>
            <p:nvPr/>
          </p:nvSpPr>
          <p:spPr bwMode="auto">
            <a:xfrm>
              <a:off x="267989" y="131770"/>
              <a:ext cx="422580"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CPU</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09" name="Text Box 17"/>
            <p:cNvSpPr txBox="1">
              <a:spLocks noChangeArrowheads="1"/>
            </p:cNvSpPr>
            <p:nvPr/>
          </p:nvSpPr>
          <p:spPr bwMode="auto">
            <a:xfrm>
              <a:off x="553591" y="133572"/>
              <a:ext cx="476363"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QX41</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0" name="Text Box 18"/>
            <p:cNvSpPr txBox="1">
              <a:spLocks noChangeArrowheads="1"/>
            </p:cNvSpPr>
            <p:nvPr/>
          </p:nvSpPr>
          <p:spPr bwMode="auto">
            <a:xfrm>
              <a:off x="1245266" y="133572"/>
              <a:ext cx="468679"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QX41</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1" name="Text Box 19"/>
            <p:cNvSpPr txBox="1">
              <a:spLocks noChangeArrowheads="1"/>
            </p:cNvSpPr>
            <p:nvPr/>
          </p:nvSpPr>
          <p:spPr bwMode="auto">
            <a:xfrm>
              <a:off x="891837" y="133572"/>
              <a:ext cx="468679"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QY42</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2" name="Text Box 20"/>
            <p:cNvSpPr txBox="1">
              <a:spLocks noChangeArrowheads="1"/>
            </p:cNvSpPr>
            <p:nvPr/>
          </p:nvSpPr>
          <p:spPr bwMode="auto">
            <a:xfrm>
              <a:off x="1567963" y="133572"/>
              <a:ext cx="468679"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QY40</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3" name="Line 21"/>
            <p:cNvSpPr>
              <a:spLocks noChangeShapeType="1"/>
            </p:cNvSpPr>
            <p:nvPr/>
          </p:nvSpPr>
          <p:spPr bwMode="auto">
            <a:xfrm>
              <a:off x="1986753"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14" name="Text Box 22"/>
            <p:cNvSpPr txBox="1">
              <a:spLocks noChangeArrowheads="1"/>
            </p:cNvSpPr>
            <p:nvPr/>
          </p:nvSpPr>
          <p:spPr bwMode="auto">
            <a:xfrm>
              <a:off x="2252005" y="127583"/>
              <a:ext cx="499413"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hangingPunct="1">
                <a:spcBef>
                  <a:spcPct val="0"/>
                </a:spcBef>
                <a:buFontTx/>
                <a:buNone/>
              </a:pPr>
              <a:r>
                <a:rPr lang="en-US" altLang="ko-KR" sz="800" smtClean="0">
                  <a:solidFill>
                    <a:srgbClr val="000000"/>
                  </a:solidFill>
                  <a:latin typeface="Times New Roman" panose="02020603050405020304" pitchFamily="18" charset="0"/>
                  <a:ea typeface="돋움" pitchFamily="50" charset="-127"/>
                  <a:cs typeface="Times New Roman" panose="02020603050405020304" pitchFamily="18" charset="0"/>
                </a:rPr>
                <a:t>Slot trống</a:t>
              </a: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a:p>
              <a:pPr algn="ct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5" name="Line 23"/>
            <p:cNvSpPr>
              <a:spLocks noChangeShapeType="1"/>
            </p:cNvSpPr>
            <p:nvPr/>
          </p:nvSpPr>
          <p:spPr bwMode="auto">
            <a:xfrm>
              <a:off x="2333716"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16" name="Text Box 24"/>
            <p:cNvSpPr txBox="1">
              <a:spLocks noChangeArrowheads="1"/>
            </p:cNvSpPr>
            <p:nvPr/>
          </p:nvSpPr>
          <p:spPr bwMode="auto">
            <a:xfrm>
              <a:off x="1949779" y="133572"/>
              <a:ext cx="499413" cy="46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lnSpc>
                  <a:spcPts val="900"/>
                </a:lnSpc>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Q64</a:t>
              </a:r>
            </a:p>
            <a:p>
              <a:pPr eaLnBrk="1" hangingPunct="1">
                <a:lnSpc>
                  <a:spcPts val="900"/>
                </a:lnSpc>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 AD</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7" name="Text Box 25"/>
            <p:cNvSpPr txBox="1">
              <a:spLocks noChangeArrowheads="1"/>
            </p:cNvSpPr>
            <p:nvPr/>
          </p:nvSpPr>
          <p:spPr bwMode="auto">
            <a:xfrm>
              <a:off x="2620572" y="133572"/>
              <a:ext cx="468679"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QX42</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4418" name="Line 26"/>
            <p:cNvSpPr>
              <a:spLocks noChangeShapeType="1"/>
            </p:cNvSpPr>
            <p:nvPr/>
          </p:nvSpPr>
          <p:spPr bwMode="auto">
            <a:xfrm>
              <a:off x="2682397" y="0"/>
              <a:ext cx="0" cy="8109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19" name="Rectangle 38"/>
            <p:cNvSpPr>
              <a:spLocks noChangeArrowheads="1"/>
            </p:cNvSpPr>
            <p:nvPr/>
          </p:nvSpPr>
          <p:spPr bwMode="auto">
            <a:xfrm>
              <a:off x="2335829" y="450824"/>
              <a:ext cx="414897" cy="22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800">
                  <a:solidFill>
                    <a:srgbClr val="000000"/>
                  </a:solidFill>
                  <a:latin typeface="Times New Roman" panose="02020603050405020304" pitchFamily="18" charset="0"/>
                  <a:ea typeface="돋움" pitchFamily="50" charset="-127"/>
                  <a:cs typeface="Times New Roman" panose="02020603050405020304" pitchFamily="18" charset="0"/>
                </a:rPr>
                <a:t>( ? )</a:t>
              </a:r>
            </a:p>
            <a:p>
              <a:pPr eaLnBrk="1" hangingPunct="1">
                <a:spcBef>
                  <a:spcPct val="0"/>
                </a:spcBef>
                <a:buFontTx/>
                <a:buNone/>
              </a:pPr>
              <a:endParaRPr lang="en-US" altLang="ko-KR" sz="800">
                <a:solidFill>
                  <a:srgbClr val="000000"/>
                </a:solidFill>
                <a:latin typeface="Times New Roman" panose="02020603050405020304" pitchFamily="18" charset="0"/>
                <a:ea typeface="돋움" pitchFamily="50" charset="-127"/>
                <a:cs typeface="Times New Roman" panose="02020603050405020304" pitchFamily="18" charset="0"/>
              </a:endParaRPr>
            </a:p>
          </p:txBody>
        </p:sp>
      </p:grpSp>
      <p:grpSp>
        <p:nvGrpSpPr>
          <p:cNvPr id="14344" name="Group 127"/>
          <p:cNvGrpSpPr>
            <a:grpSpLocks/>
          </p:cNvGrpSpPr>
          <p:nvPr/>
        </p:nvGrpSpPr>
        <p:grpSpPr bwMode="auto">
          <a:xfrm>
            <a:off x="3551238" y="6847681"/>
            <a:ext cx="2882900" cy="409575"/>
            <a:chOff x="2281" y="3029"/>
            <a:chExt cx="1816" cy="258"/>
          </a:xfrm>
        </p:grpSpPr>
        <p:sp>
          <p:nvSpPr>
            <p:cNvPr id="14392" name="Line 1073"/>
            <p:cNvSpPr>
              <a:spLocks noChangeShapeType="1"/>
            </p:cNvSpPr>
            <p:nvPr/>
          </p:nvSpPr>
          <p:spPr bwMode="auto">
            <a:xfrm>
              <a:off x="2510" y="3158"/>
              <a:ext cx="0"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93" name="Line 1074"/>
            <p:cNvSpPr>
              <a:spLocks noChangeShapeType="1"/>
            </p:cNvSpPr>
            <p:nvPr/>
          </p:nvSpPr>
          <p:spPr bwMode="auto">
            <a:xfrm>
              <a:off x="2567" y="3158"/>
              <a:ext cx="0"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94" name="Line 1075"/>
            <p:cNvSpPr>
              <a:spLocks noChangeShapeType="1"/>
            </p:cNvSpPr>
            <p:nvPr/>
          </p:nvSpPr>
          <p:spPr bwMode="auto">
            <a:xfrm flipH="1">
              <a:off x="2281" y="3195"/>
              <a:ext cx="2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95" name="Text Box 1076"/>
            <p:cNvSpPr txBox="1">
              <a:spLocks noChangeArrowheads="1"/>
            </p:cNvSpPr>
            <p:nvPr/>
          </p:nvSpPr>
          <p:spPr bwMode="auto">
            <a:xfrm>
              <a:off x="3438" y="3030"/>
              <a:ext cx="65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en-US" altLang="ko-KR" sz="90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a:t>
              </a:r>
              <a:r>
                <a:rPr lang="en-US" altLang="ko-KR" sz="900" smtClean="0">
                  <a:latin typeface="Times New Roman" panose="02020603050405020304" pitchFamily="18" charset="0"/>
                  <a:ea typeface="돋움" pitchFamily="50" charset="-127"/>
                  <a:cs typeface="Times New Roman" panose="02020603050405020304" pitchFamily="18" charset="0"/>
                </a:rPr>
                <a:t>?       </a:t>
              </a:r>
              <a:r>
                <a:rPr lang="en-US" altLang="ko-KR" sz="900">
                  <a:latin typeface="Times New Roman" panose="02020603050405020304" pitchFamily="18" charset="0"/>
                  <a:ea typeface="돋움" pitchFamily="50" charset="-127"/>
                  <a:cs typeface="Times New Roman" panose="02020603050405020304" pitchFamily="18" charset="0"/>
                </a:rPr>
                <a:t>)</a:t>
              </a:r>
            </a:p>
          </p:txBody>
        </p:sp>
        <p:sp>
          <p:nvSpPr>
            <p:cNvPr id="14396" name="Text Box 1077"/>
            <p:cNvSpPr txBox="1">
              <a:spLocks noChangeArrowheads="1"/>
            </p:cNvSpPr>
            <p:nvPr/>
          </p:nvSpPr>
          <p:spPr bwMode="auto">
            <a:xfrm>
              <a:off x="2426" y="3029"/>
              <a:ext cx="2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X0</a:t>
              </a:r>
            </a:p>
          </p:txBody>
        </p:sp>
        <p:sp>
          <p:nvSpPr>
            <p:cNvPr id="14397" name="Line 1078"/>
            <p:cNvSpPr>
              <a:spLocks noChangeShapeType="1"/>
            </p:cNvSpPr>
            <p:nvPr/>
          </p:nvSpPr>
          <p:spPr bwMode="auto">
            <a:xfrm>
              <a:off x="2281" y="3062"/>
              <a:ext cx="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98" name="Line 1079"/>
            <p:cNvSpPr>
              <a:spLocks noChangeShapeType="1"/>
            </p:cNvSpPr>
            <p:nvPr/>
          </p:nvSpPr>
          <p:spPr bwMode="auto">
            <a:xfrm>
              <a:off x="2567" y="3195"/>
              <a:ext cx="9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99" name="Line 1080"/>
            <p:cNvSpPr>
              <a:spLocks noChangeShapeType="1"/>
            </p:cNvSpPr>
            <p:nvPr/>
          </p:nvSpPr>
          <p:spPr bwMode="auto">
            <a:xfrm>
              <a:off x="3846" y="3195"/>
              <a:ext cx="2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400" name="Line 1081"/>
            <p:cNvSpPr>
              <a:spLocks noChangeShapeType="1"/>
            </p:cNvSpPr>
            <p:nvPr/>
          </p:nvSpPr>
          <p:spPr bwMode="auto">
            <a:xfrm>
              <a:off x="4061" y="3062"/>
              <a:ext cx="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4345" name="Group 94"/>
          <p:cNvGrpSpPr>
            <a:grpSpLocks/>
          </p:cNvGrpSpPr>
          <p:nvPr/>
        </p:nvGrpSpPr>
        <p:grpSpPr bwMode="auto">
          <a:xfrm>
            <a:off x="3575050" y="3512840"/>
            <a:ext cx="2808288" cy="976313"/>
            <a:chOff x="3575050" y="5024438"/>
            <a:chExt cx="2971800" cy="1276350"/>
          </a:xfrm>
        </p:grpSpPr>
        <p:grpSp>
          <p:nvGrpSpPr>
            <p:cNvPr id="14346" name="Group 117"/>
            <p:cNvGrpSpPr>
              <a:grpSpLocks/>
            </p:cNvGrpSpPr>
            <p:nvPr/>
          </p:nvGrpSpPr>
          <p:grpSpPr bwMode="auto">
            <a:xfrm>
              <a:off x="3575050" y="5024438"/>
              <a:ext cx="2971800" cy="1276350"/>
              <a:chOff x="243" y="3982"/>
              <a:chExt cx="1872" cy="804"/>
            </a:xfrm>
          </p:grpSpPr>
          <p:sp>
            <p:nvSpPr>
              <p:cNvPr id="14349" name="Line 1218"/>
              <p:cNvSpPr>
                <a:spLocks noChangeShapeType="1"/>
              </p:cNvSpPr>
              <p:nvPr/>
            </p:nvSpPr>
            <p:spPr bwMode="auto">
              <a:xfrm>
                <a:off x="1261" y="4223"/>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50" name="Line 1219"/>
              <p:cNvSpPr>
                <a:spLocks noChangeShapeType="1"/>
              </p:cNvSpPr>
              <p:nvPr/>
            </p:nvSpPr>
            <p:spPr bwMode="auto">
              <a:xfrm>
                <a:off x="1261" y="4649"/>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51" name="Rectangle 1220"/>
              <p:cNvSpPr>
                <a:spLocks noChangeArrowheads="1"/>
              </p:cNvSpPr>
              <p:nvPr/>
            </p:nvSpPr>
            <p:spPr bwMode="auto">
              <a:xfrm>
                <a:off x="1389"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2" name="Text Box 1221"/>
              <p:cNvSpPr txBox="1">
                <a:spLocks noChangeArrowheads="1"/>
              </p:cNvSpPr>
              <p:nvPr/>
            </p:nvSpPr>
            <p:spPr bwMode="auto">
              <a:xfrm>
                <a:off x="1095" y="4127"/>
                <a:ext cx="2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X0</a:t>
                </a:r>
              </a:p>
            </p:txBody>
          </p:sp>
          <p:sp>
            <p:nvSpPr>
              <p:cNvPr id="14353" name="Text Box 1222"/>
              <p:cNvSpPr txBox="1">
                <a:spLocks noChangeArrowheads="1"/>
              </p:cNvSpPr>
              <p:nvPr/>
            </p:nvSpPr>
            <p:spPr bwMode="auto">
              <a:xfrm>
                <a:off x="1075" y="4569"/>
                <a:ext cx="2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Y40</a:t>
                </a:r>
              </a:p>
            </p:txBody>
          </p:sp>
          <p:sp>
            <p:nvSpPr>
              <p:cNvPr id="14354" name="Rectangle 1223"/>
              <p:cNvSpPr>
                <a:spLocks noChangeArrowheads="1"/>
              </p:cNvSpPr>
              <p:nvPr/>
            </p:nvSpPr>
            <p:spPr bwMode="auto">
              <a:xfrm>
                <a:off x="1484"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5" name="Rectangle 1224"/>
              <p:cNvSpPr>
                <a:spLocks noChangeArrowheads="1"/>
              </p:cNvSpPr>
              <p:nvPr/>
            </p:nvSpPr>
            <p:spPr bwMode="auto">
              <a:xfrm>
                <a:off x="1581"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6" name="Rectangle 1225"/>
              <p:cNvSpPr>
                <a:spLocks noChangeArrowheads="1"/>
              </p:cNvSpPr>
              <p:nvPr/>
            </p:nvSpPr>
            <p:spPr bwMode="auto">
              <a:xfrm>
                <a:off x="1676"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7" name="Rectangle 1226"/>
              <p:cNvSpPr>
                <a:spLocks noChangeArrowheads="1"/>
              </p:cNvSpPr>
              <p:nvPr/>
            </p:nvSpPr>
            <p:spPr bwMode="auto">
              <a:xfrm>
                <a:off x="1768"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8" name="Rectangle 1227"/>
              <p:cNvSpPr>
                <a:spLocks noChangeArrowheads="1"/>
              </p:cNvSpPr>
              <p:nvPr/>
            </p:nvSpPr>
            <p:spPr bwMode="auto">
              <a:xfrm>
                <a:off x="1880"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59" name="Line 1228"/>
              <p:cNvSpPr>
                <a:spLocks noChangeShapeType="1"/>
              </p:cNvSpPr>
              <p:nvPr/>
            </p:nvSpPr>
            <p:spPr bwMode="auto">
              <a:xfrm>
                <a:off x="243" y="4078"/>
                <a:ext cx="0" cy="7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0" name="Line 1229"/>
              <p:cNvSpPr>
                <a:spLocks noChangeShapeType="1"/>
              </p:cNvSpPr>
              <p:nvPr/>
            </p:nvSpPr>
            <p:spPr bwMode="auto">
              <a:xfrm>
                <a:off x="339" y="4127"/>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1" name="Line 1230"/>
              <p:cNvSpPr>
                <a:spLocks noChangeShapeType="1"/>
              </p:cNvSpPr>
              <p:nvPr/>
            </p:nvSpPr>
            <p:spPr bwMode="auto">
              <a:xfrm>
                <a:off x="387" y="4127"/>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2" name="Line 1231"/>
              <p:cNvSpPr>
                <a:spLocks noChangeShapeType="1"/>
              </p:cNvSpPr>
              <p:nvPr/>
            </p:nvSpPr>
            <p:spPr bwMode="auto">
              <a:xfrm flipH="1">
                <a:off x="243" y="4175"/>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3" name="Line 1232"/>
              <p:cNvSpPr>
                <a:spLocks noChangeShapeType="1"/>
              </p:cNvSpPr>
              <p:nvPr/>
            </p:nvSpPr>
            <p:spPr bwMode="auto">
              <a:xfrm>
                <a:off x="339" y="436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4" name="Line 1233"/>
              <p:cNvSpPr>
                <a:spLocks noChangeShapeType="1"/>
              </p:cNvSpPr>
              <p:nvPr/>
            </p:nvSpPr>
            <p:spPr bwMode="auto">
              <a:xfrm>
                <a:off x="387" y="436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5" name="Line 1234"/>
              <p:cNvSpPr>
                <a:spLocks noChangeShapeType="1"/>
              </p:cNvSpPr>
              <p:nvPr/>
            </p:nvSpPr>
            <p:spPr bwMode="auto">
              <a:xfrm flipH="1">
                <a:off x="243" y="4416"/>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6" name="Line 1235"/>
              <p:cNvSpPr>
                <a:spLocks noChangeShapeType="1"/>
              </p:cNvSpPr>
              <p:nvPr/>
            </p:nvSpPr>
            <p:spPr bwMode="auto">
              <a:xfrm>
                <a:off x="387" y="4416"/>
                <a:ext cx="4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7" name="Line 1236"/>
              <p:cNvSpPr>
                <a:spLocks noChangeShapeType="1"/>
              </p:cNvSpPr>
              <p:nvPr/>
            </p:nvSpPr>
            <p:spPr bwMode="auto">
              <a:xfrm>
                <a:off x="387" y="4175"/>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8" name="Line 1237"/>
              <p:cNvSpPr>
                <a:spLocks noChangeShapeType="1"/>
              </p:cNvSpPr>
              <p:nvPr/>
            </p:nvSpPr>
            <p:spPr bwMode="auto">
              <a:xfrm>
                <a:off x="1107" y="4078"/>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69" name="Oval 1238"/>
              <p:cNvSpPr>
                <a:spLocks noChangeArrowheads="1"/>
              </p:cNvSpPr>
              <p:nvPr/>
            </p:nvSpPr>
            <p:spPr bwMode="auto">
              <a:xfrm>
                <a:off x="781" y="4078"/>
                <a:ext cx="278" cy="193"/>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Times New Roman" panose="02020603050405020304" pitchFamily="18" charset="0"/>
                  <a:ea typeface="돋움" pitchFamily="50" charset="-127"/>
                  <a:cs typeface="Times New Roman" panose="02020603050405020304" pitchFamily="18" charset="0"/>
                </a:endParaRPr>
              </a:p>
            </p:txBody>
          </p:sp>
          <p:sp>
            <p:nvSpPr>
              <p:cNvPr id="14370" name="Text Box 1239"/>
              <p:cNvSpPr txBox="1">
                <a:spLocks noChangeArrowheads="1"/>
              </p:cNvSpPr>
              <p:nvPr/>
            </p:nvSpPr>
            <p:spPr bwMode="auto">
              <a:xfrm>
                <a:off x="265" y="4241"/>
                <a:ext cx="26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C0</a:t>
                </a:r>
              </a:p>
            </p:txBody>
          </p:sp>
          <p:sp>
            <p:nvSpPr>
              <p:cNvPr id="14371" name="Text Box 1240"/>
              <p:cNvSpPr txBox="1">
                <a:spLocks noChangeArrowheads="1"/>
              </p:cNvSpPr>
              <p:nvPr/>
            </p:nvSpPr>
            <p:spPr bwMode="auto">
              <a:xfrm>
                <a:off x="275" y="3982"/>
                <a:ext cx="25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X0</a:t>
                </a:r>
              </a:p>
            </p:txBody>
          </p:sp>
          <p:sp>
            <p:nvSpPr>
              <p:cNvPr id="14372" name="Rectangle 1241"/>
              <p:cNvSpPr>
                <a:spLocks noChangeArrowheads="1"/>
              </p:cNvSpPr>
              <p:nvPr/>
            </p:nvSpPr>
            <p:spPr bwMode="auto">
              <a:xfrm>
                <a:off x="1982"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73" name="Rectangle 1242"/>
              <p:cNvSpPr>
                <a:spLocks noChangeArrowheads="1"/>
              </p:cNvSpPr>
              <p:nvPr/>
            </p:nvSpPr>
            <p:spPr bwMode="auto">
              <a:xfrm>
                <a:off x="1767" y="4559"/>
                <a:ext cx="215" cy="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74" name="Rectangle 1243"/>
              <p:cNvSpPr>
                <a:spLocks noChangeArrowheads="1"/>
              </p:cNvSpPr>
              <p:nvPr/>
            </p:nvSpPr>
            <p:spPr bwMode="auto">
              <a:xfrm>
                <a:off x="675" y="4599"/>
                <a:ext cx="192" cy="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900">
                  <a:latin typeface="Times New Roman" panose="02020603050405020304" pitchFamily="18" charset="0"/>
                  <a:ea typeface="돋움" pitchFamily="50" charset="-127"/>
                  <a:cs typeface="Times New Roman" panose="02020603050405020304" pitchFamily="18" charset="0"/>
                </a:endParaRPr>
              </a:p>
            </p:txBody>
          </p:sp>
          <p:sp>
            <p:nvSpPr>
              <p:cNvPr id="14375" name="Rectangle 1244"/>
              <p:cNvSpPr>
                <a:spLocks noChangeArrowheads="1"/>
              </p:cNvSpPr>
              <p:nvPr/>
            </p:nvSpPr>
            <p:spPr bwMode="auto">
              <a:xfrm>
                <a:off x="867" y="4599"/>
                <a:ext cx="192" cy="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ko-KR" sz="800">
                  <a:latin typeface="Times New Roman" panose="02020603050405020304" pitchFamily="18" charset="0"/>
                  <a:ea typeface="돋움" pitchFamily="50" charset="-127"/>
                  <a:cs typeface="Times New Roman" panose="02020603050405020304" pitchFamily="18" charset="0"/>
                </a:endParaRPr>
              </a:p>
            </p:txBody>
          </p:sp>
          <p:sp>
            <p:nvSpPr>
              <p:cNvPr id="14376" name="Line 1245"/>
              <p:cNvSpPr>
                <a:spLocks noChangeShapeType="1"/>
              </p:cNvSpPr>
              <p:nvPr/>
            </p:nvSpPr>
            <p:spPr bwMode="auto">
              <a:xfrm>
                <a:off x="1059" y="4416"/>
                <a:ext cx="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77" name="Text Box 1246"/>
              <p:cNvSpPr txBox="1">
                <a:spLocks noChangeArrowheads="1"/>
              </p:cNvSpPr>
              <p:nvPr/>
            </p:nvSpPr>
            <p:spPr bwMode="auto">
              <a:xfrm>
                <a:off x="781" y="4302"/>
                <a:ext cx="3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 Y40 )</a:t>
                </a:r>
              </a:p>
            </p:txBody>
          </p:sp>
          <p:sp>
            <p:nvSpPr>
              <p:cNvPr id="14378" name="Line 1247"/>
              <p:cNvSpPr>
                <a:spLocks noChangeShapeType="1"/>
              </p:cNvSpPr>
              <p:nvPr/>
            </p:nvSpPr>
            <p:spPr bwMode="auto">
              <a:xfrm>
                <a:off x="1059" y="4649"/>
                <a:ext cx="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79" name="Line 1248"/>
              <p:cNvSpPr>
                <a:spLocks noChangeShapeType="1"/>
              </p:cNvSpPr>
              <p:nvPr/>
            </p:nvSpPr>
            <p:spPr bwMode="auto">
              <a:xfrm>
                <a:off x="339" y="4604"/>
                <a:ext cx="0"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0" name="Line 1249"/>
              <p:cNvSpPr>
                <a:spLocks noChangeShapeType="1"/>
              </p:cNvSpPr>
              <p:nvPr/>
            </p:nvSpPr>
            <p:spPr bwMode="auto">
              <a:xfrm>
                <a:off x="387" y="4604"/>
                <a:ext cx="0"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1" name="Line 1250"/>
              <p:cNvSpPr>
                <a:spLocks noChangeShapeType="1"/>
              </p:cNvSpPr>
              <p:nvPr/>
            </p:nvSpPr>
            <p:spPr bwMode="auto">
              <a:xfrm flipH="1">
                <a:off x="243" y="4649"/>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2" name="Line 1251"/>
              <p:cNvSpPr>
                <a:spLocks noChangeShapeType="1"/>
              </p:cNvSpPr>
              <p:nvPr/>
            </p:nvSpPr>
            <p:spPr bwMode="auto">
              <a:xfrm>
                <a:off x="387" y="4649"/>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3" name="Line 1252"/>
              <p:cNvSpPr>
                <a:spLocks noChangeShapeType="1"/>
              </p:cNvSpPr>
              <p:nvPr/>
            </p:nvSpPr>
            <p:spPr bwMode="auto">
              <a:xfrm flipV="1">
                <a:off x="1767" y="4148"/>
                <a:ext cx="0" cy="50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4" name="Text Box 1253"/>
              <p:cNvSpPr txBox="1">
                <a:spLocks noChangeArrowheads="1"/>
              </p:cNvSpPr>
              <p:nvPr/>
            </p:nvSpPr>
            <p:spPr bwMode="auto">
              <a:xfrm>
                <a:off x="275" y="4474"/>
                <a:ext cx="25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X1</a:t>
                </a:r>
              </a:p>
            </p:txBody>
          </p:sp>
          <p:sp>
            <p:nvSpPr>
              <p:cNvPr id="14385" name="Line 1254"/>
              <p:cNvSpPr>
                <a:spLocks noChangeShapeType="1"/>
              </p:cNvSpPr>
              <p:nvPr/>
            </p:nvSpPr>
            <p:spPr bwMode="auto">
              <a:xfrm>
                <a:off x="1261" y="4421"/>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6" name="Text Box 1255"/>
              <p:cNvSpPr txBox="1">
                <a:spLocks noChangeArrowheads="1"/>
              </p:cNvSpPr>
              <p:nvPr/>
            </p:nvSpPr>
            <p:spPr bwMode="auto">
              <a:xfrm>
                <a:off x="1095" y="4325"/>
                <a:ext cx="2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X1</a:t>
                </a:r>
              </a:p>
            </p:txBody>
          </p:sp>
          <p:sp>
            <p:nvSpPr>
              <p:cNvPr id="14387" name="Rectangle 1256"/>
              <p:cNvSpPr>
                <a:spLocks noChangeArrowheads="1"/>
              </p:cNvSpPr>
              <p:nvPr/>
            </p:nvSpPr>
            <p:spPr bwMode="auto">
              <a:xfrm>
                <a:off x="1982" y="4325"/>
                <a:ext cx="63"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88" name="Line 1257"/>
              <p:cNvSpPr>
                <a:spLocks noChangeShapeType="1"/>
              </p:cNvSpPr>
              <p:nvPr/>
            </p:nvSpPr>
            <p:spPr bwMode="auto">
              <a:xfrm flipV="1">
                <a:off x="1982" y="4148"/>
                <a:ext cx="0" cy="50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4389" name="Text Box 158"/>
              <p:cNvSpPr txBox="1">
                <a:spLocks noChangeArrowheads="1"/>
              </p:cNvSpPr>
              <p:nvPr/>
            </p:nvSpPr>
            <p:spPr bwMode="auto">
              <a:xfrm>
                <a:off x="857" y="4566"/>
                <a:ext cx="21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C0</a:t>
                </a:r>
              </a:p>
            </p:txBody>
          </p:sp>
          <p:sp>
            <p:nvSpPr>
              <p:cNvPr id="14390" name="Text Box 159"/>
              <p:cNvSpPr txBox="1">
                <a:spLocks noChangeArrowheads="1"/>
              </p:cNvSpPr>
              <p:nvPr/>
            </p:nvSpPr>
            <p:spPr bwMode="auto">
              <a:xfrm>
                <a:off x="645" y="4566"/>
                <a:ext cx="26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RST</a:t>
                </a:r>
              </a:p>
            </p:txBody>
          </p:sp>
          <p:sp>
            <p:nvSpPr>
              <p:cNvPr id="14391" name="Text Box 160"/>
              <p:cNvSpPr txBox="1">
                <a:spLocks noChangeArrowheads="1"/>
              </p:cNvSpPr>
              <p:nvPr/>
            </p:nvSpPr>
            <p:spPr bwMode="auto">
              <a:xfrm>
                <a:off x="757" y="4100"/>
                <a:ext cx="30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latin typeface="Times New Roman" panose="02020603050405020304" pitchFamily="18" charset="0"/>
                    <a:ea typeface="돋움" pitchFamily="50" charset="-127"/>
                    <a:cs typeface="Times New Roman" panose="02020603050405020304" pitchFamily="18" charset="0"/>
                  </a:rPr>
                  <a:t>C0 ??</a:t>
                </a:r>
              </a:p>
            </p:txBody>
          </p:sp>
        </p:grpSp>
        <p:sp>
          <p:nvSpPr>
            <p:cNvPr id="14347" name="Rectangle 1256"/>
            <p:cNvSpPr>
              <a:spLocks noChangeArrowheads="1"/>
            </p:cNvSpPr>
            <p:nvPr/>
          </p:nvSpPr>
          <p:spPr bwMode="auto">
            <a:xfrm>
              <a:off x="5381625" y="5545138"/>
              <a:ext cx="207963" cy="174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a:latin typeface="Times New Roman" panose="02020603050405020304" pitchFamily="18" charset="0"/>
                <a:ea typeface="돋움" pitchFamily="50" charset="-127"/>
                <a:cs typeface="Times New Roman" panose="02020603050405020304" pitchFamily="18" charset="0"/>
              </a:endParaRPr>
            </a:p>
          </p:txBody>
        </p:sp>
        <p:sp>
          <p:nvSpPr>
            <p:cNvPr id="14348" name="Line 1252"/>
            <p:cNvSpPr>
              <a:spLocks noChangeShapeType="1"/>
            </p:cNvSpPr>
            <p:nvPr/>
          </p:nvSpPr>
          <p:spPr bwMode="auto">
            <a:xfrm flipV="1">
              <a:off x="5581650" y="5264150"/>
              <a:ext cx="0" cy="830263"/>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872371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6"/>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83" name="Text Box 6"/>
          <p:cNvSpPr txBox="1">
            <a:spLocks noChangeArrowheads="1"/>
          </p:cNvSpPr>
          <p:nvPr/>
        </p:nvSpPr>
        <p:spPr bwMode="auto">
          <a:xfrm>
            <a:off x="123825" y="228600"/>
            <a:ext cx="593432" cy="338554"/>
          </a:xfrm>
          <a:prstGeom prst="rect">
            <a:avLst/>
          </a:prstGeom>
          <a:noFill/>
          <a:ln w="9525">
            <a:noFill/>
            <a:miter lim="800000"/>
            <a:headEnd/>
            <a:tailEnd/>
          </a:ln>
          <a:effectLst/>
        </p:spPr>
        <p:txBody>
          <a:bodyPr wrap="none">
            <a:spAutoFit/>
          </a:bodyPr>
          <a:lstStyle/>
          <a:p>
            <a:pPr>
              <a:defRPr/>
            </a:pPr>
            <a:r>
              <a:rPr lang="en-US" altLang="ko-KR"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PLC</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6388"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14. </a:t>
            </a:r>
            <a:r>
              <a:rPr lang="en-US" altLang="ko-KR" sz="900" dirty="0" err="1" smtClean="0">
                <a:latin typeface="Times New Roman" panose="02020603050405020304" pitchFamily="18" charset="0"/>
                <a:ea typeface="돋움" pitchFamily="50" charset="-127"/>
                <a:cs typeface="Times New Roman" panose="02020603050405020304" pitchFamily="18" charset="0"/>
              </a:rPr>
              <a:t>Đáp</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án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sai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khi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nói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về</a:t>
            </a:r>
            <a:r>
              <a:rPr lang="en-US" altLang="ko-KR" sz="900" dirty="0" smtClean="0">
                <a:latin typeface="Times New Roman" panose="02020603050405020304" pitchFamily="18" charset="0"/>
                <a:ea typeface="돋움" pitchFamily="50" charset="-127"/>
                <a:cs typeface="Times New Roman" panose="02020603050405020304" pitchFamily="18" charset="0"/>
              </a:rPr>
              <a:t> Timer?</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① Có thể thay đổi đơn vị của </a:t>
            </a:r>
            <a:r>
              <a:rPr lang="en-US" altLang="ko-KR" sz="900" dirty="0" smtClean="0">
                <a:latin typeface="Times New Roman" panose="02020603050405020304" pitchFamily="18" charset="0"/>
                <a:ea typeface="돋움" pitchFamily="50" charset="-127"/>
                <a:cs typeface="Times New Roman" panose="02020603050405020304" pitchFamily="18" charset="0"/>
              </a:rPr>
              <a:t>Timer</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trong </a:t>
            </a:r>
            <a:r>
              <a:rPr lang="en-US" altLang="ko-KR" sz="900" dirty="0" smtClean="0">
                <a:latin typeface="Times New Roman" panose="02020603050405020304" pitchFamily="18" charset="0"/>
                <a:ea typeface="돋움" pitchFamily="50" charset="-127"/>
                <a:cs typeface="Times New Roman" panose="02020603050405020304" pitchFamily="18" charset="0"/>
              </a:rPr>
              <a:t>Parameter</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vi-VN"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② </a:t>
            </a:r>
            <a:r>
              <a:rPr lang="en-US" altLang="ko-KR" sz="900" dirty="0" smtClean="0">
                <a:latin typeface="Times New Roman" panose="02020603050405020304" pitchFamily="18" charset="0"/>
                <a:ea typeface="돋움" pitchFamily="50" charset="-127"/>
                <a:cs typeface="Times New Roman" panose="02020603050405020304" pitchFamily="18" charset="0"/>
              </a:rPr>
              <a:t>Timer</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là lệnh 4 </a:t>
            </a:r>
            <a:r>
              <a:rPr lang="en-US" altLang="ko-KR" sz="900" dirty="0" smtClean="0">
                <a:latin typeface="Times New Roman" panose="02020603050405020304" pitchFamily="18" charset="0"/>
                <a:ea typeface="돋움" pitchFamily="50" charset="-127"/>
                <a:cs typeface="Times New Roman" panose="02020603050405020304" pitchFamily="18" charset="0"/>
              </a:rPr>
              <a:t>step</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vi-VN"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 ③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Timer</a:t>
            </a:r>
            <a:r>
              <a:rPr lang="vi-VN"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K10, H10, v.v. có thể được đặt trực tiếp.</a:t>
            </a: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 ④ Giá trị cài đặt </a:t>
            </a:r>
            <a:r>
              <a:rPr lang="en-US" altLang="ko-KR" sz="900" dirty="0" smtClean="0">
                <a:latin typeface="Times New Roman" panose="02020603050405020304" pitchFamily="18" charset="0"/>
                <a:ea typeface="돋움" pitchFamily="50" charset="-127"/>
                <a:cs typeface="Times New Roman" panose="02020603050405020304" pitchFamily="18" charset="0"/>
              </a:rPr>
              <a:t>Timer</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là K1 ~ K32767.</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15. </a:t>
            </a:r>
            <a:r>
              <a:rPr lang="en-US" altLang="ko-KR" sz="900" dirty="0" err="1" smtClean="0">
                <a:latin typeface="Times New Roman" panose="02020603050405020304" pitchFamily="18" charset="0"/>
                <a:ea typeface="돋움" pitchFamily="50" charset="-127"/>
                <a:cs typeface="Times New Roman" panose="02020603050405020304" pitchFamily="18" charset="0"/>
              </a:rPr>
              <a:t>Khi</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muốn</a:t>
            </a:r>
            <a:r>
              <a:rPr lang="en-US" altLang="ko-KR" sz="900" dirty="0" smtClean="0">
                <a:latin typeface="Times New Roman" panose="02020603050405020304" pitchFamily="18" charset="0"/>
                <a:ea typeface="돋움" pitchFamily="50" charset="-127"/>
                <a:cs typeface="Times New Roman" panose="02020603050405020304" pitchFamily="18" charset="0"/>
              </a:rPr>
              <a:t> Reset data </a:t>
            </a:r>
            <a:r>
              <a:rPr lang="vi-VN" altLang="ko-KR" sz="900" dirty="0" smtClean="0">
                <a:latin typeface="Times New Roman" panose="02020603050405020304" pitchFamily="18" charset="0"/>
                <a:ea typeface="돋움" pitchFamily="50" charset="-127"/>
                <a:cs typeface="Times New Roman" panose="02020603050405020304" pitchFamily="18" charset="0"/>
              </a:rPr>
              <a:t>của </a:t>
            </a:r>
            <a:r>
              <a:rPr lang="vi-VN" altLang="ko-KR" sz="900" dirty="0">
                <a:latin typeface="Times New Roman" panose="02020603050405020304" pitchFamily="18" charset="0"/>
                <a:ea typeface="돋움" pitchFamily="50" charset="-127"/>
                <a:cs typeface="Times New Roman" panose="02020603050405020304" pitchFamily="18" charset="0"/>
              </a:rPr>
              <a:t>D0 ~ D1 cùng một lúc.</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Lệnh</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thực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hiện</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là</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gì</a:t>
            </a:r>
            <a:r>
              <a:rPr lang="en-US" altLang="ko-KR" sz="900" dirty="0">
                <a:latin typeface="Times New Roman" panose="02020603050405020304" pitchFamily="18" charset="0"/>
                <a:ea typeface="돋움" pitchFamily="50" charset="-127"/>
                <a:cs typeface="Times New Roman" panose="02020603050405020304" pitchFamily="18" charset="0"/>
              </a:rPr>
              <a:t>?</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① RST D0 K2 </a:t>
            </a: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② DMOV K0 D0</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③ FMOV D0 D1 K2 ④ BMOV K0 D0 K2</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16. Lệnh nào được sử dụng để chuyển một lượng lớn dữ liệu có giá trị như dữ liệu </a:t>
            </a:r>
            <a:r>
              <a:rPr lang="en-US" altLang="ko-KR" sz="900" dirty="0" smtClean="0">
                <a:latin typeface="Times New Roman" panose="02020603050405020304" pitchFamily="18" charset="0"/>
                <a:ea typeface="돋움" pitchFamily="50" charset="-127"/>
                <a:cs typeface="Times New Roman" panose="02020603050405020304" pitchFamily="18" charset="0"/>
              </a:rPr>
              <a:t>Recipe</a:t>
            </a:r>
            <a:r>
              <a:rPr lang="vi-VN" altLang="ko-KR" sz="900" dirty="0" smtClean="0">
                <a:latin typeface="Times New Roman" panose="02020603050405020304" pitchFamily="18" charset="0"/>
                <a:ea typeface="돋움" pitchFamily="50" charset="-127"/>
                <a:cs typeface="Times New Roman" panose="02020603050405020304" pitchFamily="18" charset="0"/>
              </a:rPr>
              <a:t>/</a:t>
            </a:r>
            <a:r>
              <a:rPr lang="vi-VN" altLang="ko-KR" sz="900" baseline="30000" dirty="0"/>
              <a:t> </a:t>
            </a:r>
            <a:r>
              <a:rPr lang="en-US" altLang="ko-KR" sz="900" dirty="0">
                <a:latin typeface="Times New Roman" panose="02020603050405020304" pitchFamily="18" charset="0"/>
                <a:ea typeface="돋움" pitchFamily="50" charset="-127"/>
                <a:cs typeface="Times New Roman" panose="02020603050405020304" pitchFamily="18" charset="0"/>
              </a:rPr>
              <a:t>L</a:t>
            </a:r>
            <a:r>
              <a:rPr lang="vi-VN" altLang="ko-KR" sz="900" dirty="0" smtClean="0">
                <a:latin typeface="Times New Roman" panose="02020603050405020304" pitchFamily="18" charset="0"/>
                <a:ea typeface="돋움" pitchFamily="50" charset="-127"/>
                <a:cs typeface="Times New Roman" panose="02020603050405020304" pitchFamily="18" charset="0"/>
              </a:rPr>
              <a:t>ocation </a:t>
            </a:r>
            <a:r>
              <a:rPr lang="vi-VN" altLang="ko-KR" sz="900" dirty="0">
                <a:latin typeface="Times New Roman" panose="02020603050405020304" pitchFamily="18" charset="0"/>
                <a:ea typeface="돋움" pitchFamily="50" charset="-127"/>
                <a:cs typeface="Times New Roman" panose="02020603050405020304" pitchFamily="18" charset="0"/>
              </a:rPr>
              <a:t>data  </a:t>
            </a:r>
            <a:r>
              <a:rPr lang="vi-VN" altLang="ko-KR" sz="900" dirty="0" smtClean="0">
                <a:latin typeface="Times New Roman" panose="02020603050405020304" pitchFamily="18" charset="0"/>
                <a:ea typeface="돋움" pitchFamily="50" charset="-127"/>
                <a:cs typeface="Times New Roman" panose="02020603050405020304" pitchFamily="18" charset="0"/>
              </a:rPr>
              <a:t>(</a:t>
            </a:r>
            <a:r>
              <a:rPr lang="en-US" altLang="ko-KR" sz="900" dirty="0" err="1" smtClean="0">
                <a:latin typeface="Times New Roman" panose="02020603050405020304" pitchFamily="18" charset="0"/>
                <a:ea typeface="돋움" pitchFamily="50" charset="-127"/>
                <a:cs typeface="Times New Roman" panose="02020603050405020304" pitchFamily="18" charset="0"/>
              </a:rPr>
              <a:t>nhiều</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hơn </a:t>
            </a:r>
            <a:r>
              <a:rPr lang="vi-VN" altLang="ko-KR" sz="900" dirty="0">
                <a:latin typeface="Times New Roman" panose="02020603050405020304" pitchFamily="18" charset="0"/>
                <a:ea typeface="돋움" pitchFamily="50" charset="-127"/>
                <a:cs typeface="Times New Roman" panose="02020603050405020304" pitchFamily="18" charset="0"/>
              </a:rPr>
              <a:t>10 ~ 100) đến </a:t>
            </a:r>
            <a:r>
              <a:rPr lang="vi-VN" altLang="ko-KR" sz="900" dirty="0" smtClean="0">
                <a:latin typeface="Times New Roman" panose="02020603050405020304" pitchFamily="18" charset="0"/>
                <a:ea typeface="돋움" pitchFamily="50" charset="-127"/>
                <a:cs typeface="Times New Roman" panose="02020603050405020304" pitchFamily="18" charset="0"/>
              </a:rPr>
              <a:t>vùn</a:t>
            </a:r>
            <a:r>
              <a:rPr lang="en-US" altLang="ko-KR" sz="900" dirty="0" smtClean="0">
                <a:latin typeface="Times New Roman" panose="02020603050405020304" pitchFamily="18" charset="0"/>
                <a:ea typeface="돋움" pitchFamily="50" charset="-127"/>
                <a:cs typeface="Times New Roman" panose="02020603050405020304" pitchFamily="18" charset="0"/>
              </a:rPr>
              <a:t>g Latch</a:t>
            </a:r>
            <a:r>
              <a:rPr lang="vi-VN" altLang="ko-KR" sz="900" dirty="0" smtClean="0">
                <a:latin typeface="Times New Roman" panose="02020603050405020304" pitchFamily="18" charset="0"/>
                <a:ea typeface="돋움" pitchFamily="50" charset="-127"/>
                <a:cs typeface="Times New Roman" panose="02020603050405020304" pitchFamily="18" charset="0"/>
              </a:rPr>
              <a:t>? </a:t>
            </a: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smtClean="0">
                <a:latin typeface="Times New Roman" panose="02020603050405020304" pitchFamily="18" charset="0"/>
                <a:ea typeface="돋움" pitchFamily="50" charset="-127"/>
                <a:cs typeface="Times New Roman" panose="02020603050405020304" pitchFamily="18" charset="0"/>
              </a:rPr>
              <a:t>(</a:t>
            </a:r>
            <a:r>
              <a:rPr lang="vi-VN" altLang="ko-KR" sz="900" dirty="0">
                <a:latin typeface="Times New Roman" panose="02020603050405020304" pitchFamily="18" charset="0"/>
                <a:ea typeface="돋움" pitchFamily="50" charset="-127"/>
                <a:cs typeface="Times New Roman" panose="02020603050405020304" pitchFamily="18" charset="0"/>
              </a:rPr>
              <a:t>Lệnh ngắn nhất có thể viết khi viết chương trình)</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① BMOV </a:t>
            </a:r>
            <a:r>
              <a:rPr lang="en-US" altLang="ko-KR" sz="900" dirty="0">
                <a:latin typeface="Times New Roman" panose="02020603050405020304" pitchFamily="18" charset="0"/>
                <a:ea typeface="돋움" pitchFamily="50" charset="-127"/>
                <a:cs typeface="Times New Roman" panose="02020603050405020304" pitchFamily="18" charset="0"/>
              </a:rPr>
              <a:t>② FMOV</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③ MOV ④ DMOV</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17. </a:t>
            </a:r>
            <a:r>
              <a:rPr lang="vi-VN" altLang="ko-KR" sz="900" dirty="0">
                <a:latin typeface="Times New Roman" panose="02020603050405020304" pitchFamily="18" charset="0"/>
                <a:ea typeface="돋움" pitchFamily="50" charset="-127"/>
                <a:cs typeface="Times New Roman" panose="02020603050405020304" pitchFamily="18" charset="0"/>
              </a:rPr>
              <a:t>Khi viết </a:t>
            </a:r>
            <a:r>
              <a:rPr lang="vi-VN" altLang="ko-KR" sz="900" dirty="0" smtClean="0">
                <a:latin typeface="Times New Roman" panose="02020603050405020304" pitchFamily="18" charset="0"/>
                <a:ea typeface="돋움" pitchFamily="50" charset="-127"/>
                <a:cs typeface="Times New Roman" panose="02020603050405020304" pitchFamily="18" charset="0"/>
              </a:rPr>
              <a:t>PLC</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dạng</a:t>
            </a:r>
            <a:r>
              <a:rPr lang="en-US" altLang="ko-KR" sz="900" dirty="0" smtClean="0">
                <a:latin typeface="Times New Roman" panose="02020603050405020304" pitchFamily="18" charset="0"/>
                <a:ea typeface="돋움" pitchFamily="50" charset="-127"/>
                <a:cs typeface="Times New Roman" panose="02020603050405020304" pitchFamily="18" charset="0"/>
              </a:rPr>
              <a:t> Ladder</a:t>
            </a:r>
            <a:r>
              <a:rPr lang="vi-VN" altLang="ko-KR" sz="900" dirty="0" smtClean="0">
                <a:latin typeface="Times New Roman" panose="02020603050405020304" pitchFamily="18" charset="0"/>
                <a:ea typeface="돋움" pitchFamily="50" charset="-127"/>
                <a:cs typeface="Times New Roman" panose="02020603050405020304" pitchFamily="18" charset="0"/>
              </a:rPr>
              <a:t>, viết</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vào</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đâu</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để mô tả một phần cụ thể của Ladder?</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① </a:t>
            </a:r>
            <a:r>
              <a:rPr lang="en-US" altLang="ko-KR" sz="900" dirty="0" smtClean="0">
                <a:latin typeface="Times New Roman" panose="02020603050405020304" pitchFamily="18" charset="0"/>
                <a:ea typeface="돋움" pitchFamily="50" charset="-127"/>
                <a:cs typeface="Times New Roman" panose="02020603050405020304" pitchFamily="18" charset="0"/>
              </a:rPr>
              <a:t>Edit Comment          ② Edit note</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③ </a:t>
            </a:r>
            <a:r>
              <a:rPr lang="en-US" altLang="ko-KR" sz="900" dirty="0" smtClean="0">
                <a:latin typeface="Times New Roman" panose="02020603050405020304" pitchFamily="18" charset="0"/>
                <a:ea typeface="돋움" pitchFamily="50" charset="-127"/>
                <a:cs typeface="Times New Roman" panose="02020603050405020304" pitchFamily="18" charset="0"/>
              </a:rPr>
              <a:t>Parameter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④ Edit Statement</a:t>
            </a:r>
            <a:endPar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smtClean="0">
                <a:latin typeface="Times New Roman" panose="02020603050405020304" pitchFamily="18" charset="0"/>
                <a:ea typeface="돋움" pitchFamily="50" charset="-127"/>
                <a:cs typeface="Times New Roman" panose="02020603050405020304" pitchFamily="18" charset="0"/>
              </a:rPr>
              <a:t>18.</a:t>
            </a:r>
            <a:r>
              <a:rPr lang="vi-VN" altLang="ko-KR" sz="900" baseline="30000" dirty="0" smtClean="0"/>
              <a:t> </a:t>
            </a:r>
            <a:r>
              <a:rPr lang="en-US" altLang="ko-KR" sz="900" dirty="0" smtClean="0">
                <a:latin typeface="Times New Roman" panose="02020603050405020304" pitchFamily="18" charset="0"/>
                <a:ea typeface="돋움" pitchFamily="50" charset="-127"/>
                <a:cs typeface="Times New Roman" panose="02020603050405020304" pitchFamily="18" charset="0"/>
              </a:rPr>
              <a:t>Time Chart</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nào của mạch tự giữ sử dụng </a:t>
            </a:r>
            <a:r>
              <a:rPr lang="vi-VN" altLang="ko-KR" sz="900" dirty="0" smtClean="0">
                <a:latin typeface="Times New Roman" panose="02020603050405020304" pitchFamily="18" charset="0"/>
                <a:ea typeface="돋움" pitchFamily="50" charset="-127"/>
                <a:cs typeface="Times New Roman" panose="02020603050405020304" pitchFamily="18" charset="0"/>
              </a:rPr>
              <a:t>SET/RST </a:t>
            </a:r>
            <a:r>
              <a:rPr lang="vi-VN" altLang="ko-KR" sz="900" dirty="0">
                <a:latin typeface="Times New Roman" panose="02020603050405020304" pitchFamily="18" charset="0"/>
                <a:ea typeface="돋움" pitchFamily="50" charset="-127"/>
                <a:cs typeface="Times New Roman" panose="02020603050405020304" pitchFamily="18" charset="0"/>
              </a:rPr>
              <a:t>là đúng</a:t>
            </a:r>
            <a:r>
              <a:rPr lang="vi-VN" altLang="ko-KR" sz="900" dirty="0" smtClean="0">
                <a:latin typeface="Times New Roman" panose="02020603050405020304" pitchFamily="18" charset="0"/>
                <a:ea typeface="돋움" pitchFamily="50" charset="-127"/>
                <a:cs typeface="Times New Roman" panose="02020603050405020304" pitchFamily="18" charset="0"/>
              </a:rPr>
              <a:t>?</a:t>
            </a:r>
            <a:endParaRPr lang="vi-VN" altLang="ko-KR" sz="900" dirty="0">
              <a:latin typeface="Times New Roman" panose="02020603050405020304" pitchFamily="18" charset="0"/>
              <a:ea typeface="돋움" pitchFamily="50" charset="-127"/>
              <a:cs typeface="Times New Roman" panose="02020603050405020304" pitchFamily="18" charset="0"/>
            </a:endParaRPr>
          </a:p>
        </p:txBody>
      </p:sp>
      <p:sp>
        <p:nvSpPr>
          <p:cNvPr id="16389"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19. </a:t>
            </a:r>
            <a:r>
              <a:rPr lang="en-US" altLang="ko-KR" sz="900" dirty="0" err="1" smtClean="0">
                <a:latin typeface="Times New Roman" panose="02020603050405020304" pitchFamily="18" charset="0"/>
                <a:ea typeface="돋움" pitchFamily="50" charset="-127"/>
                <a:cs typeface="Times New Roman" panose="02020603050405020304" pitchFamily="18" charset="0"/>
              </a:rPr>
              <a:t>Phím</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tắt</a:t>
            </a:r>
            <a:r>
              <a:rPr lang="vi-VN" altLang="ko-KR" sz="900" dirty="0" smtClean="0">
                <a:latin typeface="Times New Roman" panose="02020603050405020304" pitchFamily="18" charset="0"/>
                <a:ea typeface="돋움" pitchFamily="50" charset="-127"/>
                <a:cs typeface="Times New Roman" panose="02020603050405020304" pitchFamily="18" charset="0"/>
              </a:rPr>
              <a:t> để </a:t>
            </a:r>
            <a:r>
              <a:rPr lang="vi-VN" altLang="ko-KR" sz="900" dirty="0">
                <a:latin typeface="Times New Roman" panose="02020603050405020304" pitchFamily="18" charset="0"/>
                <a:ea typeface="돋움" pitchFamily="50" charset="-127"/>
                <a:cs typeface="Times New Roman" panose="02020603050405020304" pitchFamily="18" charset="0"/>
              </a:rPr>
              <a:t>chuyển đổi và lưu nội dung được </a:t>
            </a:r>
            <a:r>
              <a:rPr lang="vi-VN" altLang="ko-KR" sz="900" dirty="0" smtClean="0">
                <a:latin typeface="Times New Roman" panose="02020603050405020304" pitchFamily="18" charset="0"/>
                <a:ea typeface="돋움" pitchFamily="50" charset="-127"/>
                <a:cs typeface="Times New Roman" panose="02020603050405020304" pitchFamily="18" charset="0"/>
              </a:rPr>
              <a:t>ghi </a:t>
            </a:r>
            <a:r>
              <a:rPr lang="vi-VN" altLang="ko-KR" sz="900" dirty="0">
                <a:latin typeface="Times New Roman" panose="02020603050405020304" pitchFamily="18" charset="0"/>
                <a:ea typeface="돋움" pitchFamily="50" charset="-127"/>
                <a:cs typeface="Times New Roman" panose="02020603050405020304" pitchFamily="18" charset="0"/>
              </a:rPr>
              <a:t>sang CPU PLC cùng một lúc?</a:t>
            </a: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① </a:t>
            </a: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Shift + F4 </a:t>
            </a:r>
            <a:r>
              <a:rPr lang="en-US"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             </a:t>
            </a:r>
            <a:r>
              <a:rPr lang="en-US" altLang="ko-KR" sz="900" dirty="0" smtClean="0">
                <a:latin typeface="Times New Roman" panose="02020603050405020304" pitchFamily="18" charset="0"/>
                <a:ea typeface="돋움" pitchFamily="50" charset="-127"/>
                <a:cs typeface="Times New Roman" panose="02020603050405020304" pitchFamily="18" charset="0"/>
              </a:rPr>
              <a:t>② F4        </a:t>
            </a: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③ </a:t>
            </a:r>
            <a:r>
              <a:rPr lang="en-US" altLang="ko-KR" sz="900" dirty="0">
                <a:latin typeface="Times New Roman" panose="02020603050405020304" pitchFamily="18" charset="0"/>
                <a:ea typeface="돋움" pitchFamily="50" charset="-127"/>
                <a:cs typeface="Times New Roman" panose="02020603050405020304" pitchFamily="18" charset="0"/>
              </a:rPr>
              <a:t>F3 + Shift </a:t>
            </a:r>
            <a:r>
              <a:rPr lang="en-US" altLang="ko-KR" sz="900" dirty="0" smtClean="0">
                <a:latin typeface="Times New Roman" panose="02020603050405020304" pitchFamily="18" charset="0"/>
                <a:ea typeface="돋움" pitchFamily="50" charset="-127"/>
                <a:cs typeface="Times New Roman" panose="02020603050405020304" pitchFamily="18" charset="0"/>
              </a:rPr>
              <a:t>             ④ </a:t>
            </a:r>
            <a:r>
              <a:rPr lang="en-US" altLang="ko-KR" sz="900" dirty="0">
                <a:latin typeface="Times New Roman" panose="02020603050405020304" pitchFamily="18" charset="0"/>
                <a:ea typeface="돋움" pitchFamily="50" charset="-127"/>
                <a:cs typeface="Times New Roman" panose="02020603050405020304" pitchFamily="18" charset="0"/>
              </a:rPr>
              <a:t>F2</a:t>
            </a: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vi-VN" altLang="ko-KR" sz="900" dirty="0">
                <a:latin typeface="Times New Roman" panose="02020603050405020304" pitchFamily="18" charset="0"/>
                <a:ea typeface="돋움" pitchFamily="50" charset="-127"/>
                <a:cs typeface="Times New Roman" panose="02020603050405020304" pitchFamily="18" charset="0"/>
              </a:rPr>
              <a:t>20. Mạch </a:t>
            </a:r>
            <a:r>
              <a:rPr lang="en-US" altLang="ko-KR" sz="900" dirty="0" err="1" smtClean="0">
                <a:latin typeface="Times New Roman" panose="02020603050405020304" pitchFamily="18" charset="0"/>
                <a:ea typeface="돋움" pitchFamily="50" charset="-127"/>
                <a:cs typeface="Times New Roman" panose="02020603050405020304" pitchFamily="18" charset="0"/>
              </a:rPr>
              <a:t>phía</a:t>
            </a: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en-US" altLang="ko-KR" sz="900" dirty="0" err="1" smtClean="0">
                <a:latin typeface="Times New Roman" panose="02020603050405020304" pitchFamily="18" charset="0"/>
                <a:ea typeface="돋움" pitchFamily="50" charset="-127"/>
                <a:cs typeface="Times New Roman" panose="02020603050405020304" pitchFamily="18" charset="0"/>
              </a:rPr>
              <a:t>dưới</a:t>
            </a:r>
            <a:r>
              <a:rPr lang="vi-VN"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a:latin typeface="Times New Roman" panose="02020603050405020304" pitchFamily="18" charset="0"/>
                <a:ea typeface="돋움" pitchFamily="50" charset="-127"/>
                <a:cs typeface="Times New Roman" panose="02020603050405020304" pitchFamily="18" charset="0"/>
              </a:rPr>
              <a:t>là môđun nào?</a:t>
            </a:r>
          </a:p>
          <a:p>
            <a:pPr eaLnBrk="1" hangingPunct="1">
              <a:spcBef>
                <a:spcPct val="0"/>
              </a:spcBef>
              <a:buFontTx/>
              <a:buNone/>
            </a:pPr>
            <a:r>
              <a:rPr lang="en-US" altLang="ko-KR" sz="900" dirty="0">
                <a:latin typeface="Times New Roman" panose="02020603050405020304" pitchFamily="18" charset="0"/>
                <a:ea typeface="돋움" pitchFamily="50" charset="-127"/>
                <a:cs typeface="Times New Roman" panose="02020603050405020304" pitchFamily="18" charset="0"/>
              </a:rPr>
              <a:t> </a:t>
            </a: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① </a:t>
            </a:r>
            <a:r>
              <a:rPr lang="en-US" altLang="ko-KR" sz="900" dirty="0">
                <a:latin typeface="Times New Roman" panose="02020603050405020304" pitchFamily="18" charset="0"/>
                <a:ea typeface="돋움" pitchFamily="50" charset="-127"/>
                <a:cs typeface="Times New Roman" panose="02020603050405020304" pitchFamily="18" charset="0"/>
              </a:rPr>
              <a:t>Unit</a:t>
            </a:r>
            <a:r>
              <a:rPr lang="vi-VN" altLang="ko-KR" sz="900" dirty="0">
                <a:latin typeface="Times New Roman" panose="02020603050405020304" pitchFamily="18" charset="0"/>
                <a:ea typeface="돋움" pitchFamily="50" charset="-127"/>
                <a:cs typeface="Times New Roman" panose="02020603050405020304" pitchFamily="18" charset="0"/>
              </a:rPr>
              <a:t> đầu vào</a:t>
            </a:r>
          </a:p>
          <a:p>
            <a:pPr eaLnBrk="1" hangingPunct="1">
              <a:spcBef>
                <a:spcPct val="0"/>
              </a:spcBef>
              <a:buFontTx/>
              <a:buNone/>
            </a:pPr>
            <a:r>
              <a:rPr lang="en-US" altLang="ko-KR" sz="900" dirty="0" smtClean="0">
                <a:solidFill>
                  <a:srgbClr val="FFFF00"/>
                </a:solidFill>
                <a:latin typeface="Times New Roman" panose="02020603050405020304" pitchFamily="18" charset="0"/>
                <a:ea typeface="돋움" pitchFamily="50" charset="-127"/>
                <a:cs typeface="Times New Roman" panose="02020603050405020304" pitchFamily="18" charset="0"/>
              </a:rPr>
              <a:t>      </a:t>
            </a:r>
            <a:r>
              <a:rPr lang="vi-VN" altLang="ko-KR" sz="900" dirty="0" smtClean="0">
                <a:solidFill>
                  <a:srgbClr val="FF0000"/>
                </a:solidFill>
                <a:latin typeface="Times New Roman" panose="02020603050405020304" pitchFamily="18" charset="0"/>
                <a:ea typeface="돋움" pitchFamily="50" charset="-127"/>
                <a:cs typeface="Times New Roman" panose="02020603050405020304" pitchFamily="18" charset="0"/>
              </a:rPr>
              <a:t>② </a:t>
            </a:r>
            <a:r>
              <a:rPr lang="en-US" altLang="ko-KR" sz="900" dirty="0">
                <a:solidFill>
                  <a:srgbClr val="FF0000"/>
                </a:solidFill>
                <a:latin typeface="Times New Roman" panose="02020603050405020304" pitchFamily="18" charset="0"/>
                <a:ea typeface="돋움" pitchFamily="50" charset="-127"/>
                <a:cs typeface="Times New Roman" panose="02020603050405020304" pitchFamily="18" charset="0"/>
              </a:rPr>
              <a:t>Unit</a:t>
            </a:r>
            <a:r>
              <a:rPr lang="vi-VN" altLang="ko-KR" sz="900" dirty="0">
                <a:solidFill>
                  <a:srgbClr val="FF0000"/>
                </a:solidFill>
                <a:latin typeface="Times New Roman" panose="02020603050405020304" pitchFamily="18" charset="0"/>
                <a:ea typeface="돋움" pitchFamily="50" charset="-127"/>
                <a:cs typeface="Times New Roman" panose="02020603050405020304" pitchFamily="18" charset="0"/>
              </a:rPr>
              <a:t> đầu ra</a:t>
            </a: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a:t>
            </a:r>
            <a:r>
              <a:rPr lang="vi-VN" altLang="ko-KR" sz="900" dirty="0" smtClean="0">
                <a:latin typeface="Times New Roman" panose="02020603050405020304" pitchFamily="18" charset="0"/>
                <a:ea typeface="돋움" pitchFamily="50" charset="-127"/>
                <a:cs typeface="Times New Roman" panose="02020603050405020304" pitchFamily="18" charset="0"/>
              </a:rPr>
              <a:t>③ </a:t>
            </a:r>
            <a:r>
              <a:rPr lang="en-US" altLang="ko-KR" sz="900" dirty="0">
                <a:latin typeface="Times New Roman" panose="02020603050405020304" pitchFamily="18" charset="0"/>
                <a:ea typeface="돋움" pitchFamily="50" charset="-127"/>
                <a:cs typeface="Times New Roman" panose="02020603050405020304" pitchFamily="18" charset="0"/>
              </a:rPr>
              <a:t>Unit</a:t>
            </a:r>
            <a:r>
              <a:rPr lang="vi-VN" altLang="ko-KR" sz="900" dirty="0">
                <a:latin typeface="Times New Roman" panose="02020603050405020304" pitchFamily="18" charset="0"/>
                <a:ea typeface="돋움" pitchFamily="50" charset="-127"/>
                <a:cs typeface="Times New Roman" panose="02020603050405020304" pitchFamily="18" charset="0"/>
              </a:rPr>
              <a:t> định vị</a:t>
            </a:r>
          </a:p>
          <a:p>
            <a:pPr eaLnBrk="1" hangingPunct="1">
              <a:spcBef>
                <a:spcPct val="0"/>
              </a:spcBef>
              <a:buFontTx/>
              <a:buNone/>
            </a:pPr>
            <a:r>
              <a:rPr lang="en-US" altLang="ko-KR" sz="900" dirty="0" smtClean="0">
                <a:latin typeface="Times New Roman" panose="02020603050405020304" pitchFamily="18" charset="0"/>
                <a:ea typeface="돋움" pitchFamily="50" charset="-127"/>
                <a:cs typeface="Times New Roman" panose="02020603050405020304" pitchFamily="18" charset="0"/>
              </a:rPr>
              <a:t>      ④ </a:t>
            </a:r>
            <a:r>
              <a:rPr lang="vi-VN" altLang="ko-KR" sz="900" dirty="0">
                <a:latin typeface="Times New Roman" panose="02020603050405020304" pitchFamily="18" charset="0"/>
                <a:ea typeface="돋움" pitchFamily="50" charset="-127"/>
                <a:cs typeface="Times New Roman" panose="02020603050405020304" pitchFamily="18" charset="0"/>
              </a:rPr>
              <a:t>Standard Ram format</a:t>
            </a:r>
            <a:endParaRPr lang="en-US" altLang="ko-KR" sz="900" dirty="0">
              <a:latin typeface="Times New Roman" panose="02020603050405020304" pitchFamily="18" charset="0"/>
              <a:ea typeface="돋움" pitchFamily="50" charset="-127"/>
              <a:cs typeface="Times New Roman" panose="02020603050405020304" pitchFamily="18" charset="0"/>
            </a:endParaRPr>
          </a:p>
          <a:p>
            <a:pPr eaLnBrk="1" hangingPunct="1">
              <a:spcBef>
                <a:spcPct val="0"/>
              </a:spcBef>
              <a:buFontTx/>
              <a:buNone/>
            </a:pPr>
            <a:endParaRPr lang="en-US" altLang="ko-KR" sz="900" dirty="0" smtClean="0">
              <a:latin typeface="Times New Roman" panose="02020603050405020304" pitchFamily="18" charset="0"/>
              <a:ea typeface="돋움" pitchFamily="50" charset="-127"/>
              <a:cs typeface="Times New Roman" panose="02020603050405020304" pitchFamily="18" charset="0"/>
            </a:endParaRPr>
          </a:p>
        </p:txBody>
      </p:sp>
      <p:grpSp>
        <p:nvGrpSpPr>
          <p:cNvPr id="16390" name="Group 1"/>
          <p:cNvGrpSpPr>
            <a:grpSpLocks/>
          </p:cNvGrpSpPr>
          <p:nvPr/>
        </p:nvGrpSpPr>
        <p:grpSpPr bwMode="auto">
          <a:xfrm>
            <a:off x="304800" y="5247084"/>
            <a:ext cx="2979738" cy="3162300"/>
            <a:chOff x="304800" y="5481638"/>
            <a:chExt cx="2979738" cy="3162300"/>
          </a:xfrm>
        </p:grpSpPr>
        <p:grpSp>
          <p:nvGrpSpPr>
            <p:cNvPr id="16392" name="Group 904"/>
            <p:cNvGrpSpPr>
              <a:grpSpLocks/>
            </p:cNvGrpSpPr>
            <p:nvPr/>
          </p:nvGrpSpPr>
          <p:grpSpPr bwMode="auto">
            <a:xfrm>
              <a:off x="304800" y="5481638"/>
              <a:ext cx="2979738" cy="3162300"/>
              <a:chOff x="0" y="0"/>
              <a:chExt cx="1826" cy="1990"/>
            </a:xfrm>
          </p:grpSpPr>
          <p:sp>
            <p:nvSpPr>
              <p:cNvPr id="16394" name="Rectangle 905"/>
              <p:cNvSpPr>
                <a:spLocks noChangeArrowheads="1"/>
              </p:cNvSpPr>
              <p:nvPr/>
            </p:nvSpPr>
            <p:spPr bwMode="auto">
              <a:xfrm>
                <a:off x="27" y="563"/>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dirty="0">
                    <a:latin typeface="Times New Roman" panose="02020603050405020304" pitchFamily="18" charset="0"/>
                    <a:ea typeface="돋움" pitchFamily="50" charset="-127"/>
                    <a:cs typeface="Times New Roman" panose="02020603050405020304" pitchFamily="18" charset="0"/>
                  </a:rPr>
                  <a:t>①</a:t>
                </a:r>
              </a:p>
              <a:p>
                <a:pPr eaLnBrk="1" hangingPunct="1">
                  <a:spcBef>
                    <a:spcPct val="0"/>
                  </a:spcBef>
                  <a:buFontTx/>
                  <a:buNone/>
                </a:pPr>
                <a:endParaRPr lang="ko-KR" altLang="en-US" sz="900" dirty="0">
                  <a:solidFill>
                    <a:srgbClr val="000000"/>
                  </a:solidFill>
                  <a:latin typeface="Times New Roman" panose="02020603050405020304" pitchFamily="18" charset="0"/>
                  <a:ea typeface="돋움" pitchFamily="50" charset="-127"/>
                  <a:cs typeface="Times New Roman" panose="02020603050405020304" pitchFamily="18" charset="0"/>
                </a:endParaRPr>
              </a:p>
            </p:txBody>
          </p:sp>
          <p:grpSp>
            <p:nvGrpSpPr>
              <p:cNvPr id="16395" name="Group 906"/>
              <p:cNvGrpSpPr>
                <a:grpSpLocks/>
              </p:cNvGrpSpPr>
              <p:nvPr/>
            </p:nvGrpSpPr>
            <p:grpSpPr bwMode="auto">
              <a:xfrm>
                <a:off x="172" y="0"/>
                <a:ext cx="1654" cy="479"/>
                <a:chOff x="172" y="0"/>
                <a:chExt cx="1654" cy="479"/>
              </a:xfrm>
            </p:grpSpPr>
            <p:sp>
              <p:nvSpPr>
                <p:cNvPr id="16426" name="Line 907"/>
                <p:cNvSpPr>
                  <a:spLocks noChangeShapeType="1"/>
                </p:cNvSpPr>
                <p:nvPr/>
              </p:nvSpPr>
              <p:spPr bwMode="auto">
                <a:xfrm>
                  <a:off x="172" y="65"/>
                  <a:ext cx="0" cy="4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7" name="Line 908"/>
                <p:cNvSpPr>
                  <a:spLocks noChangeShapeType="1"/>
                </p:cNvSpPr>
                <p:nvPr/>
              </p:nvSpPr>
              <p:spPr bwMode="auto">
                <a:xfrm>
                  <a:off x="1826" y="105"/>
                  <a:ext cx="0" cy="3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8" name="Line 909"/>
                <p:cNvSpPr>
                  <a:spLocks noChangeShapeType="1"/>
                </p:cNvSpPr>
                <p:nvPr/>
              </p:nvSpPr>
              <p:spPr bwMode="auto">
                <a:xfrm>
                  <a:off x="172" y="179"/>
                  <a:ext cx="2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9" name="Line 910"/>
                <p:cNvSpPr>
                  <a:spLocks noChangeShapeType="1"/>
                </p:cNvSpPr>
                <p:nvPr/>
              </p:nvSpPr>
              <p:spPr bwMode="auto">
                <a:xfrm flipH="1" flipV="1">
                  <a:off x="1682" y="185"/>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30" name="Text Box 911"/>
                <p:cNvSpPr txBox="1">
                  <a:spLocks noChangeArrowheads="1"/>
                </p:cNvSpPr>
                <p:nvPr/>
              </p:nvSpPr>
              <p:spPr bwMode="auto">
                <a:xfrm>
                  <a:off x="404" y="0"/>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X1</a:t>
                  </a:r>
                </a:p>
                <a:p>
                  <a:pPr eaLnBrk="1" hangingPunct="1">
                    <a:spcBef>
                      <a:spcPct val="0"/>
                    </a:spcBef>
                    <a:buFontTx/>
                    <a:buNone/>
                  </a:pPr>
                  <a:endParaRPr lang="en-US" altLang="ko-KR" sz="900">
                    <a:solidFill>
                      <a:srgbClr val="000000"/>
                    </a:solidFill>
                    <a:latin typeface="Times New Roman" panose="02020603050405020304" pitchFamily="18" charset="0"/>
                    <a:cs typeface="Times New Roman" panose="02020603050405020304" pitchFamily="18" charset="0"/>
                  </a:endParaRPr>
                </a:p>
              </p:txBody>
            </p:sp>
            <p:sp>
              <p:nvSpPr>
                <p:cNvPr id="16431" name="Line 912"/>
                <p:cNvSpPr>
                  <a:spLocks noChangeShapeType="1"/>
                </p:cNvSpPr>
                <p:nvPr/>
              </p:nvSpPr>
              <p:spPr bwMode="auto">
                <a:xfrm>
                  <a:off x="509" y="179"/>
                  <a:ext cx="7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nvGrpSpPr>
                <p:cNvPr id="16432" name="Group 913"/>
                <p:cNvGrpSpPr>
                  <a:grpSpLocks/>
                </p:cNvGrpSpPr>
                <p:nvPr/>
              </p:nvGrpSpPr>
              <p:grpSpPr bwMode="auto">
                <a:xfrm>
                  <a:off x="448" y="128"/>
                  <a:ext cx="54" cy="104"/>
                  <a:chOff x="652" y="128"/>
                  <a:chExt cx="54" cy="182"/>
                </a:xfrm>
              </p:grpSpPr>
              <p:sp>
                <p:nvSpPr>
                  <p:cNvPr id="16456" name="Line 914"/>
                  <p:cNvSpPr>
                    <a:spLocks noChangeShapeType="1"/>
                  </p:cNvSpPr>
                  <p:nvPr/>
                </p:nvSpPr>
                <p:spPr bwMode="auto">
                  <a:xfrm>
                    <a:off x="652" y="128"/>
                    <a:ext cx="0" cy="1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57" name="Line 915"/>
                  <p:cNvSpPr>
                    <a:spLocks noChangeShapeType="1"/>
                  </p:cNvSpPr>
                  <p:nvPr/>
                </p:nvSpPr>
                <p:spPr bwMode="auto">
                  <a:xfrm>
                    <a:off x="706" y="128"/>
                    <a:ext cx="0" cy="1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433" name="Group 916"/>
                <p:cNvGrpSpPr>
                  <a:grpSpLocks/>
                </p:cNvGrpSpPr>
                <p:nvPr/>
              </p:nvGrpSpPr>
              <p:grpSpPr bwMode="auto">
                <a:xfrm>
                  <a:off x="1292" y="104"/>
                  <a:ext cx="403" cy="144"/>
                  <a:chOff x="1286" y="104"/>
                  <a:chExt cx="624" cy="192"/>
                </a:xfrm>
              </p:grpSpPr>
              <p:grpSp>
                <p:nvGrpSpPr>
                  <p:cNvPr id="16450" name="Group 917"/>
                  <p:cNvGrpSpPr>
                    <a:grpSpLocks/>
                  </p:cNvGrpSpPr>
                  <p:nvPr/>
                </p:nvGrpSpPr>
                <p:grpSpPr bwMode="auto">
                  <a:xfrm>
                    <a:off x="1286" y="104"/>
                    <a:ext cx="48" cy="192"/>
                    <a:chOff x="1286" y="104"/>
                    <a:chExt cx="48" cy="192"/>
                  </a:xfrm>
                </p:grpSpPr>
                <p:sp>
                  <p:nvSpPr>
                    <p:cNvPr id="16454" name="Line 918"/>
                    <p:cNvSpPr>
                      <a:spLocks noChangeShapeType="1"/>
                    </p:cNvSpPr>
                    <p:nvPr/>
                  </p:nvSpPr>
                  <p:spPr bwMode="auto">
                    <a:xfrm flipH="1">
                      <a:off x="1286" y="104"/>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55" name="Line 919"/>
                    <p:cNvSpPr>
                      <a:spLocks noChangeShapeType="1"/>
                    </p:cNvSpPr>
                    <p:nvPr/>
                  </p:nvSpPr>
                  <p:spPr bwMode="auto">
                    <a:xfrm>
                      <a:off x="1286" y="200"/>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451" name="Group 920"/>
                  <p:cNvGrpSpPr>
                    <a:grpSpLocks/>
                  </p:cNvGrpSpPr>
                  <p:nvPr/>
                </p:nvGrpSpPr>
                <p:grpSpPr bwMode="auto">
                  <a:xfrm>
                    <a:off x="1862" y="104"/>
                    <a:ext cx="48" cy="192"/>
                    <a:chOff x="1862" y="104"/>
                    <a:chExt cx="48" cy="192"/>
                  </a:xfrm>
                </p:grpSpPr>
                <p:sp>
                  <p:nvSpPr>
                    <p:cNvPr id="16452" name="Line 921"/>
                    <p:cNvSpPr>
                      <a:spLocks noChangeShapeType="1"/>
                    </p:cNvSpPr>
                    <p:nvPr/>
                  </p:nvSpPr>
                  <p:spPr bwMode="auto">
                    <a:xfrm>
                      <a:off x="1862" y="104"/>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53" name="Line 922"/>
                    <p:cNvSpPr>
                      <a:spLocks noChangeShapeType="1"/>
                    </p:cNvSpPr>
                    <p:nvPr/>
                  </p:nvSpPr>
                  <p:spPr bwMode="auto">
                    <a:xfrm flipH="1">
                      <a:off x="1862" y="200"/>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sp>
              <p:nvSpPr>
                <p:cNvPr id="16434" name="Text Box 923"/>
                <p:cNvSpPr txBox="1">
                  <a:spLocks noChangeArrowheads="1"/>
                </p:cNvSpPr>
                <p:nvPr/>
              </p:nvSpPr>
              <p:spPr bwMode="auto">
                <a:xfrm>
                  <a:off x="1288" y="120"/>
                  <a:ext cx="4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SET Y40</a:t>
                  </a:r>
                </a:p>
                <a:p>
                  <a:pPr eaLnBrk="1" hangingPunct="1">
                    <a:spcBef>
                      <a:spcPct val="0"/>
                    </a:spcBef>
                    <a:buFontTx/>
                    <a:buNone/>
                  </a:pPr>
                  <a:endParaRPr lang="en-US" altLang="ko-KR" sz="900">
                    <a:solidFill>
                      <a:srgbClr val="000000"/>
                    </a:solidFill>
                    <a:latin typeface="Times New Roman" panose="02020603050405020304" pitchFamily="18" charset="0"/>
                    <a:cs typeface="Times New Roman" panose="02020603050405020304" pitchFamily="18" charset="0"/>
                  </a:endParaRPr>
                </a:p>
              </p:txBody>
            </p:sp>
            <p:sp>
              <p:nvSpPr>
                <p:cNvPr id="16435" name="Line 924"/>
                <p:cNvSpPr>
                  <a:spLocks noChangeShapeType="1"/>
                </p:cNvSpPr>
                <p:nvPr/>
              </p:nvSpPr>
              <p:spPr bwMode="auto">
                <a:xfrm>
                  <a:off x="172" y="395"/>
                  <a:ext cx="2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36" name="Line 925"/>
                <p:cNvSpPr>
                  <a:spLocks noChangeShapeType="1"/>
                </p:cNvSpPr>
                <p:nvPr/>
              </p:nvSpPr>
              <p:spPr bwMode="auto">
                <a:xfrm flipH="1" flipV="1">
                  <a:off x="1682" y="401"/>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37" name="Line 926"/>
                <p:cNvSpPr>
                  <a:spLocks noChangeShapeType="1"/>
                </p:cNvSpPr>
                <p:nvPr/>
              </p:nvSpPr>
              <p:spPr bwMode="auto">
                <a:xfrm>
                  <a:off x="507" y="395"/>
                  <a:ext cx="7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nvGrpSpPr>
                <p:cNvPr id="16438" name="Group 927"/>
                <p:cNvGrpSpPr>
                  <a:grpSpLocks/>
                </p:cNvGrpSpPr>
                <p:nvPr/>
              </p:nvGrpSpPr>
              <p:grpSpPr bwMode="auto">
                <a:xfrm>
                  <a:off x="448" y="344"/>
                  <a:ext cx="54" cy="103"/>
                  <a:chOff x="652" y="344"/>
                  <a:chExt cx="54" cy="182"/>
                </a:xfrm>
              </p:grpSpPr>
              <p:sp>
                <p:nvSpPr>
                  <p:cNvPr id="16448" name="Line 928"/>
                  <p:cNvSpPr>
                    <a:spLocks noChangeShapeType="1"/>
                  </p:cNvSpPr>
                  <p:nvPr/>
                </p:nvSpPr>
                <p:spPr bwMode="auto">
                  <a:xfrm>
                    <a:off x="652" y="344"/>
                    <a:ext cx="0" cy="1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49" name="Line 929"/>
                  <p:cNvSpPr>
                    <a:spLocks noChangeShapeType="1"/>
                  </p:cNvSpPr>
                  <p:nvPr/>
                </p:nvSpPr>
                <p:spPr bwMode="auto">
                  <a:xfrm>
                    <a:off x="706" y="344"/>
                    <a:ext cx="0" cy="1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439" name="Group 930"/>
                <p:cNvGrpSpPr>
                  <a:grpSpLocks/>
                </p:cNvGrpSpPr>
                <p:nvPr/>
              </p:nvGrpSpPr>
              <p:grpSpPr bwMode="auto">
                <a:xfrm>
                  <a:off x="1292" y="336"/>
                  <a:ext cx="403" cy="143"/>
                  <a:chOff x="1286" y="336"/>
                  <a:chExt cx="624" cy="192"/>
                </a:xfrm>
              </p:grpSpPr>
              <p:grpSp>
                <p:nvGrpSpPr>
                  <p:cNvPr id="16442" name="Group 931"/>
                  <p:cNvGrpSpPr>
                    <a:grpSpLocks/>
                  </p:cNvGrpSpPr>
                  <p:nvPr/>
                </p:nvGrpSpPr>
                <p:grpSpPr bwMode="auto">
                  <a:xfrm>
                    <a:off x="1286" y="336"/>
                    <a:ext cx="48" cy="192"/>
                    <a:chOff x="1286" y="336"/>
                    <a:chExt cx="48" cy="192"/>
                  </a:xfrm>
                </p:grpSpPr>
                <p:sp>
                  <p:nvSpPr>
                    <p:cNvPr id="16446" name="Line 932"/>
                    <p:cNvSpPr>
                      <a:spLocks noChangeShapeType="1"/>
                    </p:cNvSpPr>
                    <p:nvPr/>
                  </p:nvSpPr>
                  <p:spPr bwMode="auto">
                    <a:xfrm flipH="1">
                      <a:off x="1286" y="336"/>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47" name="Line 933"/>
                    <p:cNvSpPr>
                      <a:spLocks noChangeShapeType="1"/>
                    </p:cNvSpPr>
                    <p:nvPr/>
                  </p:nvSpPr>
                  <p:spPr bwMode="auto">
                    <a:xfrm>
                      <a:off x="1286" y="432"/>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443" name="Group 934"/>
                  <p:cNvGrpSpPr>
                    <a:grpSpLocks/>
                  </p:cNvGrpSpPr>
                  <p:nvPr/>
                </p:nvGrpSpPr>
                <p:grpSpPr bwMode="auto">
                  <a:xfrm>
                    <a:off x="1862" y="336"/>
                    <a:ext cx="48" cy="192"/>
                    <a:chOff x="1862" y="336"/>
                    <a:chExt cx="48" cy="192"/>
                  </a:xfrm>
                </p:grpSpPr>
                <p:sp>
                  <p:nvSpPr>
                    <p:cNvPr id="16444" name="Line 935"/>
                    <p:cNvSpPr>
                      <a:spLocks noChangeShapeType="1"/>
                    </p:cNvSpPr>
                    <p:nvPr/>
                  </p:nvSpPr>
                  <p:spPr bwMode="auto">
                    <a:xfrm>
                      <a:off x="1862" y="336"/>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45" name="Line 936"/>
                    <p:cNvSpPr>
                      <a:spLocks noChangeShapeType="1"/>
                    </p:cNvSpPr>
                    <p:nvPr/>
                  </p:nvSpPr>
                  <p:spPr bwMode="auto">
                    <a:xfrm flipH="1">
                      <a:off x="1862" y="432"/>
                      <a:ext cx="48"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sp>
              <p:nvSpPr>
                <p:cNvPr id="16440" name="Text Box 937"/>
                <p:cNvSpPr txBox="1">
                  <a:spLocks noChangeArrowheads="1"/>
                </p:cNvSpPr>
                <p:nvPr/>
              </p:nvSpPr>
              <p:spPr bwMode="auto">
                <a:xfrm>
                  <a:off x="1288" y="330"/>
                  <a:ext cx="4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RST Y40</a:t>
                  </a:r>
                </a:p>
                <a:p>
                  <a:pPr eaLnBrk="1" hangingPunct="1">
                    <a:spcBef>
                      <a:spcPct val="0"/>
                    </a:spcBef>
                    <a:buFontTx/>
                    <a:buNone/>
                  </a:pPr>
                  <a:endParaRPr lang="en-US" altLang="ko-KR" sz="900">
                    <a:solidFill>
                      <a:srgbClr val="000000"/>
                    </a:solidFill>
                    <a:latin typeface="Times New Roman" panose="02020603050405020304" pitchFamily="18" charset="0"/>
                    <a:cs typeface="Times New Roman" panose="02020603050405020304" pitchFamily="18" charset="0"/>
                  </a:endParaRPr>
                </a:p>
              </p:txBody>
            </p:sp>
            <p:sp>
              <p:nvSpPr>
                <p:cNvPr id="16441" name="Text Box 938"/>
                <p:cNvSpPr txBox="1">
                  <a:spLocks noChangeArrowheads="1"/>
                </p:cNvSpPr>
                <p:nvPr/>
              </p:nvSpPr>
              <p:spPr bwMode="auto">
                <a:xfrm>
                  <a:off x="409" y="216"/>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cs typeface="Times New Roman" panose="02020603050405020304" pitchFamily="18" charset="0"/>
                    </a:rPr>
                    <a:t>X2</a:t>
                  </a:r>
                </a:p>
                <a:p>
                  <a:pPr eaLnBrk="1" hangingPunct="1">
                    <a:spcBef>
                      <a:spcPct val="0"/>
                    </a:spcBef>
                    <a:buFontTx/>
                    <a:buNone/>
                  </a:pPr>
                  <a:endParaRPr lang="en-US" altLang="ko-KR" sz="900">
                    <a:solidFill>
                      <a:srgbClr val="000000"/>
                    </a:solidFill>
                    <a:latin typeface="Times New Roman" panose="02020603050405020304" pitchFamily="18" charset="0"/>
                    <a:cs typeface="Times New Roman" panose="02020603050405020304" pitchFamily="18" charset="0"/>
                  </a:endParaRPr>
                </a:p>
              </p:txBody>
            </p:sp>
          </p:grpSp>
          <p:grpSp>
            <p:nvGrpSpPr>
              <p:cNvPr id="16396" name="Group 939"/>
              <p:cNvGrpSpPr>
                <a:grpSpLocks/>
              </p:cNvGrpSpPr>
              <p:nvPr/>
            </p:nvGrpSpPr>
            <p:grpSpPr bwMode="auto">
              <a:xfrm>
                <a:off x="13" y="1387"/>
                <a:ext cx="782" cy="603"/>
                <a:chOff x="13" y="1387"/>
                <a:chExt cx="782" cy="603"/>
              </a:xfrm>
            </p:grpSpPr>
            <p:sp>
              <p:nvSpPr>
                <p:cNvPr id="16420" name="Freeform 940"/>
                <p:cNvSpPr>
                  <a:spLocks/>
                </p:cNvSpPr>
                <p:nvPr/>
              </p:nvSpPr>
              <p:spPr bwMode="auto">
                <a:xfrm>
                  <a:off x="205" y="1387"/>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1" name="Freeform 941"/>
                <p:cNvSpPr>
                  <a:spLocks/>
                </p:cNvSpPr>
                <p:nvPr/>
              </p:nvSpPr>
              <p:spPr bwMode="auto">
                <a:xfrm flipH="1">
                  <a:off x="205" y="1568"/>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2" name="Freeform 942"/>
                <p:cNvSpPr>
                  <a:spLocks/>
                </p:cNvSpPr>
                <p:nvPr/>
              </p:nvSpPr>
              <p:spPr bwMode="auto">
                <a:xfrm>
                  <a:off x="205" y="1795"/>
                  <a:ext cx="590" cy="136"/>
                </a:xfrm>
                <a:custGeom>
                  <a:avLst/>
                  <a:gdLst>
                    <a:gd name="T0" fmla="*/ 0 w 590"/>
                    <a:gd name="T1" fmla="*/ 136 h 136"/>
                    <a:gd name="T2" fmla="*/ 136 w 590"/>
                    <a:gd name="T3" fmla="*/ 136 h 136"/>
                    <a:gd name="T4" fmla="*/ 136 w 590"/>
                    <a:gd name="T5" fmla="*/ 0 h 136"/>
                    <a:gd name="T6" fmla="*/ 363 w 590"/>
                    <a:gd name="T7" fmla="*/ 0 h 136"/>
                    <a:gd name="T8" fmla="*/ 363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363" y="0"/>
                      </a:lnTo>
                      <a:lnTo>
                        <a:pt x="363"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23" name="Text Box 943"/>
                <p:cNvSpPr txBox="1">
                  <a:spLocks noChangeArrowheads="1"/>
                </p:cNvSpPr>
                <p:nvPr/>
              </p:nvSpPr>
              <p:spPr bwMode="auto">
                <a:xfrm>
                  <a:off x="13" y="1846"/>
                  <a:ext cx="2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Y40</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24" name="Text Box 944"/>
                <p:cNvSpPr txBox="1">
                  <a:spLocks noChangeArrowheads="1"/>
                </p:cNvSpPr>
                <p:nvPr/>
              </p:nvSpPr>
              <p:spPr bwMode="auto">
                <a:xfrm>
                  <a:off x="44" y="1439"/>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X1</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25" name="Text Box 945"/>
                <p:cNvSpPr txBox="1">
                  <a:spLocks noChangeArrowheads="1"/>
                </p:cNvSpPr>
                <p:nvPr/>
              </p:nvSpPr>
              <p:spPr bwMode="auto">
                <a:xfrm>
                  <a:off x="40" y="1624"/>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X2</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grpSp>
          <p:grpSp>
            <p:nvGrpSpPr>
              <p:cNvPr id="16397" name="Group 946"/>
              <p:cNvGrpSpPr>
                <a:grpSpLocks/>
              </p:cNvGrpSpPr>
              <p:nvPr/>
            </p:nvGrpSpPr>
            <p:grpSpPr bwMode="auto">
              <a:xfrm>
                <a:off x="1000" y="616"/>
                <a:ext cx="781" cy="601"/>
                <a:chOff x="1000" y="616"/>
                <a:chExt cx="781" cy="601"/>
              </a:xfrm>
            </p:grpSpPr>
            <p:sp>
              <p:nvSpPr>
                <p:cNvPr id="16414" name="Freeform 947"/>
                <p:cNvSpPr>
                  <a:spLocks/>
                </p:cNvSpPr>
                <p:nvPr/>
              </p:nvSpPr>
              <p:spPr bwMode="auto">
                <a:xfrm>
                  <a:off x="1191" y="616"/>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15" name="Freeform 948"/>
                <p:cNvSpPr>
                  <a:spLocks/>
                </p:cNvSpPr>
                <p:nvPr/>
              </p:nvSpPr>
              <p:spPr bwMode="auto">
                <a:xfrm flipH="1">
                  <a:off x="1191" y="797"/>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16" name="Text Box 949"/>
                <p:cNvSpPr txBox="1">
                  <a:spLocks noChangeArrowheads="1"/>
                </p:cNvSpPr>
                <p:nvPr/>
              </p:nvSpPr>
              <p:spPr bwMode="auto">
                <a:xfrm>
                  <a:off x="1000" y="1073"/>
                  <a:ext cx="2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Y40</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7" name="Text Box 950"/>
                <p:cNvSpPr txBox="1">
                  <a:spLocks noChangeArrowheads="1"/>
                </p:cNvSpPr>
                <p:nvPr/>
              </p:nvSpPr>
              <p:spPr bwMode="auto">
                <a:xfrm>
                  <a:off x="1031" y="665"/>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X1</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8" name="Text Box 951"/>
                <p:cNvSpPr txBox="1">
                  <a:spLocks noChangeArrowheads="1"/>
                </p:cNvSpPr>
                <p:nvPr/>
              </p:nvSpPr>
              <p:spPr bwMode="auto">
                <a:xfrm>
                  <a:off x="1026" y="851"/>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X2</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9" name="Freeform 952"/>
                <p:cNvSpPr>
                  <a:spLocks/>
                </p:cNvSpPr>
                <p:nvPr/>
              </p:nvSpPr>
              <p:spPr bwMode="auto">
                <a:xfrm>
                  <a:off x="1191" y="1024"/>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398" name="Group 953"/>
              <p:cNvGrpSpPr>
                <a:grpSpLocks/>
              </p:cNvGrpSpPr>
              <p:nvPr/>
            </p:nvGrpSpPr>
            <p:grpSpPr bwMode="auto">
              <a:xfrm>
                <a:off x="1000" y="1387"/>
                <a:ext cx="826" cy="603"/>
                <a:chOff x="1000" y="1387"/>
                <a:chExt cx="826" cy="603"/>
              </a:xfrm>
            </p:grpSpPr>
            <p:sp>
              <p:nvSpPr>
                <p:cNvPr id="16408" name="Freeform 954"/>
                <p:cNvSpPr>
                  <a:spLocks/>
                </p:cNvSpPr>
                <p:nvPr/>
              </p:nvSpPr>
              <p:spPr bwMode="auto">
                <a:xfrm>
                  <a:off x="1191" y="1387"/>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09" name="Freeform 955"/>
                <p:cNvSpPr>
                  <a:spLocks/>
                </p:cNvSpPr>
                <p:nvPr/>
              </p:nvSpPr>
              <p:spPr bwMode="auto">
                <a:xfrm flipH="1">
                  <a:off x="1191" y="1568"/>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10" name="Text Box 956"/>
                <p:cNvSpPr txBox="1">
                  <a:spLocks noChangeArrowheads="1"/>
                </p:cNvSpPr>
                <p:nvPr/>
              </p:nvSpPr>
              <p:spPr bwMode="auto">
                <a:xfrm>
                  <a:off x="1000" y="1846"/>
                  <a:ext cx="2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Y40</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1" name="Text Box 957"/>
                <p:cNvSpPr txBox="1">
                  <a:spLocks noChangeArrowheads="1"/>
                </p:cNvSpPr>
                <p:nvPr/>
              </p:nvSpPr>
              <p:spPr bwMode="auto">
                <a:xfrm>
                  <a:off x="1031" y="1439"/>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X1</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2" name="Text Box 958"/>
                <p:cNvSpPr txBox="1">
                  <a:spLocks noChangeArrowheads="1"/>
                </p:cNvSpPr>
                <p:nvPr/>
              </p:nvSpPr>
              <p:spPr bwMode="auto">
                <a:xfrm>
                  <a:off x="1026" y="1624"/>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X2</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13" name="Freeform 959"/>
                <p:cNvSpPr>
                  <a:spLocks/>
                </p:cNvSpPr>
                <p:nvPr/>
              </p:nvSpPr>
              <p:spPr bwMode="auto">
                <a:xfrm>
                  <a:off x="1191" y="1795"/>
                  <a:ext cx="635" cy="136"/>
                </a:xfrm>
                <a:custGeom>
                  <a:avLst/>
                  <a:gdLst>
                    <a:gd name="T0" fmla="*/ 0 w 635"/>
                    <a:gd name="T1" fmla="*/ 136 h 136"/>
                    <a:gd name="T2" fmla="*/ 136 w 635"/>
                    <a:gd name="T3" fmla="*/ 136 h 136"/>
                    <a:gd name="T4" fmla="*/ 136 w 635"/>
                    <a:gd name="T5" fmla="*/ 0 h 136"/>
                    <a:gd name="T6" fmla="*/ 454 w 635"/>
                    <a:gd name="T7" fmla="*/ 0 h 136"/>
                    <a:gd name="T8" fmla="*/ 454 w 635"/>
                    <a:gd name="T9" fmla="*/ 136 h 136"/>
                    <a:gd name="T10" fmla="*/ 635 w 635"/>
                    <a:gd name="T11" fmla="*/ 136 h 136"/>
                    <a:gd name="T12" fmla="*/ 0 60000 65536"/>
                    <a:gd name="T13" fmla="*/ 0 60000 65536"/>
                    <a:gd name="T14" fmla="*/ 0 60000 65536"/>
                    <a:gd name="T15" fmla="*/ 0 60000 65536"/>
                    <a:gd name="T16" fmla="*/ 0 60000 65536"/>
                    <a:gd name="T17" fmla="*/ 0 60000 65536"/>
                    <a:gd name="T18" fmla="*/ 0 w 635"/>
                    <a:gd name="T19" fmla="*/ 0 h 136"/>
                    <a:gd name="T20" fmla="*/ 635 w 635"/>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635" h="136">
                      <a:moveTo>
                        <a:pt x="0" y="136"/>
                      </a:moveTo>
                      <a:lnTo>
                        <a:pt x="136" y="136"/>
                      </a:lnTo>
                      <a:lnTo>
                        <a:pt x="136" y="0"/>
                      </a:lnTo>
                      <a:lnTo>
                        <a:pt x="454" y="0"/>
                      </a:lnTo>
                      <a:lnTo>
                        <a:pt x="454" y="136"/>
                      </a:lnTo>
                      <a:lnTo>
                        <a:pt x="635"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grpSp>
            <p:nvGrpSpPr>
              <p:cNvPr id="16399" name="Group 960"/>
              <p:cNvGrpSpPr>
                <a:grpSpLocks/>
              </p:cNvGrpSpPr>
              <p:nvPr/>
            </p:nvGrpSpPr>
            <p:grpSpPr bwMode="auto">
              <a:xfrm>
                <a:off x="0" y="616"/>
                <a:ext cx="783" cy="601"/>
                <a:chOff x="0" y="616"/>
                <a:chExt cx="783" cy="601"/>
              </a:xfrm>
            </p:grpSpPr>
            <p:sp>
              <p:nvSpPr>
                <p:cNvPr id="16403" name="Freeform 961"/>
                <p:cNvSpPr>
                  <a:spLocks/>
                </p:cNvSpPr>
                <p:nvPr/>
              </p:nvSpPr>
              <p:spPr bwMode="auto">
                <a:xfrm>
                  <a:off x="193" y="616"/>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04" name="Freeform 962"/>
                <p:cNvSpPr>
                  <a:spLocks/>
                </p:cNvSpPr>
                <p:nvPr/>
              </p:nvSpPr>
              <p:spPr bwMode="auto">
                <a:xfrm flipH="1">
                  <a:off x="193" y="797"/>
                  <a:ext cx="590" cy="136"/>
                </a:xfrm>
                <a:custGeom>
                  <a:avLst/>
                  <a:gdLst>
                    <a:gd name="T0" fmla="*/ 0 w 590"/>
                    <a:gd name="T1" fmla="*/ 136 h 136"/>
                    <a:gd name="T2" fmla="*/ 136 w 590"/>
                    <a:gd name="T3" fmla="*/ 136 h 136"/>
                    <a:gd name="T4" fmla="*/ 136 w 590"/>
                    <a:gd name="T5" fmla="*/ 0 h 136"/>
                    <a:gd name="T6" fmla="*/ 227 w 590"/>
                    <a:gd name="T7" fmla="*/ 0 h 136"/>
                    <a:gd name="T8" fmla="*/ 227 w 590"/>
                    <a:gd name="T9" fmla="*/ 136 h 136"/>
                    <a:gd name="T10" fmla="*/ 590 w 590"/>
                    <a:gd name="T11" fmla="*/ 136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227" y="0"/>
                      </a:lnTo>
                      <a:lnTo>
                        <a:pt x="227"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sp>
              <p:nvSpPr>
                <p:cNvPr id="16405" name="Text Box 963"/>
                <p:cNvSpPr txBox="1">
                  <a:spLocks noChangeArrowheads="1"/>
                </p:cNvSpPr>
                <p:nvPr/>
              </p:nvSpPr>
              <p:spPr bwMode="auto">
                <a:xfrm>
                  <a:off x="0" y="1073"/>
                  <a:ext cx="2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Y40</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06" name="Text Box 964"/>
                <p:cNvSpPr txBox="1">
                  <a:spLocks noChangeArrowheads="1"/>
                </p:cNvSpPr>
                <p:nvPr/>
              </p:nvSpPr>
              <p:spPr bwMode="auto">
                <a:xfrm>
                  <a:off x="31" y="665"/>
                  <a:ext cx="2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X1</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07" name="Text Box 965"/>
                <p:cNvSpPr txBox="1">
                  <a:spLocks noChangeArrowheads="1"/>
                </p:cNvSpPr>
                <p:nvPr/>
              </p:nvSpPr>
              <p:spPr bwMode="auto">
                <a:xfrm>
                  <a:off x="27" y="851"/>
                  <a:ext cx="2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en-US" altLang="ko-KR" sz="900">
                      <a:solidFill>
                        <a:srgbClr val="000000"/>
                      </a:solidFill>
                      <a:latin typeface="Times New Roman" panose="02020603050405020304" pitchFamily="18" charset="0"/>
                      <a:ea typeface="돋움" pitchFamily="50" charset="-127"/>
                      <a:cs typeface="Times New Roman" panose="02020603050405020304" pitchFamily="18" charset="0"/>
                    </a:rPr>
                    <a:t>X2</a:t>
                  </a:r>
                </a:p>
                <a:p>
                  <a:pPr eaLnBrk="1" hangingPunct="1">
                    <a:spcBef>
                      <a:spcPct val="0"/>
                    </a:spcBef>
                    <a:buFontTx/>
                    <a:buNone/>
                  </a:pPr>
                  <a:endParaRPr lang="en-US" altLang="ko-KR" sz="900">
                    <a:solidFill>
                      <a:srgbClr val="000000"/>
                    </a:solidFill>
                    <a:latin typeface="Times New Roman" panose="02020603050405020304" pitchFamily="18" charset="0"/>
                    <a:ea typeface="돋움" pitchFamily="50" charset="-127"/>
                    <a:cs typeface="Times New Roman" panose="02020603050405020304" pitchFamily="18" charset="0"/>
                  </a:endParaRPr>
                </a:p>
              </p:txBody>
            </p:sp>
          </p:grpSp>
          <p:sp>
            <p:nvSpPr>
              <p:cNvPr id="16400" name="Rectangle 967"/>
              <p:cNvSpPr>
                <a:spLocks noChangeArrowheads="1"/>
              </p:cNvSpPr>
              <p:nvPr/>
            </p:nvSpPr>
            <p:spPr bwMode="auto">
              <a:xfrm>
                <a:off x="920" y="563"/>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②</a:t>
                </a:r>
              </a:p>
              <a:p>
                <a:pPr eaLnBrk="1" hangingPunct="1">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sp>
            <p:nvSpPr>
              <p:cNvPr id="16401" name="Rectangle 968"/>
              <p:cNvSpPr>
                <a:spLocks noChangeArrowheads="1"/>
              </p:cNvSpPr>
              <p:nvPr/>
            </p:nvSpPr>
            <p:spPr bwMode="auto">
              <a:xfrm>
                <a:off x="27" y="1295"/>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dirty="0">
                    <a:solidFill>
                      <a:srgbClr val="FF0000"/>
                    </a:solidFill>
                    <a:latin typeface="Times New Roman" panose="02020603050405020304" pitchFamily="18" charset="0"/>
                    <a:ea typeface="돋움" pitchFamily="50" charset="-127"/>
                    <a:cs typeface="Times New Roman" panose="02020603050405020304" pitchFamily="18" charset="0"/>
                  </a:rPr>
                  <a:t>③</a:t>
                </a:r>
              </a:p>
              <a:p>
                <a:pPr eaLnBrk="1" hangingPunct="1">
                  <a:spcBef>
                    <a:spcPct val="0"/>
                  </a:spcBef>
                  <a:buFontTx/>
                  <a:buNone/>
                </a:pPr>
                <a:endParaRPr lang="ko-KR" altLang="en-US" sz="900" dirty="0">
                  <a:solidFill>
                    <a:srgbClr val="FFFF00"/>
                  </a:solidFill>
                  <a:latin typeface="Times New Roman" panose="02020603050405020304" pitchFamily="18" charset="0"/>
                  <a:ea typeface="돋움" pitchFamily="50" charset="-127"/>
                  <a:cs typeface="Times New Roman" panose="02020603050405020304" pitchFamily="18" charset="0"/>
                </a:endParaRPr>
              </a:p>
            </p:txBody>
          </p:sp>
          <p:sp>
            <p:nvSpPr>
              <p:cNvPr id="16402" name="Rectangle 969"/>
              <p:cNvSpPr>
                <a:spLocks noChangeArrowheads="1"/>
              </p:cNvSpPr>
              <p:nvPr/>
            </p:nvSpPr>
            <p:spPr bwMode="auto">
              <a:xfrm>
                <a:off x="920" y="1295"/>
                <a:ext cx="1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r>
                  <a:rPr lang="ko-KR" altLang="en-US" sz="900">
                    <a:solidFill>
                      <a:srgbClr val="000000"/>
                    </a:solidFill>
                    <a:latin typeface="Times New Roman" panose="02020603050405020304" pitchFamily="18" charset="0"/>
                    <a:ea typeface="돋움" pitchFamily="50" charset="-127"/>
                    <a:cs typeface="Times New Roman" panose="02020603050405020304" pitchFamily="18" charset="0"/>
                  </a:rPr>
                  <a:t>④</a:t>
                </a:r>
              </a:p>
              <a:p>
                <a:pPr eaLnBrk="1" hangingPunct="1">
                  <a:spcBef>
                    <a:spcPct val="0"/>
                  </a:spcBef>
                  <a:buFontTx/>
                  <a:buNone/>
                </a:pPr>
                <a:endParaRPr lang="ko-KR" altLang="en-US" sz="900">
                  <a:solidFill>
                    <a:srgbClr val="000000"/>
                  </a:solidFill>
                  <a:latin typeface="Times New Roman" panose="02020603050405020304" pitchFamily="18" charset="0"/>
                  <a:ea typeface="돋움" pitchFamily="50" charset="-127"/>
                  <a:cs typeface="Times New Roman" panose="02020603050405020304" pitchFamily="18" charset="0"/>
                </a:endParaRPr>
              </a:p>
            </p:txBody>
          </p:sp>
        </p:grpSp>
        <p:sp>
          <p:nvSpPr>
            <p:cNvPr id="16393" name="Freeform 942"/>
            <p:cNvSpPr>
              <a:spLocks/>
            </p:cNvSpPr>
            <p:nvPr/>
          </p:nvSpPr>
          <p:spPr bwMode="auto">
            <a:xfrm flipH="1">
              <a:off x="620713" y="7102475"/>
              <a:ext cx="936625" cy="215900"/>
            </a:xfrm>
            <a:custGeom>
              <a:avLst/>
              <a:gdLst>
                <a:gd name="T0" fmla="*/ 0 w 590"/>
                <a:gd name="T1" fmla="*/ 2147483647 h 136"/>
                <a:gd name="T2" fmla="*/ 2147483647 w 590"/>
                <a:gd name="T3" fmla="*/ 2147483647 h 136"/>
                <a:gd name="T4" fmla="*/ 2147483647 w 590"/>
                <a:gd name="T5" fmla="*/ 0 h 136"/>
                <a:gd name="T6" fmla="*/ 2147483647 w 590"/>
                <a:gd name="T7" fmla="*/ 0 h 136"/>
                <a:gd name="T8" fmla="*/ 2147483647 w 590"/>
                <a:gd name="T9" fmla="*/ 2147483647 h 136"/>
                <a:gd name="T10" fmla="*/ 2147483647 w 590"/>
                <a:gd name="T11" fmla="*/ 2147483647 h 136"/>
                <a:gd name="T12" fmla="*/ 0 60000 65536"/>
                <a:gd name="T13" fmla="*/ 0 60000 65536"/>
                <a:gd name="T14" fmla="*/ 0 60000 65536"/>
                <a:gd name="T15" fmla="*/ 0 60000 65536"/>
                <a:gd name="T16" fmla="*/ 0 60000 65536"/>
                <a:gd name="T17" fmla="*/ 0 60000 65536"/>
                <a:gd name="T18" fmla="*/ 0 w 590"/>
                <a:gd name="T19" fmla="*/ 0 h 136"/>
                <a:gd name="T20" fmla="*/ 590 w 590"/>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90" h="136">
                  <a:moveTo>
                    <a:pt x="0" y="136"/>
                  </a:moveTo>
                  <a:lnTo>
                    <a:pt x="136" y="136"/>
                  </a:lnTo>
                  <a:lnTo>
                    <a:pt x="136" y="0"/>
                  </a:lnTo>
                  <a:lnTo>
                    <a:pt x="363" y="0"/>
                  </a:lnTo>
                  <a:lnTo>
                    <a:pt x="363" y="136"/>
                  </a:lnTo>
                  <a:lnTo>
                    <a:pt x="590" y="13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latin typeface="Times New Roman" panose="02020603050405020304" pitchFamily="18" charset="0"/>
                <a:cs typeface="Times New Roman" panose="02020603050405020304" pitchFamily="18" charset="0"/>
              </a:endParaRPr>
            </a:p>
          </p:txBody>
        </p:sp>
      </p:grpSp>
      <p:pic>
        <p:nvPicPr>
          <p:cNvPr id="16391" name="그림 7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13138" y="2000672"/>
            <a:ext cx="295592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214" y="4173933"/>
            <a:ext cx="4777198" cy="351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865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1111028" y="386425"/>
            <a:ext cx="583814"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Máy</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4" name="Text Box 6"/>
          <p:cNvSpPr txBox="1">
            <a:spLocks noChangeArrowheads="1"/>
          </p:cNvSpPr>
          <p:nvPr/>
        </p:nvSpPr>
        <p:spPr bwMode="auto">
          <a:xfrm>
            <a:off x="2473925" y="386425"/>
            <a:ext cx="595035"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 name="Text Box 6"/>
          <p:cNvSpPr txBox="1">
            <a:spLocks noChangeArrowheads="1"/>
          </p:cNvSpPr>
          <p:nvPr/>
        </p:nvSpPr>
        <p:spPr bwMode="auto">
          <a:xfrm>
            <a:off x="3478323" y="386425"/>
            <a:ext cx="886781" cy="338554"/>
          </a:xfrm>
          <a:prstGeom prst="rect">
            <a:avLst/>
          </a:prstGeom>
          <a:noFill/>
          <a:ln w="9525">
            <a:noFill/>
            <a:miter lim="800000"/>
            <a:headEnd/>
            <a:tailEnd/>
          </a:ln>
          <a:effectLst/>
        </p:spPr>
        <p:txBody>
          <a:bodyPr wrap="none">
            <a:spAutoFit/>
          </a:bodyPr>
          <a:lstStyle/>
          <a:p>
            <a:pPr>
              <a:defRPr/>
            </a:pP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Khí nén</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 name="Text Box 6"/>
          <p:cNvSpPr txBox="1">
            <a:spLocks noChangeArrowheads="1"/>
          </p:cNvSpPr>
          <p:nvPr/>
        </p:nvSpPr>
        <p:spPr bwMode="auto">
          <a:xfrm>
            <a:off x="4851792" y="410240"/>
            <a:ext cx="593432" cy="338554"/>
          </a:xfrm>
          <a:prstGeom prst="rect">
            <a:avLst/>
          </a:prstGeom>
          <a:noFill/>
          <a:ln w="9525">
            <a:noFill/>
            <a:miter lim="800000"/>
            <a:headEnd/>
            <a:tailEnd/>
          </a:ln>
          <a:effectLst/>
        </p:spPr>
        <p:txBody>
          <a:bodyPr wrap="none">
            <a:spAutoFit/>
          </a:bodyPr>
          <a:lstStyle/>
          <a:p>
            <a:pPr>
              <a:defRPr/>
            </a:pPr>
            <a:r>
              <a:rPr lang="en-US" altLang="ko-KR"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PLC</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659149291"/>
              </p:ext>
            </p:extLst>
          </p:nvPr>
        </p:nvGraphicFramePr>
        <p:xfrm>
          <a:off x="2204864" y="796981"/>
          <a:ext cx="977689" cy="3195948"/>
        </p:xfrm>
        <a:graphic>
          <a:graphicData uri="http://schemas.openxmlformats.org/drawingml/2006/table">
            <a:tbl>
              <a:tblPr/>
              <a:tblGrid>
                <a:gridCol w="361937">
                  <a:extLst>
                    <a:ext uri="{9D8B030D-6E8A-4147-A177-3AD203B41FA5}">
                      <a16:colId xmlns:a16="http://schemas.microsoft.com/office/drawing/2014/main" val="20000"/>
                    </a:ext>
                  </a:extLst>
                </a:gridCol>
                <a:gridCol w="615752">
                  <a:extLst>
                    <a:ext uri="{9D8B030D-6E8A-4147-A177-3AD203B41FA5}">
                      <a16:colId xmlns:a16="http://schemas.microsoft.com/office/drawing/2014/main" val="20001"/>
                    </a:ext>
                  </a:extLst>
                </a:gridCol>
              </a:tblGrid>
              <a:tr h="152188">
                <a:tc>
                  <a:txBody>
                    <a:bodyPr/>
                    <a:lstStyle/>
                    <a:p>
                      <a:pPr algn="ctr" fontAlgn="ctr"/>
                      <a:r>
                        <a:rPr lang="en-US" altLang="ko-KR" sz="600" b="0" i="0" u="none" strike="noStrike" smtClean="0">
                          <a:solidFill>
                            <a:srgbClr val="000000"/>
                          </a:solidFill>
                          <a:effectLst/>
                          <a:latin typeface="Times New Roman" panose="02020603050405020304" pitchFamily="18" charset="0"/>
                          <a:cs typeface="Times New Roman" panose="02020603050405020304" pitchFamily="18" charset="0"/>
                        </a:rPr>
                        <a:t>Câu</a:t>
                      </a:r>
                      <a:endParaRPr lang="ko-KR" altLang="en-US" sz="600" b="0" i="0" u="none" strike="noStrike">
                        <a:solidFill>
                          <a:srgbClr val="000000"/>
                        </a:solidFill>
                        <a:effectLst/>
                        <a:latin typeface="Times New Roman" panose="02020603050405020304" pitchFamily="18" charset="0"/>
                        <a:cs typeface="Times New Roman" panose="02020603050405020304" pitchFamily="18" charset="0"/>
                      </a:endParaRP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600" b="0"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600" b="0"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ko-KR" altLang="en-US" sz="600" b="0" i="0" u="none" strike="noStrike">
                        <a:solidFill>
                          <a:srgbClr val="000000"/>
                        </a:solidFill>
                        <a:effectLst/>
                        <a:latin typeface="Times New Roman" panose="02020603050405020304" pitchFamily="18" charset="0"/>
                        <a:cs typeface="Times New Roman" panose="02020603050405020304" pitchFamily="18" charset="0"/>
                      </a:endParaRP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152188">
                <a:tc>
                  <a:txBody>
                    <a:bodyPr/>
                    <a:lstStyle/>
                    <a:p>
                      <a:pPr algn="ctr" fontAlgn="ctr"/>
                      <a:r>
                        <a:rPr lang="en-US" altLang="ko-KR" sz="600" b="0" i="0" u="none" strike="noStrike">
                          <a:solidFill>
                            <a:srgbClr val="000000"/>
                          </a:solidFill>
                          <a:effectLst/>
                          <a:latin typeface="Times New Roman"/>
                        </a:rPr>
                        <a:t>1</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2188">
                <a:tc>
                  <a:txBody>
                    <a:bodyPr/>
                    <a:lstStyle/>
                    <a:p>
                      <a:pPr algn="ctr" fontAlgn="ctr"/>
                      <a:r>
                        <a:rPr lang="en-US" altLang="ko-KR" sz="600" b="0" i="0" u="none" strike="noStrike">
                          <a:solidFill>
                            <a:srgbClr val="000000"/>
                          </a:solidFill>
                          <a:effectLst/>
                          <a:latin typeface="Times New Roman"/>
                        </a:rPr>
                        <a:t>2</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188">
                <a:tc>
                  <a:txBody>
                    <a:bodyPr/>
                    <a:lstStyle/>
                    <a:p>
                      <a:pPr algn="ctr" fontAlgn="ctr"/>
                      <a:r>
                        <a:rPr lang="en-US" altLang="ko-KR" sz="600" b="0" i="0" u="none" strike="noStrike">
                          <a:solidFill>
                            <a:srgbClr val="000000"/>
                          </a:solidFill>
                          <a:effectLst/>
                          <a:latin typeface="Times New Roman"/>
                        </a:rPr>
                        <a:t>3</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188">
                <a:tc>
                  <a:txBody>
                    <a:bodyPr/>
                    <a:lstStyle/>
                    <a:p>
                      <a:pPr algn="ctr" fontAlgn="ctr"/>
                      <a:r>
                        <a:rPr lang="en-US" altLang="ko-KR" sz="600" b="0" i="0" u="none" strike="noStrike">
                          <a:solidFill>
                            <a:srgbClr val="000000"/>
                          </a:solidFill>
                          <a:effectLst/>
                          <a:latin typeface="Times New Roman"/>
                        </a:rPr>
                        <a:t>4</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188">
                <a:tc>
                  <a:txBody>
                    <a:bodyPr/>
                    <a:lstStyle/>
                    <a:p>
                      <a:pPr algn="ctr" fontAlgn="ctr"/>
                      <a:r>
                        <a:rPr lang="en-US" altLang="ko-KR" sz="600" b="0" i="0" u="none" strike="noStrike">
                          <a:solidFill>
                            <a:srgbClr val="000000"/>
                          </a:solidFill>
                          <a:effectLst/>
                          <a:latin typeface="Times New Roman"/>
                        </a:rPr>
                        <a:t>5</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2188">
                <a:tc>
                  <a:txBody>
                    <a:bodyPr/>
                    <a:lstStyle/>
                    <a:p>
                      <a:pPr algn="ctr" fontAlgn="ctr"/>
                      <a:r>
                        <a:rPr lang="en-US" altLang="ko-KR" sz="600" b="0" i="0" u="none" strike="noStrike">
                          <a:solidFill>
                            <a:srgbClr val="000000"/>
                          </a:solidFill>
                          <a:effectLst/>
                          <a:latin typeface="Times New Roman"/>
                        </a:rPr>
                        <a:t>6</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2188">
                <a:tc>
                  <a:txBody>
                    <a:bodyPr/>
                    <a:lstStyle/>
                    <a:p>
                      <a:pPr algn="ctr" fontAlgn="ctr"/>
                      <a:r>
                        <a:rPr lang="en-US" altLang="ko-KR" sz="600" b="0" i="0" u="none" strike="noStrike">
                          <a:solidFill>
                            <a:srgbClr val="000000"/>
                          </a:solidFill>
                          <a:effectLst/>
                          <a:latin typeface="Times New Roman"/>
                        </a:rPr>
                        <a:t>7</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2188">
                <a:tc>
                  <a:txBody>
                    <a:bodyPr/>
                    <a:lstStyle/>
                    <a:p>
                      <a:pPr algn="ctr" fontAlgn="ctr"/>
                      <a:r>
                        <a:rPr lang="en-US" altLang="ko-KR" sz="600" b="0" i="0" u="none" strike="noStrike">
                          <a:solidFill>
                            <a:srgbClr val="000000"/>
                          </a:solidFill>
                          <a:effectLst/>
                          <a:latin typeface="Times New Roman"/>
                        </a:rPr>
                        <a:t>8</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2188">
                <a:tc>
                  <a:txBody>
                    <a:bodyPr/>
                    <a:lstStyle/>
                    <a:p>
                      <a:pPr algn="ctr" fontAlgn="ctr"/>
                      <a:r>
                        <a:rPr lang="en-US" altLang="ko-KR" sz="600" b="0" i="0" u="none" strike="noStrike">
                          <a:solidFill>
                            <a:srgbClr val="000000"/>
                          </a:solidFill>
                          <a:effectLst/>
                          <a:latin typeface="Times New Roman"/>
                        </a:rPr>
                        <a:t>9</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2188">
                <a:tc>
                  <a:txBody>
                    <a:bodyPr/>
                    <a:lstStyle/>
                    <a:p>
                      <a:pPr algn="ctr" fontAlgn="ctr"/>
                      <a:r>
                        <a:rPr lang="en-US" altLang="ko-KR" sz="600" b="0" i="0" u="none" strike="noStrike">
                          <a:solidFill>
                            <a:srgbClr val="000000"/>
                          </a:solidFill>
                          <a:effectLst/>
                          <a:latin typeface="Times New Roman"/>
                        </a:rPr>
                        <a:t>10</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2188">
                <a:tc>
                  <a:txBody>
                    <a:bodyPr/>
                    <a:lstStyle/>
                    <a:p>
                      <a:pPr algn="ctr" fontAlgn="ctr"/>
                      <a:r>
                        <a:rPr lang="en-US" altLang="ko-KR" sz="600" b="0" i="0" u="none" strike="noStrike">
                          <a:solidFill>
                            <a:srgbClr val="000000"/>
                          </a:solidFill>
                          <a:effectLst/>
                          <a:latin typeface="Times New Roman"/>
                        </a:rPr>
                        <a:t>11</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2188">
                <a:tc>
                  <a:txBody>
                    <a:bodyPr/>
                    <a:lstStyle/>
                    <a:p>
                      <a:pPr algn="ctr" fontAlgn="ctr"/>
                      <a:r>
                        <a:rPr lang="en-US" altLang="ko-KR" sz="600" b="0" i="0" u="none" strike="noStrike">
                          <a:solidFill>
                            <a:srgbClr val="000000"/>
                          </a:solidFill>
                          <a:effectLst/>
                          <a:latin typeface="Times New Roman"/>
                        </a:rPr>
                        <a:t>12</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2188">
                <a:tc>
                  <a:txBody>
                    <a:bodyPr/>
                    <a:lstStyle/>
                    <a:p>
                      <a:pPr algn="ctr" fontAlgn="ctr"/>
                      <a:r>
                        <a:rPr lang="en-US" altLang="ko-KR" sz="600" b="0" i="0" u="none" strike="noStrike">
                          <a:solidFill>
                            <a:srgbClr val="000000"/>
                          </a:solidFill>
                          <a:effectLst/>
                          <a:latin typeface="Times New Roman"/>
                        </a:rPr>
                        <a:t>13</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2188">
                <a:tc>
                  <a:txBody>
                    <a:bodyPr/>
                    <a:lstStyle/>
                    <a:p>
                      <a:pPr algn="ctr" fontAlgn="ctr"/>
                      <a:r>
                        <a:rPr lang="en-US" altLang="ko-KR" sz="600" b="0" i="0" u="none" strike="noStrike">
                          <a:solidFill>
                            <a:srgbClr val="000000"/>
                          </a:solidFill>
                          <a:effectLst/>
                          <a:latin typeface="Times New Roman"/>
                        </a:rPr>
                        <a:t>14</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2188">
                <a:tc>
                  <a:txBody>
                    <a:bodyPr/>
                    <a:lstStyle/>
                    <a:p>
                      <a:pPr algn="ctr" fontAlgn="ctr"/>
                      <a:r>
                        <a:rPr lang="en-US" altLang="ko-KR" sz="600" b="0" i="0" u="none" strike="noStrike">
                          <a:solidFill>
                            <a:srgbClr val="000000"/>
                          </a:solidFill>
                          <a:effectLst/>
                          <a:latin typeface="Times New Roman"/>
                        </a:rPr>
                        <a:t>15</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2188">
                <a:tc>
                  <a:txBody>
                    <a:bodyPr/>
                    <a:lstStyle/>
                    <a:p>
                      <a:pPr algn="ctr" fontAlgn="ctr"/>
                      <a:r>
                        <a:rPr lang="en-US" altLang="ko-KR" sz="600" b="0" i="0" u="none" strike="noStrike">
                          <a:solidFill>
                            <a:srgbClr val="000000"/>
                          </a:solidFill>
                          <a:effectLst/>
                          <a:latin typeface="Times New Roman"/>
                        </a:rPr>
                        <a:t>16</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2188">
                <a:tc>
                  <a:txBody>
                    <a:bodyPr/>
                    <a:lstStyle/>
                    <a:p>
                      <a:pPr algn="ctr" fontAlgn="ctr"/>
                      <a:r>
                        <a:rPr lang="en-US" altLang="ko-KR" sz="600" b="0" i="0" u="none" strike="noStrike">
                          <a:solidFill>
                            <a:srgbClr val="000000"/>
                          </a:solidFill>
                          <a:effectLst/>
                          <a:latin typeface="Times New Roman"/>
                        </a:rPr>
                        <a:t>17</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2188">
                <a:tc>
                  <a:txBody>
                    <a:bodyPr/>
                    <a:lstStyle/>
                    <a:p>
                      <a:pPr algn="ctr" fontAlgn="ctr"/>
                      <a:r>
                        <a:rPr lang="en-US" altLang="ko-KR" sz="600" b="0" i="0" u="none" strike="noStrike">
                          <a:solidFill>
                            <a:srgbClr val="000000"/>
                          </a:solidFill>
                          <a:effectLst/>
                          <a:latin typeface="Times New Roman"/>
                        </a:rPr>
                        <a:t>18</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2188">
                <a:tc>
                  <a:txBody>
                    <a:bodyPr/>
                    <a:lstStyle/>
                    <a:p>
                      <a:pPr algn="ctr" fontAlgn="ctr"/>
                      <a:r>
                        <a:rPr lang="en-US" altLang="ko-KR" sz="600" b="0" i="0" u="none" strike="noStrike">
                          <a:solidFill>
                            <a:srgbClr val="000000"/>
                          </a:solidFill>
                          <a:effectLst/>
                          <a:latin typeface="Times New Roman"/>
                        </a:rPr>
                        <a:t>19</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2188">
                <a:tc>
                  <a:txBody>
                    <a:bodyPr/>
                    <a:lstStyle/>
                    <a:p>
                      <a:pPr algn="ctr" fontAlgn="ctr"/>
                      <a:r>
                        <a:rPr lang="en-US" altLang="ko-KR" sz="600" b="0" i="0" u="none" strike="noStrike">
                          <a:solidFill>
                            <a:srgbClr val="000000"/>
                          </a:solidFill>
                          <a:effectLst/>
                          <a:latin typeface="Times New Roman"/>
                        </a:rPr>
                        <a:t>20</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18" marR="6918" marT="69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10782110"/>
              </p:ext>
            </p:extLst>
          </p:nvPr>
        </p:nvGraphicFramePr>
        <p:xfrm>
          <a:off x="3438086" y="796988"/>
          <a:ext cx="927018" cy="3211656"/>
        </p:xfrm>
        <a:graphic>
          <a:graphicData uri="http://schemas.openxmlformats.org/drawingml/2006/table">
            <a:tbl>
              <a:tblPr/>
              <a:tblGrid>
                <a:gridCol w="347207">
                  <a:extLst>
                    <a:ext uri="{9D8B030D-6E8A-4147-A177-3AD203B41FA5}">
                      <a16:colId xmlns:a16="http://schemas.microsoft.com/office/drawing/2014/main" val="20000"/>
                    </a:ext>
                  </a:extLst>
                </a:gridCol>
                <a:gridCol w="579811">
                  <a:extLst>
                    <a:ext uri="{9D8B030D-6E8A-4147-A177-3AD203B41FA5}">
                      <a16:colId xmlns:a16="http://schemas.microsoft.com/office/drawing/2014/main" val="20001"/>
                    </a:ext>
                  </a:extLst>
                </a:gridCol>
              </a:tblGrid>
              <a:tr h="152936">
                <a:tc>
                  <a:txBody>
                    <a:bodyPr/>
                    <a:lstStyle/>
                    <a:p>
                      <a:pPr algn="ctr" fontAlgn="ctr"/>
                      <a:r>
                        <a:rPr lang="en-US" altLang="ko-KR" sz="600" b="0" i="0" u="none" strike="noStrike" smtClean="0">
                          <a:solidFill>
                            <a:srgbClr val="000000"/>
                          </a:solidFill>
                          <a:effectLst/>
                          <a:latin typeface="Times New Roman" panose="02020603050405020304" pitchFamily="18" charset="0"/>
                          <a:cs typeface="Times New Roman" panose="02020603050405020304" pitchFamily="18" charset="0"/>
                        </a:rPr>
                        <a:t>Câu</a:t>
                      </a:r>
                      <a:endParaRPr lang="ko-KR" altLang="en-US" sz="600" b="0" i="0" u="none" strike="noStrike">
                        <a:solidFill>
                          <a:srgbClr val="000000"/>
                        </a:solidFill>
                        <a:effectLst/>
                        <a:latin typeface="Times New Roman" panose="02020603050405020304" pitchFamily="18" charset="0"/>
                        <a:cs typeface="Times New Roman" panose="02020603050405020304" pitchFamily="18" charset="0"/>
                      </a:endParaRP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600" b="0"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600" b="0"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ko-KR" altLang="en-US" sz="600" b="0" i="0" u="none" strike="noStrike">
                        <a:solidFill>
                          <a:srgbClr val="000000"/>
                        </a:solidFill>
                        <a:effectLst/>
                        <a:latin typeface="Times New Roman" panose="02020603050405020304" pitchFamily="18" charset="0"/>
                        <a:cs typeface="Times New Roman" panose="02020603050405020304" pitchFamily="18" charset="0"/>
                      </a:endParaRP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152936">
                <a:tc>
                  <a:txBody>
                    <a:bodyPr/>
                    <a:lstStyle/>
                    <a:p>
                      <a:pPr algn="ctr" fontAlgn="ctr"/>
                      <a:r>
                        <a:rPr lang="en-US" altLang="ko-KR" sz="600" b="0" i="0" u="none" strike="noStrike">
                          <a:solidFill>
                            <a:srgbClr val="000000"/>
                          </a:solidFill>
                          <a:effectLst/>
                          <a:latin typeface="Times New Roman"/>
                        </a:rPr>
                        <a:t>1</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2936">
                <a:tc>
                  <a:txBody>
                    <a:bodyPr/>
                    <a:lstStyle/>
                    <a:p>
                      <a:pPr algn="ctr" fontAlgn="ctr"/>
                      <a:r>
                        <a:rPr lang="en-US" altLang="ko-KR" sz="600" b="0" i="0" u="none" strike="noStrike">
                          <a:solidFill>
                            <a:srgbClr val="000000"/>
                          </a:solidFill>
                          <a:effectLst/>
                          <a:latin typeface="Times New Roman"/>
                        </a:rPr>
                        <a:t>2</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936">
                <a:tc>
                  <a:txBody>
                    <a:bodyPr/>
                    <a:lstStyle/>
                    <a:p>
                      <a:pPr algn="ctr" fontAlgn="ctr"/>
                      <a:r>
                        <a:rPr lang="en-US" altLang="ko-KR" sz="600" b="0" i="0" u="none" strike="noStrike">
                          <a:solidFill>
                            <a:srgbClr val="000000"/>
                          </a:solidFill>
                          <a:effectLst/>
                          <a:latin typeface="Times New Roman"/>
                        </a:rPr>
                        <a:t>3</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936">
                <a:tc>
                  <a:txBody>
                    <a:bodyPr/>
                    <a:lstStyle/>
                    <a:p>
                      <a:pPr algn="ctr" fontAlgn="ctr"/>
                      <a:r>
                        <a:rPr lang="en-US" altLang="ko-KR" sz="600" b="0" i="0" u="none" strike="noStrike">
                          <a:solidFill>
                            <a:srgbClr val="000000"/>
                          </a:solidFill>
                          <a:effectLst/>
                          <a:latin typeface="Times New Roman"/>
                        </a:rPr>
                        <a:t>4</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936">
                <a:tc>
                  <a:txBody>
                    <a:bodyPr/>
                    <a:lstStyle/>
                    <a:p>
                      <a:pPr algn="ctr" fontAlgn="ctr"/>
                      <a:r>
                        <a:rPr lang="en-US" altLang="ko-KR" sz="600" b="0" i="0" u="none" strike="noStrike">
                          <a:solidFill>
                            <a:srgbClr val="000000"/>
                          </a:solidFill>
                          <a:effectLst/>
                          <a:latin typeface="Times New Roman"/>
                        </a:rPr>
                        <a:t>5</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2936">
                <a:tc>
                  <a:txBody>
                    <a:bodyPr/>
                    <a:lstStyle/>
                    <a:p>
                      <a:pPr algn="ctr" fontAlgn="ctr"/>
                      <a:r>
                        <a:rPr lang="en-US" altLang="ko-KR" sz="600" b="0" i="0" u="none" strike="noStrike">
                          <a:solidFill>
                            <a:srgbClr val="000000"/>
                          </a:solidFill>
                          <a:effectLst/>
                          <a:latin typeface="Times New Roman"/>
                        </a:rPr>
                        <a:t>6</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2936">
                <a:tc>
                  <a:txBody>
                    <a:bodyPr/>
                    <a:lstStyle/>
                    <a:p>
                      <a:pPr algn="ctr" fontAlgn="ctr"/>
                      <a:r>
                        <a:rPr lang="en-US" altLang="ko-KR" sz="600" b="0" i="0" u="none" strike="noStrike">
                          <a:solidFill>
                            <a:srgbClr val="000000"/>
                          </a:solidFill>
                          <a:effectLst/>
                          <a:latin typeface="Times New Roman"/>
                        </a:rPr>
                        <a:t>7</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2936">
                <a:tc>
                  <a:txBody>
                    <a:bodyPr/>
                    <a:lstStyle/>
                    <a:p>
                      <a:pPr algn="ctr" fontAlgn="ctr"/>
                      <a:r>
                        <a:rPr lang="en-US" altLang="ko-KR" sz="600" b="0" i="0" u="none" strike="noStrike">
                          <a:solidFill>
                            <a:srgbClr val="000000"/>
                          </a:solidFill>
                          <a:effectLst/>
                          <a:latin typeface="Times New Roman"/>
                        </a:rPr>
                        <a:t>8</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2936">
                <a:tc>
                  <a:txBody>
                    <a:bodyPr/>
                    <a:lstStyle/>
                    <a:p>
                      <a:pPr algn="ctr" fontAlgn="ctr"/>
                      <a:r>
                        <a:rPr lang="en-US" altLang="ko-KR" sz="600" b="0" i="0" u="none" strike="noStrike">
                          <a:solidFill>
                            <a:srgbClr val="000000"/>
                          </a:solidFill>
                          <a:effectLst/>
                          <a:latin typeface="Times New Roman"/>
                        </a:rPr>
                        <a:t>9</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2936">
                <a:tc>
                  <a:txBody>
                    <a:bodyPr/>
                    <a:lstStyle/>
                    <a:p>
                      <a:pPr algn="ctr" fontAlgn="ctr"/>
                      <a:r>
                        <a:rPr lang="en-US" altLang="ko-KR" sz="600" b="0" i="0" u="none" strike="noStrike">
                          <a:solidFill>
                            <a:srgbClr val="000000"/>
                          </a:solidFill>
                          <a:effectLst/>
                          <a:latin typeface="Times New Roman"/>
                        </a:rPr>
                        <a:t>10</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2936">
                <a:tc>
                  <a:txBody>
                    <a:bodyPr/>
                    <a:lstStyle/>
                    <a:p>
                      <a:pPr algn="ctr" fontAlgn="ctr"/>
                      <a:r>
                        <a:rPr lang="en-US" altLang="ko-KR" sz="600" b="0" i="0" u="none" strike="noStrike">
                          <a:solidFill>
                            <a:srgbClr val="000000"/>
                          </a:solidFill>
                          <a:effectLst/>
                          <a:latin typeface="Times New Roman"/>
                        </a:rPr>
                        <a:t>11</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2936">
                <a:tc>
                  <a:txBody>
                    <a:bodyPr/>
                    <a:lstStyle/>
                    <a:p>
                      <a:pPr algn="ctr" fontAlgn="ctr"/>
                      <a:r>
                        <a:rPr lang="en-US" altLang="ko-KR" sz="600" b="0" i="0" u="none" strike="noStrike">
                          <a:solidFill>
                            <a:srgbClr val="000000"/>
                          </a:solidFill>
                          <a:effectLst/>
                          <a:latin typeface="Times New Roman"/>
                        </a:rPr>
                        <a:t>12</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2936">
                <a:tc>
                  <a:txBody>
                    <a:bodyPr/>
                    <a:lstStyle/>
                    <a:p>
                      <a:pPr algn="ctr" fontAlgn="ctr"/>
                      <a:r>
                        <a:rPr lang="en-US" altLang="ko-KR" sz="600" b="0" i="0" u="none" strike="noStrike">
                          <a:solidFill>
                            <a:srgbClr val="000000"/>
                          </a:solidFill>
                          <a:effectLst/>
                          <a:latin typeface="Times New Roman"/>
                        </a:rPr>
                        <a:t>13</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2936">
                <a:tc>
                  <a:txBody>
                    <a:bodyPr/>
                    <a:lstStyle/>
                    <a:p>
                      <a:pPr algn="ctr" fontAlgn="ctr"/>
                      <a:r>
                        <a:rPr lang="en-US" altLang="ko-KR" sz="600" b="0" i="0" u="none" strike="noStrike">
                          <a:solidFill>
                            <a:srgbClr val="000000"/>
                          </a:solidFill>
                          <a:effectLst/>
                          <a:latin typeface="Times New Roman"/>
                        </a:rPr>
                        <a:t>14</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2936">
                <a:tc>
                  <a:txBody>
                    <a:bodyPr/>
                    <a:lstStyle/>
                    <a:p>
                      <a:pPr algn="ctr" fontAlgn="ctr"/>
                      <a:r>
                        <a:rPr lang="en-US" altLang="ko-KR" sz="600" b="0" i="0" u="none" strike="noStrike">
                          <a:solidFill>
                            <a:srgbClr val="000000"/>
                          </a:solidFill>
                          <a:effectLst/>
                          <a:latin typeface="Times New Roman"/>
                        </a:rPr>
                        <a:t>15</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2936">
                <a:tc>
                  <a:txBody>
                    <a:bodyPr/>
                    <a:lstStyle/>
                    <a:p>
                      <a:pPr algn="ctr" fontAlgn="ctr"/>
                      <a:r>
                        <a:rPr lang="en-US" altLang="ko-KR" sz="600" b="0" i="0" u="none" strike="noStrike">
                          <a:solidFill>
                            <a:srgbClr val="000000"/>
                          </a:solidFill>
                          <a:effectLst/>
                          <a:latin typeface="Times New Roman"/>
                        </a:rPr>
                        <a:t>16</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2936">
                <a:tc>
                  <a:txBody>
                    <a:bodyPr/>
                    <a:lstStyle/>
                    <a:p>
                      <a:pPr algn="ctr" fontAlgn="ctr"/>
                      <a:r>
                        <a:rPr lang="en-US" altLang="ko-KR" sz="600" b="0" i="0" u="none" strike="noStrike">
                          <a:solidFill>
                            <a:srgbClr val="000000"/>
                          </a:solidFill>
                          <a:effectLst/>
                          <a:latin typeface="Times New Roman"/>
                        </a:rPr>
                        <a:t>17</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2936">
                <a:tc>
                  <a:txBody>
                    <a:bodyPr/>
                    <a:lstStyle/>
                    <a:p>
                      <a:pPr algn="ctr" fontAlgn="ctr"/>
                      <a:r>
                        <a:rPr lang="en-US" altLang="ko-KR" sz="600" b="0" i="0" u="none" strike="noStrike">
                          <a:solidFill>
                            <a:srgbClr val="000000"/>
                          </a:solidFill>
                          <a:effectLst/>
                          <a:latin typeface="Times New Roman"/>
                        </a:rPr>
                        <a:t>18</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2936">
                <a:tc>
                  <a:txBody>
                    <a:bodyPr/>
                    <a:lstStyle/>
                    <a:p>
                      <a:pPr algn="ctr" fontAlgn="ctr"/>
                      <a:r>
                        <a:rPr lang="en-US" altLang="ko-KR" sz="600" b="0" i="0" u="none" strike="noStrike">
                          <a:solidFill>
                            <a:srgbClr val="000000"/>
                          </a:solidFill>
                          <a:effectLst/>
                          <a:latin typeface="Times New Roman"/>
                        </a:rPr>
                        <a:t>19</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2936">
                <a:tc>
                  <a:txBody>
                    <a:bodyPr/>
                    <a:lstStyle/>
                    <a:p>
                      <a:pPr algn="ctr" fontAlgn="ctr"/>
                      <a:r>
                        <a:rPr lang="en-US" altLang="ko-KR" sz="600" b="0" i="0" u="none" strike="noStrike">
                          <a:solidFill>
                            <a:srgbClr val="000000"/>
                          </a:solidFill>
                          <a:effectLst/>
                          <a:latin typeface="Times New Roman"/>
                        </a:rPr>
                        <a:t>20</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9930" marR="9930" marT="99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81152188"/>
              </p:ext>
            </p:extLst>
          </p:nvPr>
        </p:nvGraphicFramePr>
        <p:xfrm>
          <a:off x="4672228" y="796988"/>
          <a:ext cx="845004" cy="3211656"/>
        </p:xfrm>
        <a:graphic>
          <a:graphicData uri="http://schemas.openxmlformats.org/drawingml/2006/table">
            <a:tbl>
              <a:tblPr/>
              <a:tblGrid>
                <a:gridCol w="329402">
                  <a:extLst>
                    <a:ext uri="{9D8B030D-6E8A-4147-A177-3AD203B41FA5}">
                      <a16:colId xmlns:a16="http://schemas.microsoft.com/office/drawing/2014/main" val="20000"/>
                    </a:ext>
                  </a:extLst>
                </a:gridCol>
                <a:gridCol w="515602">
                  <a:extLst>
                    <a:ext uri="{9D8B030D-6E8A-4147-A177-3AD203B41FA5}">
                      <a16:colId xmlns:a16="http://schemas.microsoft.com/office/drawing/2014/main" val="20001"/>
                    </a:ext>
                  </a:extLst>
                </a:gridCol>
              </a:tblGrid>
              <a:tr h="152936">
                <a:tc>
                  <a:txBody>
                    <a:bodyPr/>
                    <a:lstStyle/>
                    <a:p>
                      <a:pPr algn="ctr" fontAlgn="ctr"/>
                      <a:r>
                        <a:rPr lang="en-US" altLang="ko-KR" sz="600" b="0" i="0" u="none" strike="noStrike" smtClean="0">
                          <a:solidFill>
                            <a:srgbClr val="000000"/>
                          </a:solidFill>
                          <a:effectLst/>
                          <a:latin typeface="Times New Roman" panose="02020603050405020304" pitchFamily="18" charset="0"/>
                          <a:cs typeface="Times New Roman" panose="02020603050405020304" pitchFamily="18" charset="0"/>
                        </a:rPr>
                        <a:t>Câu</a:t>
                      </a:r>
                      <a:endParaRPr lang="ko-KR" altLang="en-US" sz="600" b="0" i="0" u="none" strike="noStrike">
                        <a:solidFill>
                          <a:srgbClr val="000000"/>
                        </a:solidFill>
                        <a:effectLst/>
                        <a:latin typeface="Times New Roman" panose="02020603050405020304" pitchFamily="18" charset="0"/>
                        <a:cs typeface="Times New Roman" panose="02020603050405020304" pitchFamily="18" charset="0"/>
                      </a:endParaRP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600" b="0"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600" b="0"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ko-KR" altLang="en-US" sz="600" b="0" i="0" u="none" strike="noStrike">
                        <a:solidFill>
                          <a:srgbClr val="000000"/>
                        </a:solidFill>
                        <a:effectLst/>
                        <a:latin typeface="Times New Roman" panose="02020603050405020304" pitchFamily="18" charset="0"/>
                        <a:cs typeface="Times New Roman" panose="02020603050405020304" pitchFamily="18" charset="0"/>
                      </a:endParaRP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152936">
                <a:tc>
                  <a:txBody>
                    <a:bodyPr/>
                    <a:lstStyle/>
                    <a:p>
                      <a:pPr algn="ctr" fontAlgn="ctr"/>
                      <a:r>
                        <a:rPr lang="en-US" altLang="ko-KR" sz="600" b="0" i="0" u="none" strike="noStrike">
                          <a:solidFill>
                            <a:srgbClr val="000000"/>
                          </a:solidFill>
                          <a:effectLst/>
                          <a:latin typeface="Times New Roman"/>
                        </a:rPr>
                        <a:t>1</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2936">
                <a:tc>
                  <a:txBody>
                    <a:bodyPr/>
                    <a:lstStyle/>
                    <a:p>
                      <a:pPr algn="ctr" fontAlgn="ctr"/>
                      <a:r>
                        <a:rPr lang="en-US" altLang="ko-KR" sz="600" b="0" i="0" u="none" strike="noStrike">
                          <a:solidFill>
                            <a:srgbClr val="000000"/>
                          </a:solidFill>
                          <a:effectLst/>
                          <a:latin typeface="Times New Roman"/>
                        </a:rPr>
                        <a:t>2</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936">
                <a:tc>
                  <a:txBody>
                    <a:bodyPr/>
                    <a:lstStyle/>
                    <a:p>
                      <a:pPr algn="ctr" fontAlgn="ctr"/>
                      <a:r>
                        <a:rPr lang="en-US" altLang="ko-KR" sz="600" b="0" i="0" u="none" strike="noStrike">
                          <a:solidFill>
                            <a:srgbClr val="000000"/>
                          </a:solidFill>
                          <a:effectLst/>
                          <a:latin typeface="Times New Roman"/>
                        </a:rPr>
                        <a:t>3</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936">
                <a:tc>
                  <a:txBody>
                    <a:bodyPr/>
                    <a:lstStyle/>
                    <a:p>
                      <a:pPr algn="ctr" fontAlgn="ctr"/>
                      <a:r>
                        <a:rPr lang="en-US" altLang="ko-KR" sz="600" b="0" i="0" u="none" strike="noStrike">
                          <a:solidFill>
                            <a:srgbClr val="000000"/>
                          </a:solidFill>
                          <a:effectLst/>
                          <a:latin typeface="Times New Roman"/>
                        </a:rPr>
                        <a:t>4</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936">
                <a:tc>
                  <a:txBody>
                    <a:bodyPr/>
                    <a:lstStyle/>
                    <a:p>
                      <a:pPr algn="ctr" fontAlgn="ctr"/>
                      <a:r>
                        <a:rPr lang="en-US" altLang="ko-KR" sz="600" b="0" i="0" u="none" strike="noStrike">
                          <a:solidFill>
                            <a:srgbClr val="000000"/>
                          </a:solidFill>
                          <a:effectLst/>
                          <a:latin typeface="Times New Roman"/>
                        </a:rPr>
                        <a:t>5</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2936">
                <a:tc>
                  <a:txBody>
                    <a:bodyPr/>
                    <a:lstStyle/>
                    <a:p>
                      <a:pPr algn="ctr" fontAlgn="ctr"/>
                      <a:r>
                        <a:rPr lang="en-US" altLang="ko-KR" sz="600" b="0" i="0" u="none" strike="noStrike">
                          <a:solidFill>
                            <a:srgbClr val="000000"/>
                          </a:solidFill>
                          <a:effectLst/>
                          <a:latin typeface="Times New Roman"/>
                        </a:rPr>
                        <a:t>6</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2936">
                <a:tc>
                  <a:txBody>
                    <a:bodyPr/>
                    <a:lstStyle/>
                    <a:p>
                      <a:pPr algn="ctr" fontAlgn="ctr"/>
                      <a:r>
                        <a:rPr lang="en-US" altLang="ko-KR" sz="600" b="0" i="0" u="none" strike="noStrike">
                          <a:solidFill>
                            <a:srgbClr val="000000"/>
                          </a:solidFill>
                          <a:effectLst/>
                          <a:latin typeface="Times New Roman"/>
                        </a:rPr>
                        <a:t>7</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2936">
                <a:tc>
                  <a:txBody>
                    <a:bodyPr/>
                    <a:lstStyle/>
                    <a:p>
                      <a:pPr algn="ctr" fontAlgn="ctr"/>
                      <a:r>
                        <a:rPr lang="en-US" altLang="ko-KR" sz="600" b="0" i="0" u="none" strike="noStrike">
                          <a:solidFill>
                            <a:srgbClr val="000000"/>
                          </a:solidFill>
                          <a:effectLst/>
                          <a:latin typeface="Times New Roman"/>
                        </a:rPr>
                        <a:t>8</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dirty="0">
                          <a:solidFill>
                            <a:srgbClr val="000000"/>
                          </a:solidFill>
                          <a:effectLst/>
                          <a:latin typeface="Times New Roman"/>
                        </a:rPr>
                        <a:t>3</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2936">
                <a:tc>
                  <a:txBody>
                    <a:bodyPr/>
                    <a:lstStyle/>
                    <a:p>
                      <a:pPr algn="ctr" fontAlgn="ctr"/>
                      <a:r>
                        <a:rPr lang="en-US" altLang="ko-KR" sz="600" b="0" i="0" u="none" strike="noStrike">
                          <a:solidFill>
                            <a:srgbClr val="000000"/>
                          </a:solidFill>
                          <a:effectLst/>
                          <a:latin typeface="Times New Roman"/>
                        </a:rPr>
                        <a:t>9</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dirty="0">
                          <a:solidFill>
                            <a:srgbClr val="000000"/>
                          </a:solidFill>
                          <a:effectLst/>
                          <a:latin typeface="Times New Roman"/>
                        </a:rPr>
                        <a:t>3</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2936">
                <a:tc>
                  <a:txBody>
                    <a:bodyPr/>
                    <a:lstStyle/>
                    <a:p>
                      <a:pPr algn="ctr" fontAlgn="ctr"/>
                      <a:r>
                        <a:rPr lang="en-US" altLang="ko-KR" sz="600" b="0" i="0" u="none" strike="noStrike">
                          <a:solidFill>
                            <a:srgbClr val="000000"/>
                          </a:solidFill>
                          <a:effectLst/>
                          <a:latin typeface="Times New Roman"/>
                        </a:rPr>
                        <a:t>10</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2936">
                <a:tc>
                  <a:txBody>
                    <a:bodyPr/>
                    <a:lstStyle/>
                    <a:p>
                      <a:pPr algn="ctr" fontAlgn="ctr"/>
                      <a:r>
                        <a:rPr lang="en-US" altLang="ko-KR" sz="600" b="0" i="0" u="none" strike="noStrike">
                          <a:solidFill>
                            <a:srgbClr val="000000"/>
                          </a:solidFill>
                          <a:effectLst/>
                          <a:latin typeface="Times New Roman"/>
                        </a:rPr>
                        <a:t>11</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2936">
                <a:tc>
                  <a:txBody>
                    <a:bodyPr/>
                    <a:lstStyle/>
                    <a:p>
                      <a:pPr algn="ctr" fontAlgn="ctr"/>
                      <a:r>
                        <a:rPr lang="en-US" altLang="ko-KR" sz="600" b="0" i="0" u="none" strike="noStrike">
                          <a:solidFill>
                            <a:srgbClr val="000000"/>
                          </a:solidFill>
                          <a:effectLst/>
                          <a:latin typeface="Times New Roman"/>
                        </a:rPr>
                        <a:t>12</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2936">
                <a:tc>
                  <a:txBody>
                    <a:bodyPr/>
                    <a:lstStyle/>
                    <a:p>
                      <a:pPr algn="ctr" fontAlgn="ctr"/>
                      <a:r>
                        <a:rPr lang="en-US" altLang="ko-KR" sz="600" b="0" i="0" u="none" strike="noStrike">
                          <a:solidFill>
                            <a:srgbClr val="000000"/>
                          </a:solidFill>
                          <a:effectLst/>
                          <a:latin typeface="Times New Roman"/>
                        </a:rPr>
                        <a:t>13</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2936">
                <a:tc>
                  <a:txBody>
                    <a:bodyPr/>
                    <a:lstStyle/>
                    <a:p>
                      <a:pPr algn="ctr" fontAlgn="ctr"/>
                      <a:r>
                        <a:rPr lang="en-US" altLang="ko-KR" sz="600" b="0" i="0" u="none" strike="noStrike">
                          <a:solidFill>
                            <a:srgbClr val="000000"/>
                          </a:solidFill>
                          <a:effectLst/>
                          <a:latin typeface="Times New Roman"/>
                        </a:rPr>
                        <a:t>14</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2936">
                <a:tc>
                  <a:txBody>
                    <a:bodyPr/>
                    <a:lstStyle/>
                    <a:p>
                      <a:pPr algn="ctr" fontAlgn="ctr"/>
                      <a:r>
                        <a:rPr lang="en-US" altLang="ko-KR" sz="600" b="0" i="0" u="none" strike="noStrike">
                          <a:solidFill>
                            <a:srgbClr val="000000"/>
                          </a:solidFill>
                          <a:effectLst/>
                          <a:latin typeface="Times New Roman"/>
                        </a:rPr>
                        <a:t>15</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2936">
                <a:tc>
                  <a:txBody>
                    <a:bodyPr/>
                    <a:lstStyle/>
                    <a:p>
                      <a:pPr algn="ctr" fontAlgn="ctr"/>
                      <a:r>
                        <a:rPr lang="en-US" altLang="ko-KR" sz="600" b="0" i="0" u="none" strike="noStrike">
                          <a:solidFill>
                            <a:srgbClr val="000000"/>
                          </a:solidFill>
                          <a:effectLst/>
                          <a:latin typeface="Times New Roman"/>
                        </a:rPr>
                        <a:t>16</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2936">
                <a:tc>
                  <a:txBody>
                    <a:bodyPr/>
                    <a:lstStyle/>
                    <a:p>
                      <a:pPr algn="ctr" fontAlgn="ctr"/>
                      <a:r>
                        <a:rPr lang="en-US" altLang="ko-KR" sz="600" b="0" i="0" u="none" strike="noStrike">
                          <a:solidFill>
                            <a:srgbClr val="000000"/>
                          </a:solidFill>
                          <a:effectLst/>
                          <a:latin typeface="Times New Roman"/>
                        </a:rPr>
                        <a:t>17</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2936">
                <a:tc>
                  <a:txBody>
                    <a:bodyPr/>
                    <a:lstStyle/>
                    <a:p>
                      <a:pPr algn="ctr" fontAlgn="ctr"/>
                      <a:r>
                        <a:rPr lang="en-US" altLang="ko-KR" sz="600" b="0" i="0" u="none" strike="noStrike">
                          <a:solidFill>
                            <a:srgbClr val="000000"/>
                          </a:solidFill>
                          <a:effectLst/>
                          <a:latin typeface="Times New Roman"/>
                        </a:rPr>
                        <a:t>18</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2936">
                <a:tc>
                  <a:txBody>
                    <a:bodyPr/>
                    <a:lstStyle/>
                    <a:p>
                      <a:pPr algn="ctr" fontAlgn="ctr"/>
                      <a:r>
                        <a:rPr lang="en-US" altLang="ko-KR" sz="600" b="0" i="0" u="none" strike="noStrike">
                          <a:solidFill>
                            <a:srgbClr val="000000"/>
                          </a:solidFill>
                          <a:effectLst/>
                          <a:latin typeface="Times New Roman"/>
                        </a:rPr>
                        <a:t>19</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2936">
                <a:tc>
                  <a:txBody>
                    <a:bodyPr/>
                    <a:lstStyle/>
                    <a:p>
                      <a:pPr algn="ctr" fontAlgn="ctr"/>
                      <a:r>
                        <a:rPr lang="en-US" altLang="ko-KR" sz="600" b="0" i="0" u="none" strike="noStrike">
                          <a:solidFill>
                            <a:srgbClr val="000000"/>
                          </a:solidFill>
                          <a:effectLst/>
                          <a:latin typeface="Times New Roman"/>
                        </a:rPr>
                        <a:t>20</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dirty="0">
                          <a:solidFill>
                            <a:srgbClr val="000000"/>
                          </a:solidFill>
                          <a:effectLst/>
                          <a:latin typeface="Times New Roman"/>
                        </a:rPr>
                        <a:t>2</a:t>
                      </a:r>
                    </a:p>
                  </a:txBody>
                  <a:tcPr marL="9932" marR="9932" marT="9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45241073"/>
              </p:ext>
            </p:extLst>
          </p:nvPr>
        </p:nvGraphicFramePr>
        <p:xfrm>
          <a:off x="902754" y="796987"/>
          <a:ext cx="985025" cy="3219909"/>
        </p:xfrm>
        <a:graphic>
          <a:graphicData uri="http://schemas.openxmlformats.org/drawingml/2006/table">
            <a:tbl>
              <a:tblPr/>
              <a:tblGrid>
                <a:gridCol w="385462">
                  <a:extLst>
                    <a:ext uri="{9D8B030D-6E8A-4147-A177-3AD203B41FA5}">
                      <a16:colId xmlns:a16="http://schemas.microsoft.com/office/drawing/2014/main" val="20000"/>
                    </a:ext>
                  </a:extLst>
                </a:gridCol>
                <a:gridCol w="599563">
                  <a:extLst>
                    <a:ext uri="{9D8B030D-6E8A-4147-A177-3AD203B41FA5}">
                      <a16:colId xmlns:a16="http://schemas.microsoft.com/office/drawing/2014/main" val="20001"/>
                    </a:ext>
                  </a:extLst>
                </a:gridCol>
              </a:tblGrid>
              <a:tr h="153329">
                <a:tc>
                  <a:txBody>
                    <a:bodyPr/>
                    <a:lstStyle/>
                    <a:p>
                      <a:pPr algn="ctr" fontAlgn="ctr"/>
                      <a:r>
                        <a:rPr lang="en-US" altLang="ko-KR" sz="600" b="0" i="0" u="none" strike="noStrike" smtClean="0">
                          <a:solidFill>
                            <a:srgbClr val="000000"/>
                          </a:solidFill>
                          <a:effectLst/>
                          <a:latin typeface="Times New Roman" panose="02020603050405020304" pitchFamily="18" charset="0"/>
                          <a:cs typeface="Times New Roman" panose="02020603050405020304" pitchFamily="18" charset="0"/>
                        </a:rPr>
                        <a:t>Câu</a:t>
                      </a:r>
                      <a:endParaRPr lang="ko-KR" altLang="en-US" sz="600" b="0" i="0" u="none" strike="noStrike">
                        <a:solidFill>
                          <a:srgbClr val="000000"/>
                        </a:solidFill>
                        <a:effectLst/>
                        <a:latin typeface="Times New Roman" panose="02020603050405020304" pitchFamily="18" charset="0"/>
                        <a:cs typeface="Times New Roman" panose="02020603050405020304" pitchFamily="18" charset="0"/>
                      </a:endParaRP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ko-KR" sz="600" b="0" i="0" u="none" strike="noStrike" smtClean="0">
                          <a:solidFill>
                            <a:srgbClr val="000000"/>
                          </a:solidFill>
                          <a:effectLst/>
                          <a:latin typeface="Times New Roman" panose="02020603050405020304" pitchFamily="18" charset="0"/>
                          <a:cs typeface="Times New Roman" panose="02020603050405020304" pitchFamily="18" charset="0"/>
                        </a:rPr>
                        <a:t>Đáp</a:t>
                      </a:r>
                      <a:r>
                        <a:rPr lang="en-US" altLang="ko-KR" sz="600" b="0" i="0" u="none" strike="noStrike" baseline="0" smtClean="0">
                          <a:solidFill>
                            <a:srgbClr val="000000"/>
                          </a:solidFill>
                          <a:effectLst/>
                          <a:latin typeface="Times New Roman" panose="02020603050405020304" pitchFamily="18" charset="0"/>
                          <a:cs typeface="Times New Roman" panose="02020603050405020304" pitchFamily="18" charset="0"/>
                        </a:rPr>
                        <a:t> án</a:t>
                      </a:r>
                      <a:endParaRPr lang="ko-KR" altLang="en-US" sz="600" b="0" i="0" u="none" strike="noStrike">
                        <a:solidFill>
                          <a:srgbClr val="000000"/>
                        </a:solidFill>
                        <a:effectLst/>
                        <a:latin typeface="Times New Roman" panose="02020603050405020304" pitchFamily="18" charset="0"/>
                        <a:cs typeface="Times New Roman" panose="02020603050405020304" pitchFamily="18" charset="0"/>
                      </a:endParaRP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153329">
                <a:tc>
                  <a:txBody>
                    <a:bodyPr/>
                    <a:lstStyle/>
                    <a:p>
                      <a:pPr algn="ctr" fontAlgn="ctr"/>
                      <a:r>
                        <a:rPr lang="en-US" altLang="ko-KR" sz="600" b="0" i="0" u="none" strike="noStrike">
                          <a:solidFill>
                            <a:srgbClr val="000000"/>
                          </a:solidFill>
                          <a:effectLst/>
                          <a:latin typeface="Times New Roman"/>
                        </a:rPr>
                        <a:t>1</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3329">
                <a:tc>
                  <a:txBody>
                    <a:bodyPr/>
                    <a:lstStyle/>
                    <a:p>
                      <a:pPr algn="ctr" fontAlgn="ctr"/>
                      <a:r>
                        <a:rPr lang="en-US" altLang="ko-KR" sz="600" b="0" i="0" u="none" strike="noStrike">
                          <a:solidFill>
                            <a:srgbClr val="000000"/>
                          </a:solidFill>
                          <a:effectLst/>
                          <a:latin typeface="Times New Roman"/>
                        </a:rPr>
                        <a:t>2</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3329">
                <a:tc>
                  <a:txBody>
                    <a:bodyPr/>
                    <a:lstStyle/>
                    <a:p>
                      <a:pPr algn="ctr" fontAlgn="ctr"/>
                      <a:r>
                        <a:rPr lang="en-US" altLang="ko-KR" sz="600" b="0" i="0" u="none" strike="noStrike">
                          <a:solidFill>
                            <a:srgbClr val="000000"/>
                          </a:solidFill>
                          <a:effectLst/>
                          <a:latin typeface="Times New Roman"/>
                        </a:rPr>
                        <a:t>3</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3329">
                <a:tc>
                  <a:txBody>
                    <a:bodyPr/>
                    <a:lstStyle/>
                    <a:p>
                      <a:pPr algn="ctr" fontAlgn="ctr"/>
                      <a:r>
                        <a:rPr lang="en-US" altLang="ko-KR" sz="600" b="0" i="0" u="none" strike="noStrike">
                          <a:solidFill>
                            <a:srgbClr val="000000"/>
                          </a:solidFill>
                          <a:effectLst/>
                          <a:latin typeface="Times New Roman"/>
                        </a:rPr>
                        <a:t>4</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3329">
                <a:tc>
                  <a:txBody>
                    <a:bodyPr/>
                    <a:lstStyle/>
                    <a:p>
                      <a:pPr algn="ctr" fontAlgn="ctr"/>
                      <a:r>
                        <a:rPr lang="en-US" altLang="ko-KR" sz="600" b="0" i="0" u="none" strike="noStrike">
                          <a:solidFill>
                            <a:srgbClr val="000000"/>
                          </a:solidFill>
                          <a:effectLst/>
                          <a:latin typeface="Times New Roman"/>
                        </a:rPr>
                        <a:t>5</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3329">
                <a:tc>
                  <a:txBody>
                    <a:bodyPr/>
                    <a:lstStyle/>
                    <a:p>
                      <a:pPr algn="ctr" fontAlgn="ctr"/>
                      <a:r>
                        <a:rPr lang="en-US" altLang="ko-KR" sz="600" b="0" i="0" u="none" strike="noStrike">
                          <a:solidFill>
                            <a:srgbClr val="000000"/>
                          </a:solidFill>
                          <a:effectLst/>
                          <a:latin typeface="Times New Roman"/>
                        </a:rPr>
                        <a:t>6</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3329">
                <a:tc>
                  <a:txBody>
                    <a:bodyPr/>
                    <a:lstStyle/>
                    <a:p>
                      <a:pPr algn="ctr" fontAlgn="ctr"/>
                      <a:r>
                        <a:rPr lang="en-US" altLang="ko-KR" sz="600" b="0" i="0" u="none" strike="noStrike">
                          <a:solidFill>
                            <a:srgbClr val="000000"/>
                          </a:solidFill>
                          <a:effectLst/>
                          <a:latin typeface="Times New Roman"/>
                        </a:rPr>
                        <a:t>7</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3329">
                <a:tc>
                  <a:txBody>
                    <a:bodyPr/>
                    <a:lstStyle/>
                    <a:p>
                      <a:pPr algn="ctr" fontAlgn="ctr"/>
                      <a:r>
                        <a:rPr lang="en-US" altLang="ko-KR" sz="600" b="0" i="0" u="none" strike="noStrike">
                          <a:solidFill>
                            <a:srgbClr val="000000"/>
                          </a:solidFill>
                          <a:effectLst/>
                          <a:latin typeface="Times New Roman"/>
                        </a:rPr>
                        <a:t>8</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3329">
                <a:tc>
                  <a:txBody>
                    <a:bodyPr/>
                    <a:lstStyle/>
                    <a:p>
                      <a:pPr algn="ctr" fontAlgn="ctr"/>
                      <a:r>
                        <a:rPr lang="en-US" altLang="ko-KR" sz="600" b="0" i="0" u="none" strike="noStrike">
                          <a:solidFill>
                            <a:srgbClr val="000000"/>
                          </a:solidFill>
                          <a:effectLst/>
                          <a:latin typeface="Times New Roman"/>
                        </a:rPr>
                        <a:t>9</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3329">
                <a:tc>
                  <a:txBody>
                    <a:bodyPr/>
                    <a:lstStyle/>
                    <a:p>
                      <a:pPr algn="ctr" fontAlgn="ctr"/>
                      <a:r>
                        <a:rPr lang="en-US" altLang="ko-KR" sz="600" b="0" i="0" u="none" strike="noStrike">
                          <a:solidFill>
                            <a:srgbClr val="000000"/>
                          </a:solidFill>
                          <a:effectLst/>
                          <a:latin typeface="Times New Roman"/>
                        </a:rPr>
                        <a:t>10</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3329">
                <a:tc>
                  <a:txBody>
                    <a:bodyPr/>
                    <a:lstStyle/>
                    <a:p>
                      <a:pPr algn="ctr" fontAlgn="ctr"/>
                      <a:r>
                        <a:rPr lang="en-US" altLang="ko-KR" sz="600" b="0" i="0" u="none" strike="noStrike">
                          <a:solidFill>
                            <a:srgbClr val="000000"/>
                          </a:solidFill>
                          <a:effectLst/>
                          <a:latin typeface="Times New Roman"/>
                        </a:rPr>
                        <a:t>11</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3329">
                <a:tc>
                  <a:txBody>
                    <a:bodyPr/>
                    <a:lstStyle/>
                    <a:p>
                      <a:pPr algn="ctr" fontAlgn="ctr"/>
                      <a:r>
                        <a:rPr lang="en-US" altLang="ko-KR" sz="600" b="0" i="0" u="none" strike="noStrike">
                          <a:solidFill>
                            <a:srgbClr val="000000"/>
                          </a:solidFill>
                          <a:effectLst/>
                          <a:latin typeface="Times New Roman"/>
                        </a:rPr>
                        <a:t>12</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3329">
                <a:tc>
                  <a:txBody>
                    <a:bodyPr/>
                    <a:lstStyle/>
                    <a:p>
                      <a:pPr algn="ctr" fontAlgn="ctr"/>
                      <a:r>
                        <a:rPr lang="en-US" altLang="ko-KR" sz="600" b="0" i="0" u="none" strike="noStrike">
                          <a:solidFill>
                            <a:srgbClr val="000000"/>
                          </a:solidFill>
                          <a:effectLst/>
                          <a:latin typeface="Times New Roman"/>
                        </a:rPr>
                        <a:t>13</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3329">
                <a:tc>
                  <a:txBody>
                    <a:bodyPr/>
                    <a:lstStyle/>
                    <a:p>
                      <a:pPr algn="ctr" fontAlgn="ctr"/>
                      <a:r>
                        <a:rPr lang="en-US" altLang="ko-KR" sz="600" b="0" i="0" u="none" strike="noStrike">
                          <a:solidFill>
                            <a:srgbClr val="000000"/>
                          </a:solidFill>
                          <a:effectLst/>
                          <a:latin typeface="Times New Roman"/>
                        </a:rPr>
                        <a:t>14</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3329">
                <a:tc>
                  <a:txBody>
                    <a:bodyPr/>
                    <a:lstStyle/>
                    <a:p>
                      <a:pPr algn="ctr" fontAlgn="ctr"/>
                      <a:r>
                        <a:rPr lang="en-US" altLang="ko-KR" sz="600" b="0" i="0" u="none" strike="noStrike">
                          <a:solidFill>
                            <a:srgbClr val="000000"/>
                          </a:solidFill>
                          <a:effectLst/>
                          <a:latin typeface="Times New Roman"/>
                        </a:rPr>
                        <a:t>15</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1</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3329">
                <a:tc>
                  <a:txBody>
                    <a:bodyPr/>
                    <a:lstStyle/>
                    <a:p>
                      <a:pPr algn="ctr" fontAlgn="ctr"/>
                      <a:r>
                        <a:rPr lang="en-US" altLang="ko-KR" sz="600" b="0" i="0" u="none" strike="noStrike">
                          <a:solidFill>
                            <a:srgbClr val="000000"/>
                          </a:solidFill>
                          <a:effectLst/>
                          <a:latin typeface="Times New Roman"/>
                        </a:rPr>
                        <a:t>16</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3329">
                <a:tc>
                  <a:txBody>
                    <a:bodyPr/>
                    <a:lstStyle/>
                    <a:p>
                      <a:pPr algn="ctr" fontAlgn="ctr"/>
                      <a:r>
                        <a:rPr lang="en-US" altLang="ko-KR" sz="600" b="0" i="0" u="none" strike="noStrike">
                          <a:solidFill>
                            <a:srgbClr val="000000"/>
                          </a:solidFill>
                          <a:effectLst/>
                          <a:latin typeface="Times New Roman"/>
                        </a:rPr>
                        <a:t>17</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3</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3329">
                <a:tc>
                  <a:txBody>
                    <a:bodyPr/>
                    <a:lstStyle/>
                    <a:p>
                      <a:pPr algn="ctr" fontAlgn="ctr"/>
                      <a:r>
                        <a:rPr lang="en-US" altLang="ko-KR" sz="600" b="0" i="0" u="none" strike="noStrike">
                          <a:solidFill>
                            <a:srgbClr val="000000"/>
                          </a:solidFill>
                          <a:effectLst/>
                          <a:latin typeface="Times New Roman"/>
                        </a:rPr>
                        <a:t>18</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3329">
                <a:tc>
                  <a:txBody>
                    <a:bodyPr/>
                    <a:lstStyle/>
                    <a:p>
                      <a:pPr algn="ctr" fontAlgn="ctr"/>
                      <a:r>
                        <a:rPr lang="en-US" altLang="ko-KR" sz="600" b="0" i="0" u="none" strike="noStrike">
                          <a:solidFill>
                            <a:srgbClr val="000000"/>
                          </a:solidFill>
                          <a:effectLst/>
                          <a:latin typeface="Times New Roman"/>
                        </a:rPr>
                        <a:t>19</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2</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3329">
                <a:tc>
                  <a:txBody>
                    <a:bodyPr/>
                    <a:lstStyle/>
                    <a:p>
                      <a:pPr algn="ctr" fontAlgn="ctr"/>
                      <a:r>
                        <a:rPr lang="en-US" altLang="ko-KR" sz="600" b="0" i="0" u="none" strike="noStrike">
                          <a:solidFill>
                            <a:srgbClr val="000000"/>
                          </a:solidFill>
                          <a:effectLst/>
                          <a:latin typeface="Times New Roman"/>
                        </a:rPr>
                        <a:t>20</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600" b="0" i="0" u="none" strike="noStrike">
                          <a:solidFill>
                            <a:srgbClr val="000000"/>
                          </a:solidFill>
                          <a:effectLst/>
                          <a:latin typeface="Times New Roman"/>
                        </a:rPr>
                        <a:t>4</a:t>
                      </a:r>
                    </a:p>
                  </a:txBody>
                  <a:tcPr marL="6970" marR="6970" marT="69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90024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latin typeface="Times New Roman" pitchFamily="18" charset="0"/>
              <a:cs typeface="Times New Roman" pitchFamily="18" charset="0"/>
            </a:endParaRPr>
          </a:p>
        </p:txBody>
      </p:sp>
      <p:sp>
        <p:nvSpPr>
          <p:cNvPr id="102" name="Text Box 6"/>
          <p:cNvSpPr txBox="1">
            <a:spLocks noChangeArrowheads="1"/>
          </p:cNvSpPr>
          <p:nvPr/>
        </p:nvSpPr>
        <p:spPr bwMode="auto">
          <a:xfrm>
            <a:off x="123825" y="228600"/>
            <a:ext cx="559769" cy="338554"/>
          </a:xfrm>
          <a:prstGeom prst="rect">
            <a:avLst/>
          </a:prstGeom>
          <a:noFill/>
          <a:ln w="9525">
            <a:noFill/>
            <a:miter lim="800000"/>
            <a:headEnd/>
            <a:tailEnd/>
          </a:ln>
          <a:effectLst/>
        </p:spPr>
        <p:txBody>
          <a:bodyPr wrap="none">
            <a:spAutoFit/>
          </a:bodyPr>
          <a:lstStyle/>
          <a:p>
            <a:pPr>
              <a:defRPr/>
            </a:pPr>
            <a:r>
              <a:rPr lang="en-US" altLang="ko-KR" sz="1600" dirty="0">
                <a:effectLst>
                  <a:outerShdw blurRad="38100" dist="38100" dir="2700000" algn="tl">
                    <a:srgbClr val="C0C0C0"/>
                  </a:outerShdw>
                </a:effectLst>
                <a:latin typeface="Times New Roman" pitchFamily="18" charset="0"/>
                <a:cs typeface="Times New Roman" pitchFamily="18" charset="0"/>
              </a:rPr>
              <a:t>PLC</a:t>
            </a:r>
            <a:endParaRPr lang="ko-KR" altLang="en-US" sz="1600" dirty="0">
              <a:effectLst>
                <a:outerShdw blurRad="38100" dist="38100" dir="2700000" algn="tl">
                  <a:srgbClr val="C0C0C0"/>
                </a:outerShdw>
              </a:effectLst>
              <a:latin typeface="Times New Roman" pitchFamily="18" charset="0"/>
              <a:cs typeface="Times New Roman" pitchFamily="18" charset="0"/>
            </a:endParaRPr>
          </a:p>
        </p:txBody>
      </p:sp>
      <p:sp>
        <p:nvSpPr>
          <p:cNvPr id="5125" name="Rectangle 8"/>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p:txBody>
      </p:sp>
      <p:sp>
        <p:nvSpPr>
          <p:cNvPr id="127" name="Rectangle 7"/>
          <p:cNvSpPr>
            <a:spLocks noChangeArrowheads="1"/>
          </p:cNvSpPr>
          <p:nvPr/>
        </p:nvSpPr>
        <p:spPr bwMode="auto">
          <a:xfrm>
            <a:off x="304169"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32. </a:t>
            </a:r>
            <a:r>
              <a:rPr lang="en-US" altLang="ko-KR" sz="900" dirty="0" err="1">
                <a:latin typeface="LG Smart_H2.0 R" panose="020B0600000101010101" pitchFamily="34" charset="-127"/>
                <a:ea typeface="LG Smart_H2.0 R" panose="020B0600000101010101" pitchFamily="34" charset="-127"/>
                <a:cs typeface="Times New Roman" pitchFamily="18" charset="0"/>
              </a:rPr>
              <a:t>Đâu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phải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hiệu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vào</a:t>
            </a:r>
            <a:r>
              <a:rPr lang="en-US" altLang="ko-KR" sz="900" dirty="0">
                <a:latin typeface="LG Smart_H2.0 R" panose="020B0600000101010101" pitchFamily="34" charset="-127"/>
                <a:ea typeface="LG Smart_H2.0 R" panose="020B0600000101010101" pitchFamily="34" charset="-127"/>
                <a:cs typeface="Times New Roman" pitchFamily="18" charset="0"/>
              </a:rPr>
              <a:t> Analog</a:t>
            </a:r>
            <a:r>
              <a:rPr lang="vi-VN" altLang="ko-KR" sz="900" dirty="0" smtClean="0">
                <a:latin typeface="Times New Roman" pitchFamily="18" charset="0"/>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lần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quay Motor</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a:t>
            </a:r>
            <a:r>
              <a:rPr lang="en-US" altLang="ko-KR" sz="900" dirty="0" err="1">
                <a:latin typeface="LG Smart_H2.0 R" panose="020B0600000101010101" pitchFamily="34" charset="-127"/>
                <a:ea typeface="LG Smart_H2.0 R" panose="020B0600000101010101" pitchFamily="34" charset="-127"/>
                <a:cs typeface="Times New Roman" pitchFamily="18" charset="0"/>
              </a:rPr>
              <a:t>Nhiệt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a:t>
            </a:r>
            <a:r>
              <a:rPr lang="en-US" altLang="ko-KR" sz="900" dirty="0" err="1">
                <a:latin typeface="LG Smart_H2.0 R" panose="020B0600000101010101" pitchFamily="34" charset="-127"/>
                <a:ea typeface="LG Smart_H2.0 R" panose="020B0600000101010101" pitchFamily="34" charset="-127"/>
                <a:cs typeface="Times New Roman" pitchFamily="18" charset="0"/>
              </a:rPr>
              <a:t>Lưu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lượng</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33. </a:t>
            </a:r>
            <a:r>
              <a:rPr lang="en-US" altLang="ko-KR" sz="900" dirty="0" err="1">
                <a:latin typeface="LG Smart_H2.0 R" panose="020B0600000101010101" pitchFamily="34" charset="-127"/>
                <a:ea typeface="LG Smart_H2.0 R" panose="020B0600000101010101" pitchFamily="34" charset="-127"/>
                <a:cs typeface="Times New Roman" pitchFamily="18" charset="0"/>
              </a:rPr>
              <a:t>Chương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trình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trong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trường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hợp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cần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thực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hiện</a:t>
            </a:r>
            <a:r>
              <a:rPr lang="en-US" altLang="ko-KR" sz="900" dirty="0">
                <a:latin typeface="LG Smart_H2.0 R" panose="020B0600000101010101" pitchFamily="34" charset="-127"/>
                <a:ea typeface="LG Smart_H2.0 R" panose="020B0600000101010101" pitchFamily="34" charset="-127"/>
                <a:cs typeface="Times New Roman" pitchFamily="18" charset="0"/>
              </a:rPr>
              <a:t> Scan </a:t>
            </a:r>
            <a:r>
              <a:rPr lang="en-US" altLang="ko-KR" sz="900" dirty="0" err="1">
                <a:latin typeface="LG Smart_H2.0 R" panose="020B0600000101010101" pitchFamily="34" charset="-127"/>
                <a:ea typeface="LG Smart_H2.0 R" panose="020B0600000101010101" pitchFamily="34" charset="-127"/>
                <a:cs typeface="Times New Roman" pitchFamily="18" charset="0"/>
              </a:rPr>
              <a:t>sau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mỗi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lần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chẳng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hạn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như</a:t>
            </a:r>
            <a:r>
              <a:rPr lang="en-US" altLang="ko-KR" sz="900" dirty="0">
                <a:latin typeface="LG Smart_H2.0 R" panose="020B0600000101010101" pitchFamily="34" charset="-127"/>
                <a:ea typeface="LG Smart_H2.0 R" panose="020B0600000101010101" pitchFamily="34" charset="-127"/>
                <a:cs typeface="Times New Roman" pitchFamily="18" charset="0"/>
              </a:rPr>
              <a:t> in </a:t>
            </a:r>
            <a:r>
              <a:rPr lang="en-US" altLang="ko-KR" sz="900" dirty="0" err="1">
                <a:latin typeface="LG Smart_H2.0 R" panose="020B0600000101010101" pitchFamily="34" charset="-127"/>
                <a:ea typeface="LG Smart_H2.0 R" panose="020B0600000101010101" pitchFamily="34" charset="-127"/>
                <a:cs typeface="Times New Roman" pitchFamily="18" charset="0"/>
              </a:rPr>
              <a:t>từ</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máy</a:t>
            </a:r>
            <a:r>
              <a:rPr lang="en-US" altLang="ko-KR" sz="900" dirty="0">
                <a:latin typeface="LG Smart_H2.0 R" panose="020B0600000101010101" pitchFamily="34" charset="-127"/>
                <a:ea typeface="LG Smart_H2.0 R" panose="020B0600000101010101" pitchFamily="34" charset="-127"/>
                <a:cs typeface="Times New Roman" pitchFamily="18" charset="0"/>
              </a:rPr>
              <a:t> in</a:t>
            </a:r>
            <a:r>
              <a:rPr lang="vi-VN" altLang="ko-KR" sz="900" dirty="0" smtClean="0">
                <a:latin typeface="Times New Roman" pitchFamily="18" charset="0"/>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LG Smart_H2.0 R" panose="020B0600000101010101" pitchFamily="34" charset="-127"/>
                <a:cs typeface="Times New Roman" pitchFamily="18" charset="0"/>
              </a:rPr>
              <a:t>① </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Program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thực</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ban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đầu</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② </a:t>
            </a:r>
            <a:r>
              <a:rPr lang="en-US" altLang="ko-KR" sz="900" dirty="0">
                <a:latin typeface="LG Smart_H2.0 R" panose="020B0600000101010101" pitchFamily="34" charset="-127"/>
                <a:ea typeface="LG Smart_H2.0 R" panose="020B0600000101010101" pitchFamily="34" charset="-127"/>
                <a:cs typeface="Times New Roman" pitchFamily="18" charset="0"/>
              </a:rPr>
              <a:t>Program </a:t>
            </a:r>
            <a:r>
              <a:rPr lang="en-US" altLang="ko-KR" sz="900" dirty="0" err="1">
                <a:latin typeface="LG Smart_H2.0 R" panose="020B0600000101010101" pitchFamily="34" charset="-127"/>
                <a:ea typeface="LG Smart_H2.0 R" panose="020B0600000101010101" pitchFamily="34" charset="-127"/>
                <a:cs typeface="Times New Roman" pitchFamily="18" charset="0"/>
              </a:rPr>
              <a:t>thực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thi</a:t>
            </a:r>
            <a:r>
              <a:rPr lang="en-US" altLang="ko-KR" sz="900" dirty="0">
                <a:latin typeface="LG Smart_H2.0 R" panose="020B0600000101010101" pitchFamily="34" charset="-127"/>
                <a:ea typeface="LG Smart_H2.0 R" panose="020B0600000101010101" pitchFamily="34" charset="-127"/>
                <a:cs typeface="Times New Roman" pitchFamily="18" charset="0"/>
              </a:rPr>
              <a:t> Scan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a:t>
            </a:r>
            <a:r>
              <a:rPr lang="en-US" altLang="ko-KR" sz="900" dirty="0">
                <a:latin typeface="LG Smart_H2.0 R" panose="020B0600000101010101" pitchFamily="34" charset="-127"/>
                <a:ea typeface="LG Smart_H2.0 R" panose="020B0600000101010101" pitchFamily="34" charset="-127"/>
                <a:cs typeface="Times New Roman" pitchFamily="18" charset="0"/>
              </a:rPr>
              <a:t>Program </a:t>
            </a:r>
            <a:r>
              <a:rPr lang="en-US" altLang="ko-KR" sz="900" dirty="0" err="1">
                <a:latin typeface="LG Smart_H2.0 R" panose="020B0600000101010101" pitchFamily="34" charset="-127"/>
                <a:ea typeface="LG Smart_H2.0 R" panose="020B0600000101010101" pitchFamily="34" charset="-127"/>
                <a:cs typeface="Times New Roman" pitchFamily="18" charset="0"/>
              </a:rPr>
              <a:t>thực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tốc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thấp</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a:t>
            </a:r>
            <a:r>
              <a:rPr lang="en-US" altLang="ko-KR" sz="900" dirty="0">
                <a:latin typeface="LG Smart_H2.0 R" panose="020B0600000101010101" pitchFamily="34" charset="-127"/>
                <a:ea typeface="LG Smart_H2.0 R" panose="020B0600000101010101" pitchFamily="34" charset="-127"/>
                <a:cs typeface="Times New Roman" pitchFamily="18" charset="0"/>
              </a:rPr>
              <a:t>Program </a:t>
            </a:r>
            <a:r>
              <a:rPr lang="en-US" altLang="ko-KR" sz="900" dirty="0" err="1">
                <a:latin typeface="LG Smart_H2.0 R" panose="020B0600000101010101" pitchFamily="34" charset="-127"/>
                <a:ea typeface="LG Smart_H2.0 R" panose="020B0600000101010101" pitchFamily="34" charset="-127"/>
                <a:cs typeface="Times New Roman" pitchFamily="18" charset="0"/>
              </a:rPr>
              <a:t>dạng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chờ</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34. </a:t>
            </a:r>
            <a:r>
              <a:rPr lang="en-US" altLang="ko-KR" sz="900" dirty="0" err="1">
                <a:latin typeface="LG Smart_H2.0 R" panose="020B0600000101010101" pitchFamily="34" charset="-127"/>
                <a:ea typeface="LG Smart_H2.0 R" panose="020B0600000101010101" pitchFamily="34" charset="-127"/>
                <a:cs typeface="Times New Roman" pitchFamily="18" charset="0"/>
              </a:rPr>
              <a:t>Câu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giải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thích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sai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về</a:t>
            </a:r>
            <a:r>
              <a:rPr lang="en-US" altLang="ko-KR" sz="900" dirty="0">
                <a:latin typeface="LG Smart_H2.0 R" panose="020B0600000101010101" pitchFamily="34" charset="-127"/>
                <a:ea typeface="LG Smart_H2.0 R" panose="020B0600000101010101" pitchFamily="34" charset="-127"/>
                <a:cs typeface="Times New Roman" pitchFamily="18" charset="0"/>
              </a:rPr>
              <a:t> Unit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ra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đầu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Analog</a:t>
            </a:r>
            <a:r>
              <a:rPr lang="vi-VN" altLang="ko-KR" sz="900" dirty="0" smtClean="0">
                <a:latin typeface="Times New Roman" pitchFamily="18" charset="0"/>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a:t>
            </a:r>
            <a:r>
              <a:rPr lang="en-US" altLang="ko-KR" sz="900" dirty="0" err="1">
                <a:latin typeface="LG Smart_H2.0 R" panose="020B0600000101010101" pitchFamily="34" charset="-127"/>
                <a:ea typeface="LG Smart_H2.0 R" panose="020B0600000101010101" pitchFamily="34" charset="-127"/>
                <a:cs typeface="Times New Roman" pitchFamily="18" charset="0"/>
              </a:rPr>
              <a:t>Các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lượng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vật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lý</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thay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đổi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liên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tục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như</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dòng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nhiệt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suất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tốc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dòng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chảy</a:t>
            </a:r>
            <a:r>
              <a:rPr lang="en-US" altLang="ko-KR" sz="900" dirty="0">
                <a:latin typeface="LG Smart_H2.0 R" panose="020B0600000101010101" pitchFamily="34" charset="-127"/>
                <a:ea typeface="LG Smart_H2.0 R" panose="020B0600000101010101" pitchFamily="34" charset="-127"/>
                <a:cs typeface="Times New Roman" pitchFamily="18" charset="0"/>
              </a:rPr>
              <a:t>…</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gọi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trị</a:t>
            </a:r>
            <a:r>
              <a:rPr lang="en-US" altLang="ko-KR" sz="900" dirty="0">
                <a:latin typeface="LG Smart_H2.0 R" panose="020B0600000101010101" pitchFamily="34" charset="-127"/>
                <a:ea typeface="LG Smart_H2.0 R" panose="020B0600000101010101" pitchFamily="34" charset="-127"/>
                <a:cs typeface="Times New Roman" pitchFamily="18" charset="0"/>
              </a:rPr>
              <a:t> Analog</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r>
              <a:rPr lang="vi-VN" altLang="ko-KR" sz="900" dirty="0">
                <a:solidFill>
                  <a:srgbClr val="FF0000"/>
                </a:solidFill>
                <a:latin typeface="Times New Roman" pitchFamily="18" charset="0"/>
                <a:ea typeface="LG Smart_H2.0 R" panose="020B0600000101010101" pitchFamily="34" charset="-127"/>
                <a:cs typeface="Times New Roman" pitchFamily="18" charset="0"/>
              </a:rPr>
              <a:t>②</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Để</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đầu</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ra</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tín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hiệu</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Analog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đến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thiết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bị</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máy</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giống</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như</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Motor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tín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hiệu</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kỹ</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thuật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CPU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được</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chuyển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đổi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thành</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tín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hiệu</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Analog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và</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xuất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ra.</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a:t>
            </a:r>
            <a:r>
              <a:rPr lang="en-US" altLang="ko-KR" sz="900" dirty="0" err="1">
                <a:latin typeface="LG Smart_H2.0 R" panose="020B0600000101010101" pitchFamily="34" charset="-127"/>
                <a:ea typeface="LG Smart_H2.0 R" panose="020B0600000101010101" pitchFamily="34" charset="-127"/>
                <a:cs typeface="Times New Roman" pitchFamily="18" charset="0"/>
              </a:rPr>
              <a:t>Giá</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trị</a:t>
            </a:r>
            <a:r>
              <a:rPr lang="en-US" altLang="ko-KR" sz="900" dirty="0">
                <a:latin typeface="LG Smart_H2.0 R" panose="020B0600000101010101" pitchFamily="34" charset="-127"/>
                <a:ea typeface="LG Smart_H2.0 R" panose="020B0600000101010101" pitchFamily="34" charset="-127"/>
                <a:cs typeface="Times New Roman" pitchFamily="18" charset="0"/>
              </a:rPr>
              <a:t> Analog </a:t>
            </a:r>
            <a:r>
              <a:rPr lang="en-US" altLang="ko-KR" sz="900" dirty="0" err="1">
                <a:latin typeface="LG Smart_H2.0 R" panose="020B0600000101010101" pitchFamily="34" charset="-127"/>
                <a:ea typeface="LG Smart_H2.0 R" panose="020B0600000101010101" pitchFamily="34" charset="-127"/>
                <a:cs typeface="Times New Roman" pitchFamily="18" charset="0"/>
              </a:rPr>
              <a:t>thay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đổi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liên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tục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theo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thời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gian</a:t>
            </a:r>
            <a:r>
              <a:rPr lang="en-US" altLang="ko-KR" sz="900" dirty="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④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Tín</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hiệu</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Analog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có</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thể</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được</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đưa</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vào</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dưới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dạng</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ON/OFF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tới</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CPU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thiết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bị</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kỹ</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thuật</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số</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giống</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a:solidFill>
                  <a:srgbClr val="FF0000"/>
                </a:solidFill>
                <a:latin typeface="LG Smart_H2.0 R" panose="020B0600000101010101" pitchFamily="34" charset="-127"/>
                <a:ea typeface="LG Smart_H2.0 R" panose="020B0600000101010101" pitchFamily="34" charset="-127"/>
                <a:cs typeface="Times New Roman" pitchFamily="18" charset="0"/>
              </a:rPr>
              <a:t>như</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PLC</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35. </a:t>
            </a:r>
            <a:r>
              <a:rPr lang="en-US" altLang="ko-KR" sz="900" dirty="0" err="1">
                <a:latin typeface="LG Smart_H2.0 R" panose="020B0600000101010101" pitchFamily="34" charset="-127"/>
                <a:ea typeface="LG Smart_H2.0 R" panose="020B0600000101010101" pitchFamily="34" charset="-127"/>
                <a:cs typeface="Times New Roman" pitchFamily="18" charset="0"/>
              </a:rPr>
              <a:t>Chọn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đúng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dưới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đây</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en-US" altLang="ko-KR" sz="900" dirty="0" err="1">
                <a:latin typeface="LG Smart_H2.0 R" panose="020B0600000101010101" pitchFamily="34" charset="-127"/>
                <a:ea typeface="LG Smart_H2.0 R" panose="020B0600000101010101" pitchFamily="34" charset="-127"/>
                <a:cs typeface="Times New Roman" pitchFamily="18" charset="0"/>
              </a:rPr>
              <a:t>Chuyển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đổi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số</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thập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lục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phân</a:t>
            </a:r>
            <a:r>
              <a:rPr lang="en-US" altLang="ko-KR" sz="900" dirty="0">
                <a:latin typeface="LG Smart_H2.0 R" panose="020B0600000101010101" pitchFamily="34" charset="-127"/>
                <a:ea typeface="LG Smart_H2.0 R" panose="020B0600000101010101" pitchFamily="34" charset="-127"/>
                <a:cs typeface="Times New Roman" pitchFamily="18" charset="0"/>
              </a:rPr>
              <a:t> A37 </a:t>
            </a:r>
            <a:r>
              <a:rPr lang="en-US" altLang="ko-KR" sz="900" dirty="0" err="1">
                <a:latin typeface="LG Smart_H2.0 R" panose="020B0600000101010101" pitchFamily="34" charset="-127"/>
                <a:ea typeface="LG Smart_H2.0 R" panose="020B0600000101010101" pitchFamily="34" charset="-127"/>
                <a:cs typeface="Times New Roman" pitchFamily="18" charset="0"/>
              </a:rPr>
              <a:t>thành</a:t>
            </a:r>
            <a:r>
              <a:rPr lang="en-US" altLang="ko-KR" sz="900" dirty="0">
                <a:latin typeface="LG Smart_H2.0 R" panose="020B0600000101010101" pitchFamily="34" charset="-127"/>
                <a:ea typeface="LG Smart_H2.0 R" panose="020B0600000101010101" pitchFamily="34" charset="-127"/>
                <a:cs typeface="Times New Roman" pitchFamily="18" charset="0"/>
              </a:rPr>
              <a:t> BCD (</a:t>
            </a:r>
            <a:r>
              <a:rPr lang="en-US" altLang="ko-KR" sz="900" dirty="0" err="1">
                <a:latin typeface="LG Smart_H2.0 R" panose="020B0600000101010101" pitchFamily="34" charset="-127"/>
                <a:ea typeface="LG Smart_H2.0 R" panose="020B0600000101010101" pitchFamily="34" charset="-127"/>
                <a:cs typeface="Times New Roman" pitchFamily="18" charset="0"/>
              </a:rPr>
              <a:t>Số</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thập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phân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hóa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phân</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0011 0100 0011 1010    ② 0000 1001 0011 0111     </a:t>
            </a: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③ 0010 0110 0001 0101    </a:t>
            </a:r>
            <a:r>
              <a:rPr lang="en-US" altLang="ko-KR" sz="900" dirty="0">
                <a:latin typeface="LG Smart_H2.0 R" panose="020B0600000101010101" pitchFamily="34" charset="-127"/>
                <a:ea typeface="LG Smart_H2.0 R" panose="020B0600000101010101" pitchFamily="34" charset="-127"/>
                <a:cs typeface="Times New Roman" pitchFamily="18" charset="0"/>
              </a:rPr>
              <a:t>④ 0001 1100 0110 0110</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36</a:t>
            </a:r>
            <a:r>
              <a:rPr lang="vi-VN" altLang="ko-KR" sz="900" dirty="0">
                <a:latin typeface="Times New Roman" pitchFamily="18" charset="0"/>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Chọn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câu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sai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C</a:t>
            </a:r>
            <a:r>
              <a:rPr lang="vi-VN" altLang="ko-KR" sz="900" dirty="0" smtClean="0">
                <a:latin typeface="Times New Roman" pitchFamily="18" charset="0"/>
                <a:ea typeface="LG Smart_H2.0 R" panose="020B0600000101010101" pitchFamily="34" charset="-127"/>
                <a:cs typeface="Times New Roman" pitchFamily="18" charset="0"/>
              </a:rPr>
              <a:t>?</a:t>
            </a: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thể</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hoàn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chuyển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khởi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giữa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B                                                     </a:t>
            </a:r>
          </a:p>
          <a:p>
            <a:pPr eaLnBrk="1" hangingPunct="1">
              <a:spcBef>
                <a:spcPct val="0"/>
              </a:spcBef>
              <a:buFontTx/>
              <a:buNone/>
            </a:pP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dòng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chạy</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cuộn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cảm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Relay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tử</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cố</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định</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tách</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khỏi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B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hoạt</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xúc</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Còn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gọi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Transfer Contact.                                                    </a:t>
            </a: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trúc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relay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xúc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với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B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điểm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hoạt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ban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đầu</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37. </a:t>
            </a:r>
            <a:r>
              <a:rPr lang="en-US" altLang="ko-KR" sz="900" dirty="0" smtClean="0">
                <a:latin typeface="LG Smart_H2.0 R" panose="020B0600000101010101" pitchFamily="34" charset="-127"/>
                <a:ea typeface="LG Smart_H2.0 R" panose="020B0600000101010101" pitchFamily="34" charset="-127"/>
                <a:cs typeface="Times New Roman" pitchFamily="18" charset="0"/>
              </a:rPr>
              <a:t>X1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ON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hiện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COUNT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trước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latin typeface="LG Smart_H2.0 R" panose="020B0600000101010101" pitchFamily="34" charset="-127"/>
                <a:ea typeface="LG Smart_H2.0 R" panose="020B0600000101010101" pitchFamily="34" charset="-127"/>
                <a:cs typeface="Times New Roman" pitchFamily="18" charset="0"/>
              </a:rPr>
              <a:t> RST COUNT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nhiêu</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① K4</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② K5               </a:t>
            </a:r>
            <a:r>
              <a:rPr lang="en-US" altLang="ko-KR" sz="900" dirty="0" smtClean="0">
                <a:latin typeface="LG Smart_H2.0 R" panose="020B0600000101010101" pitchFamily="34" charset="-127"/>
                <a:ea typeface="LG Smart_H2.0 R" panose="020B0600000101010101" pitchFamily="34" charset="-127"/>
                <a:cs typeface="Times New Roman" pitchFamily="18" charset="0"/>
              </a:rPr>
              <a:t>③ K6              ④ K7</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p:txBody>
      </p:sp>
      <p:sp>
        <p:nvSpPr>
          <p:cNvPr id="128" name="Rectangle 127"/>
          <p:cNvSpPr/>
          <p:nvPr/>
        </p:nvSpPr>
        <p:spPr>
          <a:xfrm>
            <a:off x="3456384" y="920552"/>
            <a:ext cx="3096816" cy="5078313"/>
          </a:xfrm>
          <a:prstGeom prst="rect">
            <a:avLst/>
          </a:prstGeom>
          <a:ln w="9525">
            <a:noFill/>
          </a:ln>
        </p:spPr>
        <p:txBody>
          <a:bodyPr wrap="square">
            <a:spAutoFit/>
          </a:bodyPr>
          <a:lstStyle/>
          <a:p>
            <a:r>
              <a:rPr lang="vi-VN" altLang="ko-KR" sz="900" dirty="0">
                <a:latin typeface="Times New Roman" pitchFamily="18" charset="0"/>
                <a:cs typeface="Times New Roman" pitchFamily="18" charset="0"/>
              </a:rPr>
              <a:t>38. </a:t>
            </a:r>
            <a:r>
              <a:rPr lang="en-US" altLang="ko-KR" sz="900" dirty="0" err="1">
                <a:latin typeface="Times New Roman" pitchFamily="18" charset="0"/>
                <a:cs typeface="Times New Roman" pitchFamily="18" charset="0"/>
              </a:rPr>
              <a:t>Chọn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đáp</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án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đúng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về</a:t>
            </a:r>
            <a:r>
              <a:rPr lang="en-US" altLang="ko-KR" sz="900" dirty="0">
                <a:latin typeface="Times New Roman" pitchFamily="18" charset="0"/>
                <a:cs typeface="Times New Roman" pitchFamily="18" charset="0"/>
              </a:rPr>
              <a:t> Time Chart </a:t>
            </a:r>
            <a:r>
              <a:rPr lang="en-US" altLang="ko-KR" sz="900" dirty="0" err="1">
                <a:latin typeface="Times New Roman" pitchFamily="18" charset="0"/>
                <a:cs typeface="Times New Roman" pitchFamily="18" charset="0"/>
              </a:rPr>
              <a:t>hoạt</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động</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của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mạch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điện</a:t>
            </a:r>
            <a:r>
              <a:rPr lang="en-US" altLang="ko-KR" sz="900" dirty="0">
                <a:latin typeface="Times New Roman" pitchFamily="18" charset="0"/>
                <a:cs typeface="Times New Roman" pitchFamily="18" charset="0"/>
              </a:rPr>
              <a:t> Ladder </a:t>
            </a:r>
            <a:r>
              <a:rPr lang="en-US" altLang="ko-KR" sz="900" dirty="0" err="1">
                <a:latin typeface="Times New Roman" pitchFamily="18" charset="0"/>
                <a:cs typeface="Times New Roman" pitchFamily="18" charset="0"/>
              </a:rPr>
              <a:t>dưới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đây</a:t>
            </a:r>
            <a:r>
              <a:rPr lang="en-US" altLang="ko-KR" sz="900" dirty="0">
                <a:latin typeface="Times New Roman" pitchFamily="18" charset="0"/>
                <a:cs typeface="Times New Roman" pitchFamily="18" charset="0"/>
              </a:rPr>
              <a:t>?</a:t>
            </a:r>
          </a:p>
          <a:p>
            <a:endParaRPr lang="en-US" altLang="ko-KR" sz="900" dirty="0" smtClean="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endParaRPr lang="en-US" altLang="ko-KR" sz="900" dirty="0" smtClean="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endParaRPr lang="en-US" altLang="ko-KR" sz="900" dirty="0" smtClean="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endParaRPr lang="en-US" altLang="ko-KR" sz="900" dirty="0" smtClean="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r>
              <a:rPr lang="vi-VN" altLang="ko-KR" sz="900" dirty="0">
                <a:solidFill>
                  <a:srgbClr val="FF0000"/>
                </a:solidFill>
                <a:latin typeface="Times New Roman" pitchFamily="18" charset="0"/>
                <a:cs typeface="Times New Roman" pitchFamily="18" charset="0"/>
              </a:rPr>
              <a:t>①</a:t>
            </a:r>
            <a:r>
              <a:rPr lang="vi-VN" altLang="ko-KR" sz="900" dirty="0">
                <a:latin typeface="Times New Roman" pitchFamily="18" charset="0"/>
                <a:cs typeface="Times New Roman" pitchFamily="18" charset="0"/>
              </a:rPr>
              <a:t> </a:t>
            </a:r>
            <a:r>
              <a:rPr lang="en-US" altLang="ko-KR" sz="900" dirty="0" smtClean="0">
                <a:latin typeface="Times New Roman" pitchFamily="18" charset="0"/>
                <a:cs typeface="Times New Roman" pitchFamily="18" charset="0"/>
              </a:rPr>
              <a:t>                                                  </a:t>
            </a:r>
            <a:r>
              <a:rPr lang="vi-VN" altLang="ko-KR" sz="900" dirty="0" smtClean="0">
                <a:latin typeface="Times New Roman" pitchFamily="18" charset="0"/>
                <a:cs typeface="Times New Roman" pitchFamily="18" charset="0"/>
              </a:rPr>
              <a:t>②</a:t>
            </a:r>
            <a:endParaRPr lang="en-US" altLang="ko-KR" sz="900" dirty="0" smtClean="0">
              <a:latin typeface="Times New Roman" pitchFamily="18" charset="0"/>
              <a:cs typeface="Times New Roman" pitchFamily="18" charset="0"/>
            </a:endParaRPr>
          </a:p>
          <a:p>
            <a:endParaRPr lang="en-US" altLang="ko-KR" sz="900" dirty="0" smtClean="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endParaRPr lang="en-US" altLang="ko-KR" sz="900" dirty="0" smtClean="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endParaRPr lang="en-US" altLang="ko-KR" sz="900" dirty="0" smtClean="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r>
              <a:rPr lang="vi-VN" altLang="ko-KR" sz="900" dirty="0" smtClean="0">
                <a:latin typeface="Times New Roman" pitchFamily="18" charset="0"/>
                <a:cs typeface="Times New Roman" pitchFamily="18" charset="0"/>
              </a:rPr>
              <a:t>③</a:t>
            </a:r>
            <a:r>
              <a:rPr lang="en-US" altLang="ko-KR" sz="900" dirty="0" smtClean="0">
                <a:latin typeface="Times New Roman" pitchFamily="18" charset="0"/>
                <a:cs typeface="Times New Roman" pitchFamily="18" charset="0"/>
              </a:rPr>
              <a:t>                                                   </a:t>
            </a:r>
            <a:r>
              <a:rPr lang="vi-VN" altLang="ko-KR" sz="900" dirty="0" smtClean="0">
                <a:latin typeface="Times New Roman" pitchFamily="18" charset="0"/>
                <a:cs typeface="Times New Roman" pitchFamily="18" charset="0"/>
              </a:rPr>
              <a:t>④</a:t>
            </a:r>
            <a:endParaRPr lang="en-US" altLang="ko-KR" sz="900" dirty="0">
              <a:latin typeface="Times New Roman" pitchFamily="18" charset="0"/>
              <a:cs typeface="Times New Roman" pitchFamily="18" charset="0"/>
            </a:endParaRPr>
          </a:p>
          <a:p>
            <a:endParaRPr lang="en-US" altLang="ko-KR" sz="900" dirty="0" smtClean="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endParaRPr lang="en-US" altLang="ko-KR" sz="900" dirty="0" smtClean="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endParaRPr lang="en-US" altLang="ko-KR" sz="900" dirty="0" smtClean="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r>
              <a:rPr lang="vi-VN" altLang="ko-KR" sz="900" dirty="0">
                <a:latin typeface="Times New Roman" pitchFamily="18" charset="0"/>
                <a:cs typeface="Times New Roman" pitchFamily="18" charset="0"/>
              </a:rPr>
              <a:t>39. </a:t>
            </a:r>
            <a:r>
              <a:rPr lang="en-US" altLang="ko-KR" sz="900" dirty="0" err="1">
                <a:latin typeface="Times New Roman" pitchFamily="18" charset="0"/>
                <a:cs typeface="Times New Roman" pitchFamily="18" charset="0"/>
              </a:rPr>
              <a:t>Khi</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điều</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kiện</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đầu</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vào</a:t>
            </a:r>
            <a:r>
              <a:rPr lang="en-US" altLang="ko-KR" sz="900" dirty="0">
                <a:latin typeface="Times New Roman" pitchFamily="18" charset="0"/>
                <a:cs typeface="Times New Roman" pitchFamily="18" charset="0"/>
              </a:rPr>
              <a:t> ON-&gt;OFF, </a:t>
            </a:r>
            <a:r>
              <a:rPr lang="en-US" altLang="ko-KR" sz="900" dirty="0" err="1">
                <a:latin typeface="Times New Roman" pitchFamily="18" charset="0"/>
                <a:cs typeface="Times New Roman" pitchFamily="18" charset="0"/>
              </a:rPr>
              <a:t>mệnh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lệnh</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nào</a:t>
            </a:r>
            <a:r>
              <a:rPr lang="en-US" altLang="ko-KR" sz="900" dirty="0">
                <a:latin typeface="Times New Roman" pitchFamily="18" charset="0"/>
                <a:cs typeface="Times New Roman" pitchFamily="18" charset="0"/>
              </a:rPr>
              <a:t> ở </a:t>
            </a:r>
            <a:r>
              <a:rPr lang="en-US" altLang="ko-KR" sz="900" dirty="0" err="1">
                <a:latin typeface="Times New Roman" pitchFamily="18" charset="0"/>
                <a:cs typeface="Times New Roman" pitchFamily="18" charset="0"/>
              </a:rPr>
              <a:t>đầu</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ra</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được</a:t>
            </a:r>
            <a:r>
              <a:rPr lang="en-US" altLang="ko-KR" sz="900" dirty="0">
                <a:latin typeface="Times New Roman" pitchFamily="18" charset="0"/>
                <a:cs typeface="Times New Roman" pitchFamily="18" charset="0"/>
              </a:rPr>
              <a:t> ON </a:t>
            </a:r>
            <a:r>
              <a:rPr lang="en-US" altLang="ko-KR" sz="900" dirty="0" err="1">
                <a:latin typeface="Times New Roman" pitchFamily="18" charset="0"/>
                <a:cs typeface="Times New Roman" pitchFamily="18" charset="0"/>
              </a:rPr>
              <a:t>chỉ</a:t>
            </a:r>
            <a:r>
              <a:rPr lang="en-US" altLang="ko-KR" sz="900" dirty="0">
                <a:latin typeface="Times New Roman" pitchFamily="18" charset="0"/>
                <a:cs typeface="Times New Roman" pitchFamily="18" charset="0"/>
              </a:rPr>
              <a:t> </a:t>
            </a:r>
            <a:r>
              <a:rPr lang="en-US" altLang="ko-KR" sz="900" dirty="0" err="1">
                <a:latin typeface="Times New Roman" pitchFamily="18" charset="0"/>
                <a:cs typeface="Times New Roman" pitchFamily="18" charset="0"/>
              </a:rPr>
              <a:t>trong</a:t>
            </a:r>
            <a:r>
              <a:rPr lang="en-US" altLang="ko-KR" sz="900" dirty="0">
                <a:latin typeface="Times New Roman" pitchFamily="18" charset="0"/>
                <a:cs typeface="Times New Roman" pitchFamily="18" charset="0"/>
              </a:rPr>
              <a:t> 1 SCAN time?</a:t>
            </a:r>
          </a:p>
          <a:p>
            <a:endParaRPr lang="en-US" altLang="ko-KR" sz="900" dirty="0">
              <a:latin typeface="Times New Roman" pitchFamily="18" charset="0"/>
              <a:cs typeface="Times New Roman" pitchFamily="18" charset="0"/>
            </a:endParaRPr>
          </a:p>
          <a:p>
            <a:r>
              <a:rPr lang="en-US" altLang="ko-KR" sz="900" dirty="0">
                <a:latin typeface="Times New Roman" pitchFamily="18" charset="0"/>
                <a:cs typeface="Times New Roman" pitchFamily="18" charset="0"/>
              </a:rPr>
              <a:t>① PLS   </a:t>
            </a:r>
            <a:r>
              <a:rPr lang="en-US" altLang="ko-KR" sz="900" dirty="0">
                <a:solidFill>
                  <a:srgbClr val="FF0000"/>
                </a:solidFill>
                <a:latin typeface="Times New Roman" pitchFamily="18" charset="0"/>
                <a:cs typeface="Times New Roman" pitchFamily="18" charset="0"/>
              </a:rPr>
              <a:t>② PLF   </a:t>
            </a:r>
            <a:r>
              <a:rPr lang="en-US" altLang="ko-KR" sz="900" dirty="0">
                <a:latin typeface="Times New Roman" pitchFamily="18" charset="0"/>
                <a:cs typeface="Times New Roman" pitchFamily="18" charset="0"/>
              </a:rPr>
              <a:t>③ FF   ④ SET</a:t>
            </a:r>
          </a:p>
          <a:p>
            <a:endParaRPr lang="en-US" altLang="ko-KR" sz="900" dirty="0">
              <a:latin typeface="Times New Roman" pitchFamily="18" charset="0"/>
              <a:cs typeface="Times New Roman" pitchFamily="18" charset="0"/>
            </a:endParaRPr>
          </a:p>
          <a:p>
            <a:endParaRPr lang="en-US" altLang="ko-KR" sz="900" dirty="0">
              <a:latin typeface="Times New Roman" pitchFamily="18" charset="0"/>
              <a:cs typeface="Times New Roman" pitchFamily="18" charset="0"/>
            </a:endParaRPr>
          </a:p>
          <a:p>
            <a:pPr marL="228600" indent="-228600">
              <a:buAutoNum type="arabicPeriod" startAt="40"/>
            </a:pPr>
            <a:r>
              <a:rPr lang="pt-BR" altLang="ko-KR" sz="900" dirty="0" smtClean="0">
                <a:latin typeface="Times New Roman" pitchFamily="18" charset="0"/>
                <a:cs typeface="Times New Roman" pitchFamily="18" charset="0"/>
              </a:rPr>
              <a:t>Các lệnh MC/MCR có thể được sử dụng theo cấu trúc lồng nhau như hình dưới đây. Điều gì thích hợp để điền vào chỗ trống a, b </a:t>
            </a:r>
          </a:p>
          <a:p>
            <a:endParaRPr lang="en-US" altLang="ko-KR" sz="900" dirty="0">
              <a:latin typeface="Times New Roman" pitchFamily="18" charset="0"/>
              <a:cs typeface="Times New Roman" pitchFamily="18" charset="0"/>
            </a:endParaRPr>
          </a:p>
        </p:txBody>
      </p:sp>
      <p:grpSp>
        <p:nvGrpSpPr>
          <p:cNvPr id="129" name="Group 128"/>
          <p:cNvGrpSpPr/>
          <p:nvPr/>
        </p:nvGrpSpPr>
        <p:grpSpPr>
          <a:xfrm>
            <a:off x="3789040" y="1352600"/>
            <a:ext cx="2448272" cy="951073"/>
            <a:chOff x="376238" y="4291013"/>
            <a:chExt cx="2674201" cy="1323975"/>
          </a:xfrm>
        </p:grpSpPr>
        <p:pic>
          <p:nvPicPr>
            <p:cNvPr id="13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78725"/>
            <a:stretch/>
          </p:blipFill>
          <p:spPr bwMode="auto">
            <a:xfrm>
              <a:off x="376238" y="4291013"/>
              <a:ext cx="1298943"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7048" r="187"/>
            <a:stretch/>
          </p:blipFill>
          <p:spPr bwMode="auto">
            <a:xfrm>
              <a:off x="1660551" y="4291013"/>
              <a:ext cx="138988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2" name="Freeform 131"/>
          <p:cNvSpPr/>
          <p:nvPr/>
        </p:nvSpPr>
        <p:spPr bwMode="auto">
          <a:xfrm>
            <a:off x="3716122" y="2553005"/>
            <a:ext cx="1002182" cy="138989"/>
          </a:xfrm>
          <a:custGeom>
            <a:avLst/>
            <a:gdLst>
              <a:gd name="connsiteX0" fmla="*/ 0 w 1002182"/>
              <a:gd name="connsiteY0" fmla="*/ 131673 h 138989"/>
              <a:gd name="connsiteX1" fmla="*/ 299923 w 1002182"/>
              <a:gd name="connsiteY1" fmla="*/ 131673 h 138989"/>
              <a:gd name="connsiteX2" fmla="*/ 299923 w 1002182"/>
              <a:gd name="connsiteY2" fmla="*/ 0 h 138989"/>
              <a:gd name="connsiteX3" fmla="*/ 351129 w 1002182"/>
              <a:gd name="connsiteY3" fmla="*/ 0 h 138989"/>
              <a:gd name="connsiteX4" fmla="*/ 351129 w 1002182"/>
              <a:gd name="connsiteY4" fmla="*/ 138989 h 138989"/>
              <a:gd name="connsiteX5" fmla="*/ 1002182 w 1002182"/>
              <a:gd name="connsiteY5" fmla="*/ 138989 h 138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182" h="138989">
                <a:moveTo>
                  <a:pt x="0" y="131673"/>
                </a:moveTo>
                <a:lnTo>
                  <a:pt x="299923" y="131673"/>
                </a:lnTo>
                <a:lnTo>
                  <a:pt x="299923" y="0"/>
                </a:lnTo>
                <a:lnTo>
                  <a:pt x="351129" y="0"/>
                </a:lnTo>
                <a:lnTo>
                  <a:pt x="351129" y="138989"/>
                </a:lnTo>
                <a:lnTo>
                  <a:pt x="1002182" y="138989"/>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effectLst/>
              <a:latin typeface="돋움" pitchFamily="50" charset="-127"/>
              <a:ea typeface="돋움" pitchFamily="50" charset="-127"/>
            </a:endParaRPr>
          </a:p>
        </p:txBody>
      </p:sp>
      <p:sp>
        <p:nvSpPr>
          <p:cNvPr id="133" name="Freeform 132"/>
          <p:cNvSpPr/>
          <p:nvPr/>
        </p:nvSpPr>
        <p:spPr bwMode="auto">
          <a:xfrm>
            <a:off x="3716122" y="2757830"/>
            <a:ext cx="994867" cy="102413"/>
          </a:xfrm>
          <a:custGeom>
            <a:avLst/>
            <a:gdLst>
              <a:gd name="connsiteX0" fmla="*/ 0 w 994867"/>
              <a:gd name="connsiteY0" fmla="*/ 102413 h 102413"/>
              <a:gd name="connsiteX1" fmla="*/ 299923 w 994867"/>
              <a:gd name="connsiteY1" fmla="*/ 102413 h 102413"/>
              <a:gd name="connsiteX2" fmla="*/ 299923 w 994867"/>
              <a:gd name="connsiteY2" fmla="*/ 0 h 102413"/>
              <a:gd name="connsiteX3" fmla="*/ 797356 w 994867"/>
              <a:gd name="connsiteY3" fmla="*/ 0 h 102413"/>
              <a:gd name="connsiteX4" fmla="*/ 797356 w 994867"/>
              <a:gd name="connsiteY4" fmla="*/ 102413 h 102413"/>
              <a:gd name="connsiteX5" fmla="*/ 994867 w 994867"/>
              <a:gd name="connsiteY5" fmla="*/ 102413 h 10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867" h="102413">
                <a:moveTo>
                  <a:pt x="0" y="102413"/>
                </a:moveTo>
                <a:lnTo>
                  <a:pt x="299923" y="102413"/>
                </a:lnTo>
                <a:lnTo>
                  <a:pt x="299923" y="0"/>
                </a:lnTo>
                <a:lnTo>
                  <a:pt x="797356" y="0"/>
                </a:lnTo>
                <a:lnTo>
                  <a:pt x="797356" y="102413"/>
                </a:lnTo>
                <a:lnTo>
                  <a:pt x="994867" y="102413"/>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effectLst/>
              <a:latin typeface="돋움" pitchFamily="50" charset="-127"/>
              <a:ea typeface="돋움" pitchFamily="50" charset="-127"/>
            </a:endParaRPr>
          </a:p>
        </p:txBody>
      </p:sp>
      <p:sp>
        <p:nvSpPr>
          <p:cNvPr id="134" name="Freeform 133"/>
          <p:cNvSpPr/>
          <p:nvPr/>
        </p:nvSpPr>
        <p:spPr bwMode="auto">
          <a:xfrm>
            <a:off x="3708806" y="3408883"/>
            <a:ext cx="972922" cy="160935"/>
          </a:xfrm>
          <a:custGeom>
            <a:avLst/>
            <a:gdLst>
              <a:gd name="connsiteX0" fmla="*/ 0 w 972922"/>
              <a:gd name="connsiteY0" fmla="*/ 146304 h 160935"/>
              <a:gd name="connsiteX1" fmla="*/ 314554 w 972922"/>
              <a:gd name="connsiteY1" fmla="*/ 146304 h 160935"/>
              <a:gd name="connsiteX2" fmla="*/ 314554 w 972922"/>
              <a:gd name="connsiteY2" fmla="*/ 0 h 160935"/>
              <a:gd name="connsiteX3" fmla="*/ 373076 w 972922"/>
              <a:gd name="connsiteY3" fmla="*/ 0 h 160935"/>
              <a:gd name="connsiteX4" fmla="*/ 373076 w 972922"/>
              <a:gd name="connsiteY4" fmla="*/ 160935 h 160935"/>
              <a:gd name="connsiteX5" fmla="*/ 972922 w 972922"/>
              <a:gd name="connsiteY5" fmla="*/ 160935 h 160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922" h="160935">
                <a:moveTo>
                  <a:pt x="0" y="146304"/>
                </a:moveTo>
                <a:lnTo>
                  <a:pt x="314554" y="146304"/>
                </a:lnTo>
                <a:lnTo>
                  <a:pt x="314554" y="0"/>
                </a:lnTo>
                <a:lnTo>
                  <a:pt x="373076" y="0"/>
                </a:lnTo>
                <a:lnTo>
                  <a:pt x="373076" y="160935"/>
                </a:lnTo>
                <a:lnTo>
                  <a:pt x="972922" y="160935"/>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effectLst/>
              <a:latin typeface="돋움" pitchFamily="50" charset="-127"/>
              <a:ea typeface="돋움" pitchFamily="50" charset="-127"/>
            </a:endParaRPr>
          </a:p>
        </p:txBody>
      </p:sp>
      <p:sp>
        <p:nvSpPr>
          <p:cNvPr id="135" name="Freeform 134"/>
          <p:cNvSpPr/>
          <p:nvPr/>
        </p:nvSpPr>
        <p:spPr bwMode="auto">
          <a:xfrm>
            <a:off x="3701491" y="3621025"/>
            <a:ext cx="1002183" cy="153619"/>
          </a:xfrm>
          <a:custGeom>
            <a:avLst/>
            <a:gdLst>
              <a:gd name="connsiteX0" fmla="*/ 0 w 1002183"/>
              <a:gd name="connsiteY0" fmla="*/ 146304 h 153619"/>
              <a:gd name="connsiteX1" fmla="*/ 665683 w 1002183"/>
              <a:gd name="connsiteY1" fmla="*/ 146304 h 153619"/>
              <a:gd name="connsiteX2" fmla="*/ 665683 w 1002183"/>
              <a:gd name="connsiteY2" fmla="*/ 0 h 153619"/>
              <a:gd name="connsiteX3" fmla="*/ 1002183 w 1002183"/>
              <a:gd name="connsiteY3" fmla="*/ 0 h 153619"/>
              <a:gd name="connsiteX4" fmla="*/ 1002183 w 1002183"/>
              <a:gd name="connsiteY4" fmla="*/ 153619 h 153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183" h="153619">
                <a:moveTo>
                  <a:pt x="0" y="146304"/>
                </a:moveTo>
                <a:lnTo>
                  <a:pt x="665683" y="146304"/>
                </a:lnTo>
                <a:lnTo>
                  <a:pt x="665683" y="0"/>
                </a:lnTo>
                <a:lnTo>
                  <a:pt x="1002183" y="0"/>
                </a:lnTo>
                <a:lnTo>
                  <a:pt x="1002183" y="153619"/>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effectLst/>
              <a:latin typeface="돋움" pitchFamily="50" charset="-127"/>
              <a:ea typeface="돋움" pitchFamily="50" charset="-127"/>
            </a:endParaRPr>
          </a:p>
        </p:txBody>
      </p:sp>
      <p:sp>
        <p:nvSpPr>
          <p:cNvPr id="136" name="Freeform 135"/>
          <p:cNvSpPr/>
          <p:nvPr/>
        </p:nvSpPr>
        <p:spPr bwMode="auto">
          <a:xfrm>
            <a:off x="5230368" y="2560320"/>
            <a:ext cx="972922" cy="117043"/>
          </a:xfrm>
          <a:custGeom>
            <a:avLst/>
            <a:gdLst>
              <a:gd name="connsiteX0" fmla="*/ 0 w 972922"/>
              <a:gd name="connsiteY0" fmla="*/ 117043 h 117043"/>
              <a:gd name="connsiteX1" fmla="*/ 263347 w 972922"/>
              <a:gd name="connsiteY1" fmla="*/ 117043 h 117043"/>
              <a:gd name="connsiteX2" fmla="*/ 263347 w 972922"/>
              <a:gd name="connsiteY2" fmla="*/ 0 h 117043"/>
              <a:gd name="connsiteX3" fmla="*/ 329184 w 972922"/>
              <a:gd name="connsiteY3" fmla="*/ 0 h 117043"/>
              <a:gd name="connsiteX4" fmla="*/ 329184 w 972922"/>
              <a:gd name="connsiteY4" fmla="*/ 117043 h 117043"/>
              <a:gd name="connsiteX5" fmla="*/ 972922 w 972922"/>
              <a:gd name="connsiteY5" fmla="*/ 117043 h 11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922" h="117043">
                <a:moveTo>
                  <a:pt x="0" y="117043"/>
                </a:moveTo>
                <a:lnTo>
                  <a:pt x="263347" y="117043"/>
                </a:lnTo>
                <a:lnTo>
                  <a:pt x="263347" y="0"/>
                </a:lnTo>
                <a:lnTo>
                  <a:pt x="329184" y="0"/>
                </a:lnTo>
                <a:lnTo>
                  <a:pt x="329184" y="117043"/>
                </a:lnTo>
                <a:lnTo>
                  <a:pt x="972922" y="117043"/>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effectLst/>
              <a:latin typeface="돋움" pitchFamily="50" charset="-127"/>
              <a:ea typeface="돋움" pitchFamily="50" charset="-127"/>
            </a:endParaRPr>
          </a:p>
        </p:txBody>
      </p:sp>
      <p:sp>
        <p:nvSpPr>
          <p:cNvPr id="137" name="Freeform 136"/>
          <p:cNvSpPr/>
          <p:nvPr/>
        </p:nvSpPr>
        <p:spPr bwMode="auto">
          <a:xfrm>
            <a:off x="5230368" y="2728570"/>
            <a:ext cx="980237" cy="109728"/>
          </a:xfrm>
          <a:custGeom>
            <a:avLst/>
            <a:gdLst>
              <a:gd name="connsiteX0" fmla="*/ 0 w 980237"/>
              <a:gd name="connsiteY0" fmla="*/ 109728 h 109728"/>
              <a:gd name="connsiteX1" fmla="*/ 526694 w 980237"/>
              <a:gd name="connsiteY1" fmla="*/ 109728 h 109728"/>
              <a:gd name="connsiteX2" fmla="*/ 526694 w 980237"/>
              <a:gd name="connsiteY2" fmla="*/ 0 h 109728"/>
              <a:gd name="connsiteX3" fmla="*/ 980237 w 980237"/>
              <a:gd name="connsiteY3" fmla="*/ 0 h 109728"/>
            </a:gdLst>
            <a:ahLst/>
            <a:cxnLst>
              <a:cxn ang="0">
                <a:pos x="connsiteX0" y="connsiteY0"/>
              </a:cxn>
              <a:cxn ang="0">
                <a:pos x="connsiteX1" y="connsiteY1"/>
              </a:cxn>
              <a:cxn ang="0">
                <a:pos x="connsiteX2" y="connsiteY2"/>
              </a:cxn>
              <a:cxn ang="0">
                <a:pos x="connsiteX3" y="connsiteY3"/>
              </a:cxn>
            </a:cxnLst>
            <a:rect l="l" t="t" r="r" b="b"/>
            <a:pathLst>
              <a:path w="980237" h="109728">
                <a:moveTo>
                  <a:pt x="0" y="109728"/>
                </a:moveTo>
                <a:lnTo>
                  <a:pt x="526694" y="109728"/>
                </a:lnTo>
                <a:lnTo>
                  <a:pt x="526694" y="0"/>
                </a:lnTo>
                <a:lnTo>
                  <a:pt x="980237" y="0"/>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effectLst/>
              <a:latin typeface="돋움" pitchFamily="50" charset="-127"/>
              <a:ea typeface="돋움" pitchFamily="50" charset="-127"/>
            </a:endParaRPr>
          </a:p>
        </p:txBody>
      </p:sp>
      <p:sp>
        <p:nvSpPr>
          <p:cNvPr id="138" name="Freeform 137"/>
          <p:cNvSpPr/>
          <p:nvPr/>
        </p:nvSpPr>
        <p:spPr bwMode="auto">
          <a:xfrm>
            <a:off x="5264390" y="3439687"/>
            <a:ext cx="972922" cy="117043"/>
          </a:xfrm>
          <a:custGeom>
            <a:avLst/>
            <a:gdLst>
              <a:gd name="connsiteX0" fmla="*/ 0 w 972922"/>
              <a:gd name="connsiteY0" fmla="*/ 117043 h 117043"/>
              <a:gd name="connsiteX1" fmla="*/ 263347 w 972922"/>
              <a:gd name="connsiteY1" fmla="*/ 117043 h 117043"/>
              <a:gd name="connsiteX2" fmla="*/ 263347 w 972922"/>
              <a:gd name="connsiteY2" fmla="*/ 0 h 117043"/>
              <a:gd name="connsiteX3" fmla="*/ 329184 w 972922"/>
              <a:gd name="connsiteY3" fmla="*/ 0 h 117043"/>
              <a:gd name="connsiteX4" fmla="*/ 329184 w 972922"/>
              <a:gd name="connsiteY4" fmla="*/ 117043 h 117043"/>
              <a:gd name="connsiteX5" fmla="*/ 972922 w 972922"/>
              <a:gd name="connsiteY5" fmla="*/ 117043 h 11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922" h="117043">
                <a:moveTo>
                  <a:pt x="0" y="117043"/>
                </a:moveTo>
                <a:lnTo>
                  <a:pt x="263347" y="117043"/>
                </a:lnTo>
                <a:lnTo>
                  <a:pt x="263347" y="0"/>
                </a:lnTo>
                <a:lnTo>
                  <a:pt x="329184" y="0"/>
                </a:lnTo>
                <a:lnTo>
                  <a:pt x="329184" y="117043"/>
                </a:lnTo>
                <a:lnTo>
                  <a:pt x="972922" y="117043"/>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effectLst/>
              <a:latin typeface="돋움" pitchFamily="50" charset="-127"/>
              <a:ea typeface="돋움" pitchFamily="50" charset="-127"/>
            </a:endParaRPr>
          </a:p>
        </p:txBody>
      </p:sp>
      <p:sp>
        <p:nvSpPr>
          <p:cNvPr id="139" name="Freeform 138"/>
          <p:cNvSpPr/>
          <p:nvPr/>
        </p:nvSpPr>
        <p:spPr bwMode="auto">
          <a:xfrm>
            <a:off x="5242445" y="3611821"/>
            <a:ext cx="994867" cy="102413"/>
          </a:xfrm>
          <a:custGeom>
            <a:avLst/>
            <a:gdLst>
              <a:gd name="connsiteX0" fmla="*/ 0 w 994867"/>
              <a:gd name="connsiteY0" fmla="*/ 102413 h 102413"/>
              <a:gd name="connsiteX1" fmla="*/ 299923 w 994867"/>
              <a:gd name="connsiteY1" fmla="*/ 102413 h 102413"/>
              <a:gd name="connsiteX2" fmla="*/ 299923 w 994867"/>
              <a:gd name="connsiteY2" fmla="*/ 0 h 102413"/>
              <a:gd name="connsiteX3" fmla="*/ 797356 w 994867"/>
              <a:gd name="connsiteY3" fmla="*/ 0 h 102413"/>
              <a:gd name="connsiteX4" fmla="*/ 797356 w 994867"/>
              <a:gd name="connsiteY4" fmla="*/ 102413 h 102413"/>
              <a:gd name="connsiteX5" fmla="*/ 994867 w 994867"/>
              <a:gd name="connsiteY5" fmla="*/ 102413 h 10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867" h="102413">
                <a:moveTo>
                  <a:pt x="0" y="102413"/>
                </a:moveTo>
                <a:lnTo>
                  <a:pt x="299923" y="102413"/>
                </a:lnTo>
                <a:lnTo>
                  <a:pt x="299923" y="0"/>
                </a:lnTo>
                <a:lnTo>
                  <a:pt x="797356" y="0"/>
                </a:lnTo>
                <a:lnTo>
                  <a:pt x="797356" y="102413"/>
                </a:lnTo>
                <a:lnTo>
                  <a:pt x="994867" y="102413"/>
                </a:ln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900" i="0" u="none" strike="noStrike" cap="none" normalizeH="0" baseline="0" smtClean="0">
              <a:ln>
                <a:noFill/>
              </a:ln>
              <a:effectLst/>
              <a:latin typeface="돋움" pitchFamily="50" charset="-127"/>
              <a:ea typeface="돋움" pitchFamily="50" charset="-127"/>
            </a:endParaRPr>
          </a:p>
        </p:txBody>
      </p:sp>
      <p:sp>
        <p:nvSpPr>
          <p:cNvPr id="140" name="Rectangle 139"/>
          <p:cNvSpPr/>
          <p:nvPr/>
        </p:nvSpPr>
        <p:spPr>
          <a:xfrm>
            <a:off x="3933056" y="2822020"/>
            <a:ext cx="327334" cy="215444"/>
          </a:xfrm>
          <a:prstGeom prst="rect">
            <a:avLst/>
          </a:prstGeom>
        </p:spPr>
        <p:txBody>
          <a:bodyPr wrap="none">
            <a:spAutoFit/>
          </a:bodyPr>
          <a:lstStyle/>
          <a:p>
            <a:r>
              <a:rPr lang="en-US" sz="800" smtClean="0">
                <a:latin typeface="Times New Roman" pitchFamily="18" charset="0"/>
                <a:cs typeface="Times New Roman" pitchFamily="18" charset="0"/>
              </a:rPr>
              <a:t>10s</a:t>
            </a:r>
            <a:endParaRPr lang="en-US" sz="800"/>
          </a:p>
        </p:txBody>
      </p:sp>
      <p:sp>
        <p:nvSpPr>
          <p:cNvPr id="141" name="Rectangle 140"/>
          <p:cNvSpPr/>
          <p:nvPr/>
        </p:nvSpPr>
        <p:spPr>
          <a:xfrm>
            <a:off x="5402476" y="2806248"/>
            <a:ext cx="276038" cy="215444"/>
          </a:xfrm>
          <a:prstGeom prst="rect">
            <a:avLst/>
          </a:prstGeom>
        </p:spPr>
        <p:txBody>
          <a:bodyPr wrap="none">
            <a:spAutoFit/>
          </a:bodyPr>
          <a:lstStyle/>
          <a:p>
            <a:r>
              <a:rPr lang="en-US" sz="800" dirty="0" smtClean="0">
                <a:latin typeface="Times New Roman" pitchFamily="18" charset="0"/>
                <a:cs typeface="Times New Roman" pitchFamily="18" charset="0"/>
              </a:rPr>
              <a:t>1s</a:t>
            </a:r>
            <a:endParaRPr lang="en-US" sz="800" dirty="0"/>
          </a:p>
        </p:txBody>
      </p:sp>
      <p:sp>
        <p:nvSpPr>
          <p:cNvPr id="142" name="Rectangle 141"/>
          <p:cNvSpPr/>
          <p:nvPr/>
        </p:nvSpPr>
        <p:spPr>
          <a:xfrm>
            <a:off x="5358586" y="3678801"/>
            <a:ext cx="276038" cy="215444"/>
          </a:xfrm>
          <a:prstGeom prst="rect">
            <a:avLst/>
          </a:prstGeom>
        </p:spPr>
        <p:txBody>
          <a:bodyPr wrap="none">
            <a:spAutoFit/>
          </a:bodyPr>
          <a:lstStyle/>
          <a:p>
            <a:r>
              <a:rPr lang="en-US" sz="800" smtClean="0">
                <a:latin typeface="Times New Roman" pitchFamily="18" charset="0"/>
                <a:cs typeface="Times New Roman" pitchFamily="18" charset="0"/>
              </a:rPr>
              <a:t>1s</a:t>
            </a:r>
            <a:endParaRPr lang="en-US" sz="800"/>
          </a:p>
        </p:txBody>
      </p:sp>
      <p:sp>
        <p:nvSpPr>
          <p:cNvPr id="143" name="Rectangle 142"/>
          <p:cNvSpPr/>
          <p:nvPr/>
        </p:nvSpPr>
        <p:spPr>
          <a:xfrm>
            <a:off x="4005064" y="3728864"/>
            <a:ext cx="327334" cy="215444"/>
          </a:xfrm>
          <a:prstGeom prst="rect">
            <a:avLst/>
          </a:prstGeom>
        </p:spPr>
        <p:txBody>
          <a:bodyPr wrap="none">
            <a:spAutoFit/>
          </a:bodyPr>
          <a:lstStyle/>
          <a:p>
            <a:r>
              <a:rPr lang="en-US" sz="800" smtClean="0">
                <a:latin typeface="Times New Roman" pitchFamily="18" charset="0"/>
                <a:cs typeface="Times New Roman" pitchFamily="18" charset="0"/>
              </a:rPr>
              <a:t>10s</a:t>
            </a:r>
            <a:endParaRPr lang="en-US" sz="800"/>
          </a:p>
        </p:txBody>
      </p:sp>
      <p:grpSp>
        <p:nvGrpSpPr>
          <p:cNvPr id="145" name="Group 209"/>
          <p:cNvGrpSpPr>
            <a:grpSpLocks/>
          </p:cNvGrpSpPr>
          <p:nvPr/>
        </p:nvGrpSpPr>
        <p:grpSpPr bwMode="auto">
          <a:xfrm>
            <a:off x="3516154" y="6601926"/>
            <a:ext cx="2924175" cy="2800350"/>
            <a:chOff x="170" y="2718"/>
            <a:chExt cx="1842" cy="1764"/>
          </a:xfrm>
        </p:grpSpPr>
        <p:sp>
          <p:nvSpPr>
            <p:cNvPr id="146" name="Line 1452"/>
            <p:cNvSpPr>
              <a:spLocks noChangeShapeType="1"/>
            </p:cNvSpPr>
            <p:nvPr/>
          </p:nvSpPr>
          <p:spPr bwMode="auto">
            <a:xfrm>
              <a:off x="373" y="2742"/>
              <a:ext cx="0" cy="4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47" name="Line 1453"/>
            <p:cNvSpPr>
              <a:spLocks noChangeShapeType="1"/>
            </p:cNvSpPr>
            <p:nvPr/>
          </p:nvSpPr>
          <p:spPr bwMode="auto">
            <a:xfrm>
              <a:off x="2010" y="2742"/>
              <a:ext cx="0" cy="16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grpSp>
          <p:nvGrpSpPr>
            <p:cNvPr id="148" name="Group 1454"/>
            <p:cNvGrpSpPr>
              <a:grpSpLocks/>
            </p:cNvGrpSpPr>
            <p:nvPr/>
          </p:nvGrpSpPr>
          <p:grpSpPr bwMode="auto">
            <a:xfrm>
              <a:off x="373" y="2718"/>
              <a:ext cx="1639" cy="263"/>
              <a:chOff x="2304" y="2976"/>
              <a:chExt cx="1640" cy="264"/>
            </a:xfrm>
          </p:grpSpPr>
          <p:sp>
            <p:nvSpPr>
              <p:cNvPr id="211" name="Line 1455"/>
              <p:cNvSpPr>
                <a:spLocks noChangeShapeType="1"/>
              </p:cNvSpPr>
              <p:nvPr/>
            </p:nvSpPr>
            <p:spPr bwMode="auto">
              <a:xfrm>
                <a:off x="2304" y="3144"/>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12" name="Line 1456"/>
              <p:cNvSpPr>
                <a:spLocks noChangeShapeType="1"/>
              </p:cNvSpPr>
              <p:nvPr/>
            </p:nvSpPr>
            <p:spPr bwMode="auto">
              <a:xfrm>
                <a:off x="2448" y="3096"/>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13" name="Line 1457"/>
              <p:cNvSpPr>
                <a:spLocks noChangeShapeType="1"/>
              </p:cNvSpPr>
              <p:nvPr/>
            </p:nvSpPr>
            <p:spPr bwMode="auto">
              <a:xfrm>
                <a:off x="2496" y="3096"/>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14" name="Line 1458"/>
              <p:cNvSpPr>
                <a:spLocks noChangeShapeType="1"/>
              </p:cNvSpPr>
              <p:nvPr/>
            </p:nvSpPr>
            <p:spPr bwMode="auto">
              <a:xfrm>
                <a:off x="2496" y="3144"/>
                <a:ext cx="1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15" name="Line 1459"/>
              <p:cNvSpPr>
                <a:spLocks noChangeShapeType="1"/>
              </p:cNvSpPr>
              <p:nvPr/>
            </p:nvSpPr>
            <p:spPr bwMode="auto">
              <a:xfrm>
                <a:off x="3792" y="3140"/>
                <a:ext cx="1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16" name="Text Box 1460"/>
              <p:cNvSpPr txBox="1">
                <a:spLocks noChangeArrowheads="1"/>
              </p:cNvSpPr>
              <p:nvPr/>
            </p:nvSpPr>
            <p:spPr bwMode="auto">
              <a:xfrm>
                <a:off x="2332" y="2976"/>
                <a:ext cx="2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X005</a:t>
                </a:r>
              </a:p>
            </p:txBody>
          </p:sp>
          <p:sp>
            <p:nvSpPr>
              <p:cNvPr id="217" name="Oval 1461"/>
              <p:cNvSpPr>
                <a:spLocks noChangeArrowheads="1"/>
              </p:cNvSpPr>
              <p:nvPr/>
            </p:nvSpPr>
            <p:spPr bwMode="auto">
              <a:xfrm>
                <a:off x="3596" y="3048"/>
                <a:ext cx="192" cy="19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ko-KR">
                  <a:latin typeface="Times New Roman" panose="02020603050405020304" pitchFamily="18" charset="0"/>
                  <a:cs typeface="Times New Roman" panose="02020603050405020304" pitchFamily="18" charset="0"/>
                </a:endParaRPr>
              </a:p>
            </p:txBody>
          </p:sp>
        </p:grpSp>
        <p:grpSp>
          <p:nvGrpSpPr>
            <p:cNvPr id="149" name="Group 1462"/>
            <p:cNvGrpSpPr>
              <a:grpSpLocks/>
            </p:cNvGrpSpPr>
            <p:nvPr/>
          </p:nvGrpSpPr>
          <p:grpSpPr bwMode="auto">
            <a:xfrm>
              <a:off x="373" y="2933"/>
              <a:ext cx="1639" cy="240"/>
              <a:chOff x="2304" y="3240"/>
              <a:chExt cx="1640" cy="240"/>
            </a:xfrm>
          </p:grpSpPr>
          <p:sp>
            <p:nvSpPr>
              <p:cNvPr id="204" name="Text Box 1463"/>
              <p:cNvSpPr txBox="1">
                <a:spLocks noChangeArrowheads="1"/>
              </p:cNvSpPr>
              <p:nvPr/>
            </p:nvSpPr>
            <p:spPr bwMode="auto">
              <a:xfrm>
                <a:off x="3190" y="3336"/>
                <a:ext cx="6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  MC  N0  M6  ]</a:t>
                </a:r>
              </a:p>
            </p:txBody>
          </p:sp>
          <p:sp>
            <p:nvSpPr>
              <p:cNvPr id="205" name="Line 1464"/>
              <p:cNvSpPr>
                <a:spLocks noChangeShapeType="1"/>
              </p:cNvSpPr>
              <p:nvPr/>
            </p:nvSpPr>
            <p:spPr bwMode="auto">
              <a:xfrm>
                <a:off x="2304" y="3408"/>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06" name="Line 1465"/>
              <p:cNvSpPr>
                <a:spLocks noChangeShapeType="1"/>
              </p:cNvSpPr>
              <p:nvPr/>
            </p:nvSpPr>
            <p:spPr bwMode="auto">
              <a:xfrm>
                <a:off x="2448" y="336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07" name="Line 1466"/>
              <p:cNvSpPr>
                <a:spLocks noChangeShapeType="1"/>
              </p:cNvSpPr>
              <p:nvPr/>
            </p:nvSpPr>
            <p:spPr bwMode="auto">
              <a:xfrm>
                <a:off x="2496" y="336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08" name="Line 1467"/>
              <p:cNvSpPr>
                <a:spLocks noChangeShapeType="1"/>
              </p:cNvSpPr>
              <p:nvPr/>
            </p:nvSpPr>
            <p:spPr bwMode="auto">
              <a:xfrm>
                <a:off x="2496" y="3408"/>
                <a:ext cx="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09" name="Line 1468"/>
              <p:cNvSpPr>
                <a:spLocks noChangeShapeType="1"/>
              </p:cNvSpPr>
              <p:nvPr/>
            </p:nvSpPr>
            <p:spPr bwMode="auto">
              <a:xfrm>
                <a:off x="3792" y="3404"/>
                <a:ext cx="1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10" name="Text Box 1469"/>
              <p:cNvSpPr txBox="1">
                <a:spLocks noChangeArrowheads="1"/>
              </p:cNvSpPr>
              <p:nvPr/>
            </p:nvSpPr>
            <p:spPr bwMode="auto">
              <a:xfrm>
                <a:off x="2332" y="3240"/>
                <a:ext cx="2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X002</a:t>
                </a:r>
              </a:p>
            </p:txBody>
          </p:sp>
        </p:grpSp>
        <p:sp>
          <p:nvSpPr>
            <p:cNvPr id="150" name="Line 1470"/>
            <p:cNvSpPr>
              <a:spLocks noChangeShapeType="1"/>
            </p:cNvSpPr>
            <p:nvPr/>
          </p:nvSpPr>
          <p:spPr bwMode="auto">
            <a:xfrm>
              <a:off x="325" y="3197"/>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51" name="Line 1471"/>
            <p:cNvSpPr>
              <a:spLocks noChangeShapeType="1"/>
            </p:cNvSpPr>
            <p:nvPr/>
          </p:nvSpPr>
          <p:spPr bwMode="auto">
            <a:xfrm>
              <a:off x="325" y="3245"/>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52" name="Line 1472"/>
            <p:cNvSpPr>
              <a:spLocks noChangeShapeType="1"/>
            </p:cNvSpPr>
            <p:nvPr/>
          </p:nvSpPr>
          <p:spPr bwMode="auto">
            <a:xfrm>
              <a:off x="373" y="3245"/>
              <a:ext cx="0" cy="4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53" name="Line 1473"/>
            <p:cNvSpPr>
              <a:spLocks noChangeShapeType="1"/>
            </p:cNvSpPr>
            <p:nvPr/>
          </p:nvSpPr>
          <p:spPr bwMode="auto">
            <a:xfrm>
              <a:off x="373" y="33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54" name="Line 1474"/>
            <p:cNvSpPr>
              <a:spLocks noChangeShapeType="1"/>
            </p:cNvSpPr>
            <p:nvPr/>
          </p:nvSpPr>
          <p:spPr bwMode="auto">
            <a:xfrm>
              <a:off x="517" y="333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55" name="Line 1475"/>
            <p:cNvSpPr>
              <a:spLocks noChangeShapeType="1"/>
            </p:cNvSpPr>
            <p:nvPr/>
          </p:nvSpPr>
          <p:spPr bwMode="auto">
            <a:xfrm>
              <a:off x="565" y="333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56" name="Line 1476"/>
            <p:cNvSpPr>
              <a:spLocks noChangeShapeType="1"/>
            </p:cNvSpPr>
            <p:nvPr/>
          </p:nvSpPr>
          <p:spPr bwMode="auto">
            <a:xfrm>
              <a:off x="565" y="3380"/>
              <a:ext cx="11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57" name="Line 1477"/>
            <p:cNvSpPr>
              <a:spLocks noChangeShapeType="1"/>
            </p:cNvSpPr>
            <p:nvPr/>
          </p:nvSpPr>
          <p:spPr bwMode="auto">
            <a:xfrm>
              <a:off x="1860" y="3376"/>
              <a:ext cx="1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58" name="Text Box 1478"/>
            <p:cNvSpPr txBox="1">
              <a:spLocks noChangeArrowheads="1"/>
            </p:cNvSpPr>
            <p:nvPr/>
          </p:nvSpPr>
          <p:spPr bwMode="auto">
            <a:xfrm>
              <a:off x="401" y="3221"/>
              <a:ext cx="284"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X006</a:t>
              </a:r>
            </a:p>
          </p:txBody>
        </p:sp>
        <p:sp>
          <p:nvSpPr>
            <p:cNvPr id="159" name="Oval 1479"/>
            <p:cNvSpPr>
              <a:spLocks noChangeArrowheads="1"/>
            </p:cNvSpPr>
            <p:nvPr/>
          </p:nvSpPr>
          <p:spPr bwMode="auto">
            <a:xfrm>
              <a:off x="1664" y="3284"/>
              <a:ext cx="192" cy="19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ko-KR">
                <a:latin typeface="Times New Roman" panose="02020603050405020304" pitchFamily="18" charset="0"/>
                <a:cs typeface="Times New Roman" panose="02020603050405020304" pitchFamily="18" charset="0"/>
              </a:endParaRPr>
            </a:p>
          </p:txBody>
        </p:sp>
        <p:sp>
          <p:nvSpPr>
            <p:cNvPr id="160" name="Text Box 1480"/>
            <p:cNvSpPr txBox="1">
              <a:spLocks noChangeArrowheads="1"/>
            </p:cNvSpPr>
            <p:nvPr/>
          </p:nvSpPr>
          <p:spPr bwMode="auto">
            <a:xfrm>
              <a:off x="1661" y="3169"/>
              <a:ext cx="23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K5</a:t>
              </a:r>
            </a:p>
          </p:txBody>
        </p:sp>
        <p:sp>
          <p:nvSpPr>
            <p:cNvPr id="161" name="Text Box 1481"/>
            <p:cNvSpPr txBox="1">
              <a:spLocks noChangeArrowheads="1"/>
            </p:cNvSpPr>
            <p:nvPr/>
          </p:nvSpPr>
          <p:spPr bwMode="auto">
            <a:xfrm>
              <a:off x="391" y="3141"/>
              <a:ext cx="21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M6</a:t>
              </a:r>
            </a:p>
          </p:txBody>
        </p:sp>
        <p:sp>
          <p:nvSpPr>
            <p:cNvPr id="162" name="Text Box 1482"/>
            <p:cNvSpPr txBox="1">
              <a:spLocks noChangeArrowheads="1"/>
            </p:cNvSpPr>
            <p:nvPr/>
          </p:nvSpPr>
          <p:spPr bwMode="auto">
            <a:xfrm>
              <a:off x="170" y="3141"/>
              <a:ext cx="221"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N0</a:t>
              </a:r>
            </a:p>
          </p:txBody>
        </p:sp>
        <p:grpSp>
          <p:nvGrpSpPr>
            <p:cNvPr id="163" name="Group 1483"/>
            <p:cNvGrpSpPr>
              <a:grpSpLocks/>
            </p:cNvGrpSpPr>
            <p:nvPr/>
          </p:nvGrpSpPr>
          <p:grpSpPr bwMode="auto">
            <a:xfrm>
              <a:off x="373" y="3436"/>
              <a:ext cx="1639" cy="239"/>
              <a:chOff x="2304" y="3240"/>
              <a:chExt cx="1640" cy="240"/>
            </a:xfrm>
          </p:grpSpPr>
          <p:sp>
            <p:nvSpPr>
              <p:cNvPr id="197" name="Text Box 1484"/>
              <p:cNvSpPr txBox="1">
                <a:spLocks noChangeArrowheads="1"/>
              </p:cNvSpPr>
              <p:nvPr/>
            </p:nvSpPr>
            <p:spPr bwMode="auto">
              <a:xfrm>
                <a:off x="3190" y="3336"/>
                <a:ext cx="6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  MC  N1  M7  ]</a:t>
                </a:r>
              </a:p>
            </p:txBody>
          </p:sp>
          <p:sp>
            <p:nvSpPr>
              <p:cNvPr id="198" name="Line 1485"/>
              <p:cNvSpPr>
                <a:spLocks noChangeShapeType="1"/>
              </p:cNvSpPr>
              <p:nvPr/>
            </p:nvSpPr>
            <p:spPr bwMode="auto">
              <a:xfrm>
                <a:off x="2304" y="3408"/>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99" name="Line 1486"/>
              <p:cNvSpPr>
                <a:spLocks noChangeShapeType="1"/>
              </p:cNvSpPr>
              <p:nvPr/>
            </p:nvSpPr>
            <p:spPr bwMode="auto">
              <a:xfrm>
                <a:off x="2448" y="336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00" name="Line 1487"/>
              <p:cNvSpPr>
                <a:spLocks noChangeShapeType="1"/>
              </p:cNvSpPr>
              <p:nvPr/>
            </p:nvSpPr>
            <p:spPr bwMode="auto">
              <a:xfrm>
                <a:off x="2496" y="3360"/>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01" name="Line 1488"/>
              <p:cNvSpPr>
                <a:spLocks noChangeShapeType="1"/>
              </p:cNvSpPr>
              <p:nvPr/>
            </p:nvSpPr>
            <p:spPr bwMode="auto">
              <a:xfrm>
                <a:off x="2496" y="3408"/>
                <a:ext cx="7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02" name="Line 1489"/>
              <p:cNvSpPr>
                <a:spLocks noChangeShapeType="1"/>
              </p:cNvSpPr>
              <p:nvPr/>
            </p:nvSpPr>
            <p:spPr bwMode="auto">
              <a:xfrm>
                <a:off x="3792" y="3404"/>
                <a:ext cx="1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03" name="Text Box 1490"/>
              <p:cNvSpPr txBox="1">
                <a:spLocks noChangeArrowheads="1"/>
              </p:cNvSpPr>
              <p:nvPr/>
            </p:nvSpPr>
            <p:spPr bwMode="auto">
              <a:xfrm>
                <a:off x="2332" y="3240"/>
                <a:ext cx="2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X003</a:t>
                </a:r>
              </a:p>
            </p:txBody>
          </p:sp>
        </p:grpSp>
        <p:sp>
          <p:nvSpPr>
            <p:cNvPr id="164" name="Line 1491"/>
            <p:cNvSpPr>
              <a:spLocks noChangeShapeType="1"/>
            </p:cNvSpPr>
            <p:nvPr/>
          </p:nvSpPr>
          <p:spPr bwMode="auto">
            <a:xfrm>
              <a:off x="325" y="3683"/>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65" name="Line 1492"/>
            <p:cNvSpPr>
              <a:spLocks noChangeShapeType="1"/>
            </p:cNvSpPr>
            <p:nvPr/>
          </p:nvSpPr>
          <p:spPr bwMode="auto">
            <a:xfrm>
              <a:off x="325" y="3731"/>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66" name="Line 1493"/>
            <p:cNvSpPr>
              <a:spLocks noChangeShapeType="1"/>
            </p:cNvSpPr>
            <p:nvPr/>
          </p:nvSpPr>
          <p:spPr bwMode="auto">
            <a:xfrm>
              <a:off x="373" y="3867"/>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67" name="Line 1494"/>
            <p:cNvSpPr>
              <a:spLocks noChangeShapeType="1"/>
            </p:cNvSpPr>
            <p:nvPr/>
          </p:nvSpPr>
          <p:spPr bwMode="auto">
            <a:xfrm>
              <a:off x="517" y="3819"/>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68" name="Line 1495"/>
            <p:cNvSpPr>
              <a:spLocks noChangeShapeType="1"/>
            </p:cNvSpPr>
            <p:nvPr/>
          </p:nvSpPr>
          <p:spPr bwMode="auto">
            <a:xfrm>
              <a:off x="565" y="3819"/>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69" name="Line 1496"/>
            <p:cNvSpPr>
              <a:spLocks noChangeShapeType="1"/>
            </p:cNvSpPr>
            <p:nvPr/>
          </p:nvSpPr>
          <p:spPr bwMode="auto">
            <a:xfrm>
              <a:off x="565" y="3867"/>
              <a:ext cx="11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70" name="Line 1497"/>
            <p:cNvSpPr>
              <a:spLocks noChangeShapeType="1"/>
            </p:cNvSpPr>
            <p:nvPr/>
          </p:nvSpPr>
          <p:spPr bwMode="auto">
            <a:xfrm>
              <a:off x="1860" y="3863"/>
              <a:ext cx="1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71" name="Text Box 1498"/>
            <p:cNvSpPr txBox="1">
              <a:spLocks noChangeArrowheads="1"/>
            </p:cNvSpPr>
            <p:nvPr/>
          </p:nvSpPr>
          <p:spPr bwMode="auto">
            <a:xfrm>
              <a:off x="401" y="3707"/>
              <a:ext cx="2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X007</a:t>
              </a:r>
            </a:p>
          </p:txBody>
        </p:sp>
        <p:sp>
          <p:nvSpPr>
            <p:cNvPr id="172" name="Oval 1499"/>
            <p:cNvSpPr>
              <a:spLocks noChangeArrowheads="1"/>
            </p:cNvSpPr>
            <p:nvPr/>
          </p:nvSpPr>
          <p:spPr bwMode="auto">
            <a:xfrm>
              <a:off x="1664" y="3771"/>
              <a:ext cx="192" cy="1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algn="ctr" eaLnBrk="1" fontAlgn="base" latinLnBrk="1" hangingPunct="1">
                <a:spcBef>
                  <a:spcPct val="0"/>
                </a:spcBef>
                <a:spcAft>
                  <a:spcPct val="0"/>
                </a:spcAft>
              </a:pPr>
              <a:endParaRPr lang="ko-KR" altLang="ko-KR" sz="800">
                <a:latin typeface="Times New Roman" panose="02020603050405020304" pitchFamily="18" charset="0"/>
                <a:cs typeface="Times New Roman" panose="02020603050405020304" pitchFamily="18" charset="0"/>
              </a:endParaRPr>
            </a:p>
          </p:txBody>
        </p:sp>
        <p:sp>
          <p:nvSpPr>
            <p:cNvPr id="173" name="Text Box 1500"/>
            <p:cNvSpPr txBox="1">
              <a:spLocks noChangeArrowheads="1"/>
            </p:cNvSpPr>
            <p:nvPr/>
          </p:nvSpPr>
          <p:spPr bwMode="auto">
            <a:xfrm>
              <a:off x="1621" y="3655"/>
              <a:ext cx="28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K100</a:t>
              </a:r>
            </a:p>
          </p:txBody>
        </p:sp>
        <p:sp>
          <p:nvSpPr>
            <p:cNvPr id="174" name="Text Box 1501"/>
            <p:cNvSpPr txBox="1">
              <a:spLocks noChangeArrowheads="1"/>
            </p:cNvSpPr>
            <p:nvPr/>
          </p:nvSpPr>
          <p:spPr bwMode="auto">
            <a:xfrm>
              <a:off x="391" y="3627"/>
              <a:ext cx="21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M7</a:t>
              </a:r>
            </a:p>
          </p:txBody>
        </p:sp>
        <p:sp>
          <p:nvSpPr>
            <p:cNvPr id="175" name="Text Box 1502"/>
            <p:cNvSpPr txBox="1">
              <a:spLocks noChangeArrowheads="1"/>
            </p:cNvSpPr>
            <p:nvPr/>
          </p:nvSpPr>
          <p:spPr bwMode="auto">
            <a:xfrm>
              <a:off x="170" y="3627"/>
              <a:ext cx="22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N1</a:t>
              </a:r>
            </a:p>
          </p:txBody>
        </p:sp>
        <p:sp>
          <p:nvSpPr>
            <p:cNvPr id="176" name="Line 1503"/>
            <p:cNvSpPr>
              <a:spLocks noChangeShapeType="1"/>
            </p:cNvSpPr>
            <p:nvPr/>
          </p:nvSpPr>
          <p:spPr bwMode="auto">
            <a:xfrm>
              <a:off x="373" y="3731"/>
              <a:ext cx="0" cy="7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77" name="Text Box 1504"/>
            <p:cNvSpPr txBox="1">
              <a:spLocks noChangeArrowheads="1"/>
            </p:cNvSpPr>
            <p:nvPr/>
          </p:nvSpPr>
          <p:spPr bwMode="auto">
            <a:xfrm>
              <a:off x="1265" y="3966"/>
              <a:ext cx="6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                    ]</a:t>
              </a:r>
            </a:p>
          </p:txBody>
        </p:sp>
        <p:sp>
          <p:nvSpPr>
            <p:cNvPr id="178" name="Line 1505"/>
            <p:cNvSpPr>
              <a:spLocks noChangeShapeType="1"/>
            </p:cNvSpPr>
            <p:nvPr/>
          </p:nvSpPr>
          <p:spPr bwMode="auto">
            <a:xfrm>
              <a:off x="373" y="4038"/>
              <a:ext cx="9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79" name="Line 1506"/>
            <p:cNvSpPr>
              <a:spLocks noChangeShapeType="1"/>
            </p:cNvSpPr>
            <p:nvPr/>
          </p:nvSpPr>
          <p:spPr bwMode="auto">
            <a:xfrm>
              <a:off x="1860" y="4034"/>
              <a:ext cx="1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grpSp>
          <p:nvGrpSpPr>
            <p:cNvPr id="180" name="Group 1507"/>
            <p:cNvGrpSpPr>
              <a:grpSpLocks/>
            </p:cNvGrpSpPr>
            <p:nvPr/>
          </p:nvGrpSpPr>
          <p:grpSpPr bwMode="auto">
            <a:xfrm>
              <a:off x="373" y="4058"/>
              <a:ext cx="1639" cy="263"/>
              <a:chOff x="2304" y="2976"/>
              <a:chExt cx="1640" cy="264"/>
            </a:xfrm>
          </p:grpSpPr>
          <p:sp>
            <p:nvSpPr>
              <p:cNvPr id="190" name="Line 1508"/>
              <p:cNvSpPr>
                <a:spLocks noChangeShapeType="1"/>
              </p:cNvSpPr>
              <p:nvPr/>
            </p:nvSpPr>
            <p:spPr bwMode="auto">
              <a:xfrm>
                <a:off x="2304" y="3144"/>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91" name="Line 1509"/>
              <p:cNvSpPr>
                <a:spLocks noChangeShapeType="1"/>
              </p:cNvSpPr>
              <p:nvPr/>
            </p:nvSpPr>
            <p:spPr bwMode="auto">
              <a:xfrm>
                <a:off x="2448" y="3096"/>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92" name="Line 1510"/>
              <p:cNvSpPr>
                <a:spLocks noChangeShapeType="1"/>
              </p:cNvSpPr>
              <p:nvPr/>
            </p:nvSpPr>
            <p:spPr bwMode="auto">
              <a:xfrm>
                <a:off x="2496" y="3096"/>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93" name="Line 1511"/>
              <p:cNvSpPr>
                <a:spLocks noChangeShapeType="1"/>
              </p:cNvSpPr>
              <p:nvPr/>
            </p:nvSpPr>
            <p:spPr bwMode="auto">
              <a:xfrm>
                <a:off x="2496" y="3144"/>
                <a:ext cx="1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94" name="Line 1512"/>
              <p:cNvSpPr>
                <a:spLocks noChangeShapeType="1"/>
              </p:cNvSpPr>
              <p:nvPr/>
            </p:nvSpPr>
            <p:spPr bwMode="auto">
              <a:xfrm>
                <a:off x="3792" y="3140"/>
                <a:ext cx="1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95" name="Text Box 1513"/>
              <p:cNvSpPr txBox="1">
                <a:spLocks noChangeArrowheads="1"/>
              </p:cNvSpPr>
              <p:nvPr/>
            </p:nvSpPr>
            <p:spPr bwMode="auto">
              <a:xfrm>
                <a:off x="2332" y="2976"/>
                <a:ext cx="2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X020</a:t>
                </a:r>
              </a:p>
            </p:txBody>
          </p:sp>
          <p:sp>
            <p:nvSpPr>
              <p:cNvPr id="196" name="Oval 1514"/>
              <p:cNvSpPr>
                <a:spLocks noChangeArrowheads="1"/>
              </p:cNvSpPr>
              <p:nvPr/>
            </p:nvSpPr>
            <p:spPr bwMode="auto">
              <a:xfrm>
                <a:off x="3596" y="3048"/>
                <a:ext cx="192" cy="19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ko-KR">
                  <a:latin typeface="Times New Roman" panose="02020603050405020304" pitchFamily="18" charset="0"/>
                  <a:cs typeface="Times New Roman" panose="02020603050405020304" pitchFamily="18" charset="0"/>
                </a:endParaRPr>
              </a:p>
            </p:txBody>
          </p:sp>
        </p:grpSp>
        <p:sp>
          <p:nvSpPr>
            <p:cNvPr id="181" name="Text Box 1515"/>
            <p:cNvSpPr txBox="1">
              <a:spLocks noChangeArrowheads="1"/>
            </p:cNvSpPr>
            <p:nvPr/>
          </p:nvSpPr>
          <p:spPr bwMode="auto">
            <a:xfrm>
              <a:off x="1265" y="4321"/>
              <a:ext cx="6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                    ]</a:t>
              </a:r>
            </a:p>
          </p:txBody>
        </p:sp>
        <p:sp>
          <p:nvSpPr>
            <p:cNvPr id="182" name="Line 1516"/>
            <p:cNvSpPr>
              <a:spLocks noChangeShapeType="1"/>
            </p:cNvSpPr>
            <p:nvPr/>
          </p:nvSpPr>
          <p:spPr bwMode="auto">
            <a:xfrm>
              <a:off x="373" y="4393"/>
              <a:ext cx="9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83" name="Line 1517"/>
            <p:cNvSpPr>
              <a:spLocks noChangeShapeType="1"/>
            </p:cNvSpPr>
            <p:nvPr/>
          </p:nvSpPr>
          <p:spPr bwMode="auto">
            <a:xfrm>
              <a:off x="1860" y="4389"/>
              <a:ext cx="1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184" name="Rectangle 1518"/>
            <p:cNvSpPr>
              <a:spLocks noChangeArrowheads="1"/>
            </p:cNvSpPr>
            <p:nvPr/>
          </p:nvSpPr>
          <p:spPr bwMode="auto">
            <a:xfrm>
              <a:off x="1482" y="4309"/>
              <a:ext cx="2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a:latin typeface="Times New Roman" panose="02020603050405020304" pitchFamily="18" charset="0"/>
                  <a:cs typeface="Times New Roman" panose="02020603050405020304" pitchFamily="18" charset="0"/>
                </a:rPr>
                <a:t>ⓑ</a:t>
              </a:r>
            </a:p>
          </p:txBody>
        </p:sp>
        <p:sp>
          <p:nvSpPr>
            <p:cNvPr id="185" name="Rectangle 1519"/>
            <p:cNvSpPr>
              <a:spLocks noChangeArrowheads="1"/>
            </p:cNvSpPr>
            <p:nvPr/>
          </p:nvSpPr>
          <p:spPr bwMode="auto">
            <a:xfrm>
              <a:off x="1480" y="3951"/>
              <a:ext cx="21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dirty="0">
                  <a:latin typeface="Times New Roman" panose="02020603050405020304" pitchFamily="18" charset="0"/>
                  <a:cs typeface="Times New Roman" panose="02020603050405020304" pitchFamily="18" charset="0"/>
                </a:rPr>
                <a:t>ⓐ</a:t>
              </a:r>
            </a:p>
          </p:txBody>
        </p:sp>
        <p:sp>
          <p:nvSpPr>
            <p:cNvPr id="186" name="Text Box 278"/>
            <p:cNvSpPr txBox="1">
              <a:spLocks noChangeArrowheads="1"/>
            </p:cNvSpPr>
            <p:nvPr/>
          </p:nvSpPr>
          <p:spPr bwMode="auto">
            <a:xfrm>
              <a:off x="1666" y="3800"/>
              <a:ext cx="20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T0</a:t>
              </a:r>
            </a:p>
          </p:txBody>
        </p:sp>
        <p:sp>
          <p:nvSpPr>
            <p:cNvPr id="187" name="Text Box 279"/>
            <p:cNvSpPr txBox="1">
              <a:spLocks noChangeArrowheads="1"/>
            </p:cNvSpPr>
            <p:nvPr/>
          </p:nvSpPr>
          <p:spPr bwMode="auto">
            <a:xfrm>
              <a:off x="1642" y="2820"/>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Y70</a:t>
              </a:r>
            </a:p>
          </p:txBody>
        </p:sp>
        <p:sp>
          <p:nvSpPr>
            <p:cNvPr id="188" name="Text Box 280"/>
            <p:cNvSpPr txBox="1">
              <a:spLocks noChangeArrowheads="1"/>
            </p:cNvSpPr>
            <p:nvPr/>
          </p:nvSpPr>
          <p:spPr bwMode="auto">
            <a:xfrm>
              <a:off x="1639" y="4167"/>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Y71</a:t>
              </a:r>
            </a:p>
          </p:txBody>
        </p:sp>
        <p:sp>
          <p:nvSpPr>
            <p:cNvPr id="189" name="Text Box 281"/>
            <p:cNvSpPr txBox="1">
              <a:spLocks noChangeArrowheads="1"/>
            </p:cNvSpPr>
            <p:nvPr/>
          </p:nvSpPr>
          <p:spPr bwMode="auto">
            <a:xfrm>
              <a:off x="1651" y="3315"/>
              <a:ext cx="2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C0</a:t>
              </a:r>
            </a:p>
          </p:txBody>
        </p:sp>
      </p:grpSp>
      <p:sp>
        <p:nvSpPr>
          <p:cNvPr id="218" name="Rectangle 99"/>
          <p:cNvSpPr>
            <a:spLocks noChangeArrowheads="1"/>
          </p:cNvSpPr>
          <p:nvPr/>
        </p:nvSpPr>
        <p:spPr bwMode="auto">
          <a:xfrm>
            <a:off x="3403798" y="5800349"/>
            <a:ext cx="3201987"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dirty="0">
                <a:latin typeface="Times New Roman" panose="02020603050405020304" pitchFamily="18" charset="0"/>
                <a:cs typeface="Times New Roman" panose="02020603050405020304" pitchFamily="18" charset="0"/>
              </a:rPr>
              <a:t>① A: MCR M6  B: MCR M7  ② A: MCR N0  B: MCR N1</a:t>
            </a:r>
          </a:p>
          <a:p>
            <a:pPr eaLnBrk="1" fontAlgn="base" latinLnBrk="1" hangingPunct="1">
              <a:lnSpc>
                <a:spcPct val="120000"/>
              </a:lnSpc>
              <a:spcBef>
                <a:spcPct val="0"/>
              </a:spcBef>
              <a:spcAft>
                <a:spcPct val="0"/>
              </a:spcAft>
            </a:pPr>
            <a:r>
              <a:rPr lang="en-US" altLang="ko-KR" sz="900" dirty="0">
                <a:solidFill>
                  <a:srgbClr val="FF0000"/>
                </a:solidFill>
                <a:latin typeface="Times New Roman" panose="02020603050405020304" pitchFamily="18" charset="0"/>
                <a:cs typeface="Times New Roman" panose="02020603050405020304" pitchFamily="18" charset="0"/>
              </a:rPr>
              <a:t>③ A: MCR M7  B: MCR M6  </a:t>
            </a:r>
            <a:r>
              <a:rPr lang="en-US" altLang="ko-KR" sz="900" dirty="0">
                <a:latin typeface="Times New Roman" panose="02020603050405020304" pitchFamily="18" charset="0"/>
                <a:cs typeface="Times New Roman" panose="02020603050405020304" pitchFamily="18" charset="0"/>
              </a:rPr>
              <a:t>④ A: MCR N1  B: MCR N0</a:t>
            </a:r>
          </a:p>
        </p:txBody>
      </p:sp>
      <p:grpSp>
        <p:nvGrpSpPr>
          <p:cNvPr id="219" name="Group 117"/>
          <p:cNvGrpSpPr>
            <a:grpSpLocks/>
          </p:cNvGrpSpPr>
          <p:nvPr/>
        </p:nvGrpSpPr>
        <p:grpSpPr bwMode="auto">
          <a:xfrm>
            <a:off x="474506" y="6844814"/>
            <a:ext cx="2971800" cy="1276350"/>
            <a:chOff x="243" y="3982"/>
            <a:chExt cx="1872" cy="804"/>
          </a:xfrm>
        </p:grpSpPr>
        <p:sp>
          <p:nvSpPr>
            <p:cNvPr id="220" name="Line 1218"/>
            <p:cNvSpPr>
              <a:spLocks noChangeShapeType="1"/>
            </p:cNvSpPr>
            <p:nvPr/>
          </p:nvSpPr>
          <p:spPr bwMode="auto">
            <a:xfrm>
              <a:off x="1261" y="4223"/>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21" name="Line 1219"/>
            <p:cNvSpPr>
              <a:spLocks noChangeShapeType="1"/>
            </p:cNvSpPr>
            <p:nvPr/>
          </p:nvSpPr>
          <p:spPr bwMode="auto">
            <a:xfrm>
              <a:off x="1261" y="4649"/>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22" name="Rectangle 1220"/>
            <p:cNvSpPr>
              <a:spLocks noChangeArrowheads="1"/>
            </p:cNvSpPr>
            <p:nvPr/>
          </p:nvSpPr>
          <p:spPr bwMode="auto">
            <a:xfrm>
              <a:off x="1389"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a:latin typeface="Times New Roman" panose="02020603050405020304" pitchFamily="18" charset="0"/>
                <a:cs typeface="Times New Roman" panose="02020603050405020304" pitchFamily="18" charset="0"/>
              </a:endParaRPr>
            </a:p>
          </p:txBody>
        </p:sp>
        <p:sp>
          <p:nvSpPr>
            <p:cNvPr id="223" name="Text Box 1221"/>
            <p:cNvSpPr txBox="1">
              <a:spLocks noChangeArrowheads="1"/>
            </p:cNvSpPr>
            <p:nvPr/>
          </p:nvSpPr>
          <p:spPr bwMode="auto">
            <a:xfrm>
              <a:off x="1095" y="4127"/>
              <a:ext cx="2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X0</a:t>
              </a:r>
            </a:p>
          </p:txBody>
        </p:sp>
        <p:sp>
          <p:nvSpPr>
            <p:cNvPr id="224" name="Text Box 1222"/>
            <p:cNvSpPr txBox="1">
              <a:spLocks noChangeArrowheads="1"/>
            </p:cNvSpPr>
            <p:nvPr/>
          </p:nvSpPr>
          <p:spPr bwMode="auto">
            <a:xfrm>
              <a:off x="1075" y="4569"/>
              <a:ext cx="2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Y40</a:t>
              </a:r>
            </a:p>
          </p:txBody>
        </p:sp>
        <p:sp>
          <p:nvSpPr>
            <p:cNvPr id="225" name="Rectangle 1223"/>
            <p:cNvSpPr>
              <a:spLocks noChangeArrowheads="1"/>
            </p:cNvSpPr>
            <p:nvPr/>
          </p:nvSpPr>
          <p:spPr bwMode="auto">
            <a:xfrm>
              <a:off x="1484"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a:latin typeface="Times New Roman" panose="02020603050405020304" pitchFamily="18" charset="0"/>
                <a:cs typeface="Times New Roman" panose="02020603050405020304" pitchFamily="18" charset="0"/>
              </a:endParaRPr>
            </a:p>
          </p:txBody>
        </p:sp>
        <p:sp>
          <p:nvSpPr>
            <p:cNvPr id="226" name="Rectangle 1224"/>
            <p:cNvSpPr>
              <a:spLocks noChangeArrowheads="1"/>
            </p:cNvSpPr>
            <p:nvPr/>
          </p:nvSpPr>
          <p:spPr bwMode="auto">
            <a:xfrm>
              <a:off x="1581"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a:latin typeface="Times New Roman" panose="02020603050405020304" pitchFamily="18" charset="0"/>
                <a:cs typeface="Times New Roman" panose="02020603050405020304" pitchFamily="18" charset="0"/>
              </a:endParaRPr>
            </a:p>
          </p:txBody>
        </p:sp>
        <p:sp>
          <p:nvSpPr>
            <p:cNvPr id="227" name="Rectangle 1225"/>
            <p:cNvSpPr>
              <a:spLocks noChangeArrowheads="1"/>
            </p:cNvSpPr>
            <p:nvPr/>
          </p:nvSpPr>
          <p:spPr bwMode="auto">
            <a:xfrm>
              <a:off x="1676"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a:latin typeface="Times New Roman" panose="02020603050405020304" pitchFamily="18" charset="0"/>
                <a:cs typeface="Times New Roman" panose="02020603050405020304" pitchFamily="18" charset="0"/>
              </a:endParaRPr>
            </a:p>
          </p:txBody>
        </p:sp>
        <p:sp>
          <p:nvSpPr>
            <p:cNvPr id="228" name="Rectangle 1226"/>
            <p:cNvSpPr>
              <a:spLocks noChangeArrowheads="1"/>
            </p:cNvSpPr>
            <p:nvPr/>
          </p:nvSpPr>
          <p:spPr bwMode="auto">
            <a:xfrm>
              <a:off x="1772"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a:latin typeface="Times New Roman" panose="02020603050405020304" pitchFamily="18" charset="0"/>
                <a:cs typeface="Times New Roman" panose="02020603050405020304" pitchFamily="18" charset="0"/>
              </a:endParaRPr>
            </a:p>
          </p:txBody>
        </p:sp>
        <p:sp>
          <p:nvSpPr>
            <p:cNvPr id="229" name="Rectangle 1227"/>
            <p:cNvSpPr>
              <a:spLocks noChangeArrowheads="1"/>
            </p:cNvSpPr>
            <p:nvPr/>
          </p:nvSpPr>
          <p:spPr bwMode="auto">
            <a:xfrm>
              <a:off x="1880"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a:latin typeface="Times New Roman" panose="02020603050405020304" pitchFamily="18" charset="0"/>
                <a:cs typeface="Times New Roman" panose="02020603050405020304" pitchFamily="18" charset="0"/>
              </a:endParaRPr>
            </a:p>
          </p:txBody>
        </p:sp>
        <p:sp>
          <p:nvSpPr>
            <p:cNvPr id="230" name="Line 1228"/>
            <p:cNvSpPr>
              <a:spLocks noChangeShapeType="1"/>
            </p:cNvSpPr>
            <p:nvPr/>
          </p:nvSpPr>
          <p:spPr bwMode="auto">
            <a:xfrm>
              <a:off x="243" y="4078"/>
              <a:ext cx="0" cy="7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31" name="Line 1229"/>
            <p:cNvSpPr>
              <a:spLocks noChangeShapeType="1"/>
            </p:cNvSpPr>
            <p:nvPr/>
          </p:nvSpPr>
          <p:spPr bwMode="auto">
            <a:xfrm>
              <a:off x="339" y="4127"/>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32" name="Line 1230"/>
            <p:cNvSpPr>
              <a:spLocks noChangeShapeType="1"/>
            </p:cNvSpPr>
            <p:nvPr/>
          </p:nvSpPr>
          <p:spPr bwMode="auto">
            <a:xfrm>
              <a:off x="387" y="4127"/>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33" name="Line 1231"/>
            <p:cNvSpPr>
              <a:spLocks noChangeShapeType="1"/>
            </p:cNvSpPr>
            <p:nvPr/>
          </p:nvSpPr>
          <p:spPr bwMode="auto">
            <a:xfrm flipH="1">
              <a:off x="243" y="4175"/>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34" name="Line 1232"/>
            <p:cNvSpPr>
              <a:spLocks noChangeShapeType="1"/>
            </p:cNvSpPr>
            <p:nvPr/>
          </p:nvSpPr>
          <p:spPr bwMode="auto">
            <a:xfrm>
              <a:off x="339" y="436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35" name="Line 1233"/>
            <p:cNvSpPr>
              <a:spLocks noChangeShapeType="1"/>
            </p:cNvSpPr>
            <p:nvPr/>
          </p:nvSpPr>
          <p:spPr bwMode="auto">
            <a:xfrm>
              <a:off x="387" y="436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36" name="Line 1234"/>
            <p:cNvSpPr>
              <a:spLocks noChangeShapeType="1"/>
            </p:cNvSpPr>
            <p:nvPr/>
          </p:nvSpPr>
          <p:spPr bwMode="auto">
            <a:xfrm flipH="1">
              <a:off x="243" y="4416"/>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37" name="Line 1235"/>
            <p:cNvSpPr>
              <a:spLocks noChangeShapeType="1"/>
            </p:cNvSpPr>
            <p:nvPr/>
          </p:nvSpPr>
          <p:spPr bwMode="auto">
            <a:xfrm>
              <a:off x="387" y="4416"/>
              <a:ext cx="4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38" name="Line 1236"/>
            <p:cNvSpPr>
              <a:spLocks noChangeShapeType="1"/>
            </p:cNvSpPr>
            <p:nvPr/>
          </p:nvSpPr>
          <p:spPr bwMode="auto">
            <a:xfrm>
              <a:off x="387" y="4175"/>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39" name="Line 1237"/>
            <p:cNvSpPr>
              <a:spLocks noChangeShapeType="1"/>
            </p:cNvSpPr>
            <p:nvPr/>
          </p:nvSpPr>
          <p:spPr bwMode="auto">
            <a:xfrm>
              <a:off x="1107" y="4078"/>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40" name="Oval 1238"/>
            <p:cNvSpPr>
              <a:spLocks noChangeArrowheads="1"/>
            </p:cNvSpPr>
            <p:nvPr/>
          </p:nvSpPr>
          <p:spPr bwMode="auto">
            <a:xfrm>
              <a:off x="867" y="4078"/>
              <a:ext cx="192" cy="193"/>
            </a:xfrm>
            <a:prstGeom prst="ellipse">
              <a:avLst/>
            </a:prstGeom>
            <a:solidFill>
              <a:srgbClr val="FFFFFF"/>
            </a:solidFill>
            <a:ln w="9525">
              <a:solidFill>
                <a:srgbClr val="000000"/>
              </a:solidFill>
              <a:round/>
              <a:headEnd/>
              <a:tailEnd/>
            </a:ln>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ko-KR">
                <a:latin typeface="Times New Roman" panose="02020603050405020304" pitchFamily="18" charset="0"/>
                <a:cs typeface="Times New Roman" panose="02020603050405020304" pitchFamily="18" charset="0"/>
              </a:endParaRPr>
            </a:p>
          </p:txBody>
        </p:sp>
        <p:sp>
          <p:nvSpPr>
            <p:cNvPr id="241" name="Text Box 1239"/>
            <p:cNvSpPr txBox="1">
              <a:spLocks noChangeArrowheads="1"/>
            </p:cNvSpPr>
            <p:nvPr/>
          </p:nvSpPr>
          <p:spPr bwMode="auto">
            <a:xfrm>
              <a:off x="265" y="4241"/>
              <a:ext cx="2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C0</a:t>
              </a:r>
            </a:p>
          </p:txBody>
        </p:sp>
        <p:sp>
          <p:nvSpPr>
            <p:cNvPr id="242" name="Text Box 1240"/>
            <p:cNvSpPr txBox="1">
              <a:spLocks noChangeArrowheads="1"/>
            </p:cNvSpPr>
            <p:nvPr/>
          </p:nvSpPr>
          <p:spPr bwMode="auto">
            <a:xfrm>
              <a:off x="275" y="3982"/>
              <a:ext cx="25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X0</a:t>
              </a:r>
            </a:p>
          </p:txBody>
        </p:sp>
        <p:sp>
          <p:nvSpPr>
            <p:cNvPr id="243" name="Rectangle 1241"/>
            <p:cNvSpPr>
              <a:spLocks noChangeArrowheads="1"/>
            </p:cNvSpPr>
            <p:nvPr/>
          </p:nvSpPr>
          <p:spPr bwMode="auto">
            <a:xfrm>
              <a:off x="1982"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a:latin typeface="Times New Roman" panose="02020603050405020304" pitchFamily="18" charset="0"/>
                <a:cs typeface="Times New Roman" panose="02020603050405020304" pitchFamily="18" charset="0"/>
              </a:endParaRPr>
            </a:p>
          </p:txBody>
        </p:sp>
        <p:sp>
          <p:nvSpPr>
            <p:cNvPr id="244" name="Rectangle 1242"/>
            <p:cNvSpPr>
              <a:spLocks noChangeArrowheads="1"/>
            </p:cNvSpPr>
            <p:nvPr/>
          </p:nvSpPr>
          <p:spPr bwMode="auto">
            <a:xfrm>
              <a:off x="1767" y="4559"/>
              <a:ext cx="215" cy="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a:latin typeface="Times New Roman" panose="02020603050405020304" pitchFamily="18" charset="0"/>
                <a:cs typeface="Times New Roman" panose="02020603050405020304" pitchFamily="18" charset="0"/>
              </a:endParaRPr>
            </a:p>
          </p:txBody>
        </p:sp>
        <p:sp>
          <p:nvSpPr>
            <p:cNvPr id="245" name="Rectangle 1243"/>
            <p:cNvSpPr>
              <a:spLocks noChangeArrowheads="1"/>
            </p:cNvSpPr>
            <p:nvPr/>
          </p:nvSpPr>
          <p:spPr bwMode="auto">
            <a:xfrm>
              <a:off x="675" y="4599"/>
              <a:ext cx="192" cy="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ko-KR">
                <a:latin typeface="Times New Roman" panose="02020603050405020304" pitchFamily="18" charset="0"/>
                <a:cs typeface="Times New Roman" panose="02020603050405020304" pitchFamily="18" charset="0"/>
              </a:endParaRPr>
            </a:p>
          </p:txBody>
        </p:sp>
        <p:sp>
          <p:nvSpPr>
            <p:cNvPr id="246" name="Rectangle 1244"/>
            <p:cNvSpPr>
              <a:spLocks noChangeArrowheads="1"/>
            </p:cNvSpPr>
            <p:nvPr/>
          </p:nvSpPr>
          <p:spPr bwMode="auto">
            <a:xfrm>
              <a:off x="867" y="4599"/>
              <a:ext cx="192" cy="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ko-KR" sz="800">
                <a:latin typeface="Times New Roman" panose="02020603050405020304" pitchFamily="18" charset="0"/>
                <a:cs typeface="Times New Roman" panose="02020603050405020304" pitchFamily="18" charset="0"/>
              </a:endParaRPr>
            </a:p>
          </p:txBody>
        </p:sp>
        <p:sp>
          <p:nvSpPr>
            <p:cNvPr id="247" name="Line 1245"/>
            <p:cNvSpPr>
              <a:spLocks noChangeShapeType="1"/>
            </p:cNvSpPr>
            <p:nvPr/>
          </p:nvSpPr>
          <p:spPr bwMode="auto">
            <a:xfrm>
              <a:off x="1059" y="4416"/>
              <a:ext cx="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48" name="Text Box 1246"/>
            <p:cNvSpPr txBox="1">
              <a:spLocks noChangeArrowheads="1"/>
            </p:cNvSpPr>
            <p:nvPr/>
          </p:nvSpPr>
          <p:spPr bwMode="auto">
            <a:xfrm>
              <a:off x="781" y="4343"/>
              <a:ext cx="3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 Y40 )</a:t>
              </a:r>
            </a:p>
          </p:txBody>
        </p:sp>
        <p:sp>
          <p:nvSpPr>
            <p:cNvPr id="249" name="Line 1247"/>
            <p:cNvSpPr>
              <a:spLocks noChangeShapeType="1"/>
            </p:cNvSpPr>
            <p:nvPr/>
          </p:nvSpPr>
          <p:spPr bwMode="auto">
            <a:xfrm>
              <a:off x="1059" y="4649"/>
              <a:ext cx="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50" name="Line 1248"/>
            <p:cNvSpPr>
              <a:spLocks noChangeShapeType="1"/>
            </p:cNvSpPr>
            <p:nvPr/>
          </p:nvSpPr>
          <p:spPr bwMode="auto">
            <a:xfrm>
              <a:off x="339" y="4604"/>
              <a:ext cx="0"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51" name="Line 1249"/>
            <p:cNvSpPr>
              <a:spLocks noChangeShapeType="1"/>
            </p:cNvSpPr>
            <p:nvPr/>
          </p:nvSpPr>
          <p:spPr bwMode="auto">
            <a:xfrm>
              <a:off x="387" y="4604"/>
              <a:ext cx="0"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52" name="Line 1250"/>
            <p:cNvSpPr>
              <a:spLocks noChangeShapeType="1"/>
            </p:cNvSpPr>
            <p:nvPr/>
          </p:nvSpPr>
          <p:spPr bwMode="auto">
            <a:xfrm flipH="1">
              <a:off x="243" y="4649"/>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53" name="Line 1251"/>
            <p:cNvSpPr>
              <a:spLocks noChangeShapeType="1"/>
            </p:cNvSpPr>
            <p:nvPr/>
          </p:nvSpPr>
          <p:spPr bwMode="auto">
            <a:xfrm>
              <a:off x="387" y="4649"/>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54" name="Line 1252"/>
            <p:cNvSpPr>
              <a:spLocks noChangeShapeType="1"/>
            </p:cNvSpPr>
            <p:nvPr/>
          </p:nvSpPr>
          <p:spPr bwMode="auto">
            <a:xfrm flipV="1">
              <a:off x="1767" y="4148"/>
              <a:ext cx="0" cy="50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55" name="Text Box 1253"/>
            <p:cNvSpPr txBox="1">
              <a:spLocks noChangeArrowheads="1"/>
            </p:cNvSpPr>
            <p:nvPr/>
          </p:nvSpPr>
          <p:spPr bwMode="auto">
            <a:xfrm>
              <a:off x="275" y="4474"/>
              <a:ext cx="25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X1</a:t>
              </a:r>
            </a:p>
          </p:txBody>
        </p:sp>
        <p:sp>
          <p:nvSpPr>
            <p:cNvPr id="256" name="Line 1254"/>
            <p:cNvSpPr>
              <a:spLocks noChangeShapeType="1"/>
            </p:cNvSpPr>
            <p:nvPr/>
          </p:nvSpPr>
          <p:spPr bwMode="auto">
            <a:xfrm>
              <a:off x="1261" y="4421"/>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57" name="Text Box 1255"/>
            <p:cNvSpPr txBox="1">
              <a:spLocks noChangeArrowheads="1"/>
            </p:cNvSpPr>
            <p:nvPr/>
          </p:nvSpPr>
          <p:spPr bwMode="auto">
            <a:xfrm>
              <a:off x="1095" y="4325"/>
              <a:ext cx="2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X1</a:t>
              </a:r>
            </a:p>
          </p:txBody>
        </p:sp>
        <p:sp>
          <p:nvSpPr>
            <p:cNvPr id="258" name="Rectangle 1256"/>
            <p:cNvSpPr>
              <a:spLocks noChangeArrowheads="1"/>
            </p:cNvSpPr>
            <p:nvPr/>
          </p:nvSpPr>
          <p:spPr bwMode="auto">
            <a:xfrm>
              <a:off x="1982" y="4325"/>
              <a:ext cx="63"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endParaRPr lang="ko-KR" altLang="en-US">
                <a:latin typeface="Times New Roman" panose="02020603050405020304" pitchFamily="18" charset="0"/>
                <a:cs typeface="Times New Roman" panose="02020603050405020304" pitchFamily="18" charset="0"/>
              </a:endParaRPr>
            </a:p>
          </p:txBody>
        </p:sp>
        <p:sp>
          <p:nvSpPr>
            <p:cNvPr id="259" name="Line 1257"/>
            <p:cNvSpPr>
              <a:spLocks noChangeShapeType="1"/>
            </p:cNvSpPr>
            <p:nvPr/>
          </p:nvSpPr>
          <p:spPr bwMode="auto">
            <a:xfrm flipV="1">
              <a:off x="1982" y="4148"/>
              <a:ext cx="0" cy="50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en-US">
                <a:latin typeface="Times New Roman" panose="02020603050405020304" pitchFamily="18" charset="0"/>
                <a:cs typeface="Times New Roman" panose="02020603050405020304" pitchFamily="18" charset="0"/>
              </a:endParaRPr>
            </a:p>
          </p:txBody>
        </p:sp>
        <p:sp>
          <p:nvSpPr>
            <p:cNvPr id="260" name="Text Box 158"/>
            <p:cNvSpPr txBox="1">
              <a:spLocks noChangeArrowheads="1"/>
            </p:cNvSpPr>
            <p:nvPr/>
          </p:nvSpPr>
          <p:spPr bwMode="auto">
            <a:xfrm>
              <a:off x="857" y="4578"/>
              <a:ext cx="2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C0</a:t>
              </a:r>
            </a:p>
          </p:txBody>
        </p:sp>
        <p:sp>
          <p:nvSpPr>
            <p:cNvPr id="261" name="Text Box 159"/>
            <p:cNvSpPr txBox="1">
              <a:spLocks noChangeArrowheads="1"/>
            </p:cNvSpPr>
            <p:nvPr/>
          </p:nvSpPr>
          <p:spPr bwMode="auto">
            <a:xfrm>
              <a:off x="645" y="4578"/>
              <a:ext cx="25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RST</a:t>
              </a:r>
            </a:p>
          </p:txBody>
        </p:sp>
        <p:sp>
          <p:nvSpPr>
            <p:cNvPr id="262" name="Text Box 160"/>
            <p:cNvSpPr txBox="1">
              <a:spLocks noChangeArrowheads="1"/>
            </p:cNvSpPr>
            <p:nvPr/>
          </p:nvSpPr>
          <p:spPr bwMode="auto">
            <a:xfrm>
              <a:off x="857" y="4106"/>
              <a:ext cx="20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latinLnBrk="1"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1" hangingPunct="1">
                <a:spcBef>
                  <a:spcPct val="0"/>
                </a:spcBef>
                <a:spcAft>
                  <a:spcPct val="0"/>
                </a:spcAft>
              </a:pPr>
              <a:r>
                <a:rPr lang="en-US" altLang="ko-KR" sz="900">
                  <a:latin typeface="Times New Roman" panose="02020603050405020304" pitchFamily="18" charset="0"/>
                  <a:ea typeface="돋움" pitchFamily="50" charset="-127"/>
                  <a:cs typeface="Times New Roman" panose="02020603050405020304" pitchFamily="18" charset="0"/>
                </a:rPr>
                <a:t>C0</a:t>
              </a:r>
            </a:p>
          </p:txBody>
        </p:sp>
      </p:grpSp>
    </p:spTree>
    <p:extLst>
      <p:ext uri="{BB962C8B-B14F-4D97-AF65-F5344CB8AC3E}">
        <p14:creationId xmlns:p14="http://schemas.microsoft.com/office/powerpoint/2010/main" val="785966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6"/>
          <p:cNvSpPr>
            <a:spLocks noChangeShapeType="1"/>
          </p:cNvSpPr>
          <p:nvPr/>
        </p:nvSpPr>
        <p:spPr bwMode="auto">
          <a:xfrm>
            <a:off x="304800" y="608013"/>
            <a:ext cx="62484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LG Smart_H2.0 R" panose="020B0600000101010101" pitchFamily="34" charset="-127"/>
              <a:ea typeface="LG Smart_H2.0 R" panose="020B0600000101010101" pitchFamily="34" charset="-127"/>
            </a:endParaRPr>
          </a:p>
        </p:txBody>
      </p:sp>
      <p:sp>
        <p:nvSpPr>
          <p:cNvPr id="50" name="Text Box 5"/>
          <p:cNvSpPr txBox="1">
            <a:spLocks noChangeArrowheads="1"/>
          </p:cNvSpPr>
          <p:nvPr/>
        </p:nvSpPr>
        <p:spPr bwMode="auto">
          <a:xfrm>
            <a:off x="174625" y="239713"/>
            <a:ext cx="8985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b="1">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itchFamily="18" charset="0"/>
              </a:rPr>
              <a:t>Khí nén</a:t>
            </a:r>
            <a:endParaRPr lang="ko-KR" altLang="en-US" sz="1600" b="1" dirty="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itchFamily="18" charset="0"/>
            </a:endParaRPr>
          </a:p>
        </p:txBody>
      </p:sp>
      <p:sp>
        <p:nvSpPr>
          <p:cNvPr id="6148"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LG Smart_H2.0 R" panose="020B0600000101010101" pitchFamily="34" charset="-127"/>
              <a:ea typeface="LG Smart_H2.0 R" panose="020B0600000101010101" pitchFamily="34" charset="-127"/>
            </a:endParaRPr>
          </a:p>
        </p:txBody>
      </p:sp>
      <p:sp>
        <p:nvSpPr>
          <p:cNvPr id="6149"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LG Smart_H2.0 R" panose="020B0600000101010101" pitchFamily="34" charset="-127"/>
              <a:ea typeface="LG Smart_H2.0 R" panose="020B0600000101010101" pitchFamily="34" charset="-127"/>
            </a:endParaRPr>
          </a:p>
        </p:txBody>
      </p:sp>
      <p:sp>
        <p:nvSpPr>
          <p:cNvPr id="6150" name="Text Box 6"/>
          <p:cNvSpPr txBox="1">
            <a:spLocks noChangeArrowheads="1"/>
          </p:cNvSpPr>
          <p:nvPr/>
        </p:nvSpPr>
        <p:spPr bwMode="auto">
          <a:xfrm>
            <a:off x="292100" y="817563"/>
            <a:ext cx="15824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b="1">
                <a:latin typeface="LG Smart_H2.0 R" panose="020B0600000101010101" pitchFamily="34" charset="-127"/>
                <a:ea typeface="LG Smart_H2.0 R" panose="020B0600000101010101" pitchFamily="34" charset="-127"/>
                <a:cs typeface="Times New Roman" pitchFamily="18" charset="0"/>
              </a:rPr>
              <a:t>※ Khí nén</a:t>
            </a:r>
            <a:r>
              <a:rPr lang="ko-KR" altLang="en-US" sz="1000" b="1">
                <a:latin typeface="LG Smart_H2.0 R" panose="020B0600000101010101" pitchFamily="34" charset="-127"/>
                <a:ea typeface="LG Smart_H2.0 R" panose="020B0600000101010101" pitchFamily="34" charset="-127"/>
                <a:cs typeface="Times New Roman" pitchFamily="18" charset="0"/>
              </a:rPr>
              <a:t> </a:t>
            </a:r>
            <a:r>
              <a:rPr lang="en-US" altLang="ko-KR" sz="1000" b="1">
                <a:latin typeface="LG Smart_H2.0 R" panose="020B0600000101010101" pitchFamily="34" charset="-127"/>
                <a:ea typeface="LG Smart_H2.0 R" panose="020B0600000101010101" pitchFamily="34" charset="-127"/>
                <a:cs typeface="Times New Roman" pitchFamily="18" charset="0"/>
              </a:rPr>
              <a:t>: Câu 41</a:t>
            </a:r>
            <a:r>
              <a:rPr lang="ko-KR" altLang="en-US" sz="1000" b="1">
                <a:latin typeface="LG Smart_H2.0 R" panose="020B0600000101010101" pitchFamily="34" charset="-127"/>
                <a:ea typeface="LG Smart_H2.0 R" panose="020B0600000101010101" pitchFamily="34" charset="-127"/>
                <a:cs typeface="Times New Roman" pitchFamily="18" charset="0"/>
              </a:rPr>
              <a:t> </a:t>
            </a:r>
            <a:r>
              <a:rPr lang="en-US" altLang="ko-KR" sz="1000" b="1">
                <a:latin typeface="LG Smart_H2.0 R" panose="020B0600000101010101" pitchFamily="34" charset="-127"/>
                <a:ea typeface="LG Smart_H2.0 R" panose="020B0600000101010101" pitchFamily="34" charset="-127"/>
                <a:cs typeface="Times New Roman" pitchFamily="18" charset="0"/>
              </a:rPr>
              <a:t>~ 60</a:t>
            </a:r>
            <a:endParaRPr lang="ko-KR" altLang="en-US" sz="1000" b="1">
              <a:latin typeface="LG Smart_H2.0 R" panose="020B0600000101010101" pitchFamily="34" charset="-127"/>
              <a:ea typeface="LG Smart_H2.0 R" panose="020B0600000101010101" pitchFamily="34" charset="-127"/>
              <a:cs typeface="Times New Roman" pitchFamily="18" charset="0"/>
            </a:endParaRPr>
          </a:p>
        </p:txBody>
      </p:sp>
      <p:sp>
        <p:nvSpPr>
          <p:cNvPr id="6151" name="Rectangle 31"/>
          <p:cNvSpPr>
            <a:spLocks noChangeArrowheads="1"/>
          </p:cNvSpPr>
          <p:nvPr/>
        </p:nvSpPr>
        <p:spPr bwMode="auto">
          <a:xfrm>
            <a:off x="260350" y="4560888"/>
            <a:ext cx="316865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43. Chức năng nào không phải của bộ giảm thanh khí nén?</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① Hiệu quả giảm tiếng ồn tốt.</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② Không bị biến dạng do va đập hoặc rung động của ống xả</a:t>
            </a:r>
          </a:p>
          <a:p>
            <a:pPr eaLnBrk="1" hangingPunct="1">
              <a:spcBef>
                <a:spcPct val="0"/>
              </a:spcBef>
              <a:buFontTx/>
              <a:buNone/>
            </a:pPr>
            <a:r>
              <a:rPr lang="vi-VN" altLang="ko-KR" sz="900" b="1">
                <a:solidFill>
                  <a:srgbClr val="C00000"/>
                </a:solidFill>
                <a:latin typeface="Times New Roman" pitchFamily="18" charset="0"/>
                <a:ea typeface="LG Smart_H2.0 R" panose="020B0600000101010101" pitchFamily="34" charset="-127"/>
                <a:cs typeface="Times New Roman" pitchFamily="18" charset="0"/>
              </a:rPr>
              <a:t>③ Lực </a:t>
            </a:r>
            <a:r>
              <a:rPr lang="en-US" altLang="ko-KR" sz="900" b="1">
                <a:solidFill>
                  <a:srgbClr val="C00000"/>
                </a:solidFill>
                <a:latin typeface="LG Smart_H2.0 R" panose="020B0600000101010101" pitchFamily="34" charset="-127"/>
                <a:ea typeface="LG Smart_H2.0 R" panose="020B0600000101010101" pitchFamily="34" charset="-127"/>
                <a:cs typeface="Times New Roman" pitchFamily="18" charset="0"/>
              </a:rPr>
              <a:t>kháng</a:t>
            </a:r>
            <a:r>
              <a:rPr lang="vi-VN" altLang="ko-KR" sz="900" b="1">
                <a:solidFill>
                  <a:srgbClr val="C00000"/>
                </a:solidFill>
                <a:latin typeface="Times New Roman" pitchFamily="18" charset="0"/>
                <a:ea typeface="LG Smart_H2.0 R" panose="020B0600000101010101" pitchFamily="34" charset="-127"/>
                <a:cs typeface="Times New Roman" pitchFamily="18" charset="0"/>
              </a:rPr>
              <a:t> xả phải lớn và </a:t>
            </a:r>
            <a:r>
              <a:rPr lang="en-US" altLang="ko-KR" sz="900" b="1">
                <a:solidFill>
                  <a:srgbClr val="C00000"/>
                </a:solidFill>
                <a:latin typeface="LG Smart_H2.0 R" panose="020B0600000101010101" pitchFamily="34" charset="-127"/>
                <a:ea typeface="LG Smart_H2.0 R" panose="020B0600000101010101" pitchFamily="34" charset="-127"/>
                <a:cs typeface="Times New Roman" pitchFamily="18" charset="0"/>
              </a:rPr>
              <a:t>không làm ảnh hưởng tới hoạt động của </a:t>
            </a:r>
            <a:r>
              <a:rPr lang="vi-VN" altLang="ko-KR" sz="900" b="1">
                <a:solidFill>
                  <a:srgbClr val="C00000"/>
                </a:solidFill>
                <a:latin typeface="Times New Roman" pitchFamily="18" charset="0"/>
                <a:ea typeface="LG Smart_H2.0 R" panose="020B0600000101010101" pitchFamily="34" charset="-127"/>
                <a:cs typeface="Times New Roman" pitchFamily="18" charset="0"/>
              </a:rPr>
              <a:t>bộ truyền động</a:t>
            </a:r>
            <a:r>
              <a:rPr lang="en-US" altLang="ko-KR" sz="90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④ Nó phải có hình dạng nhỏ gọn, dễ lắp vào van điện từ, v.v.</a:t>
            </a:r>
            <a:endParaRPr lang="en-US" altLang="ko-KR" sz="900">
              <a:latin typeface="LG Smart_H2.0 R" panose="020B0600000101010101" pitchFamily="34" charset="-127"/>
              <a:ea typeface="LG Smart_H2.0 R" panose="020B0600000101010101" pitchFamily="34" charset="-127"/>
              <a:cs typeface="Times New Roman" pitchFamily="18" charset="0"/>
            </a:endParaRPr>
          </a:p>
        </p:txBody>
      </p:sp>
      <p:sp>
        <p:nvSpPr>
          <p:cNvPr id="6152" name="Rectangle 33"/>
          <p:cNvSpPr>
            <a:spLocks noChangeArrowheads="1"/>
          </p:cNvSpPr>
          <p:nvPr/>
        </p:nvSpPr>
        <p:spPr bwMode="auto">
          <a:xfrm>
            <a:off x="3394075" y="920750"/>
            <a:ext cx="316865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46. Đặc điểm nào không phải của van </a:t>
            </a:r>
            <a:r>
              <a:rPr lang="en-US" altLang="ko-KR" sz="900" dirty="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ống</a:t>
            </a:r>
            <a:r>
              <a:rPr lang="vi-VN" altLang="ko-KR" sz="900" dirty="0" smtClean="0">
                <a:latin typeface="Times New Roman" pitchFamily="18" charset="0"/>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Lực hoạt động của van nhỏ</a:t>
            </a:r>
          </a:p>
          <a:p>
            <a:pPr eaLnBrk="1" hangingPunct="1">
              <a:spcBef>
                <a:spcPct val="0"/>
              </a:spcBef>
              <a:buFontTx/>
              <a:buNone/>
            </a:pPr>
            <a:r>
              <a:rPr lang="vi-VN" altLang="ko-KR" sz="900" b="1" dirty="0">
                <a:solidFill>
                  <a:srgbClr val="C00000"/>
                </a:solidFill>
                <a:latin typeface="Times New Roman" pitchFamily="18" charset="0"/>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② Thích hợp cho van vận hành tự động hoặc áp suất cao</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③ Cấu trúc đơn giản và dễ sản xuất với độ chính xác cao</a:t>
            </a:r>
          </a:p>
          <a:p>
            <a:pPr eaLnBrk="1" hangingPunct="1">
              <a:spcBef>
                <a:spcPct val="0"/>
              </a:spcBef>
              <a:buFontTx/>
              <a:buNone/>
            </a:pPr>
            <a:r>
              <a:rPr lang="vi-VN" altLang="ko-KR" sz="900" b="1" dirty="0">
                <a:solidFill>
                  <a:srgbClr val="C00000"/>
                </a:solidFill>
                <a:latin typeface="Times New Roman" pitchFamily="18" charset="0"/>
                <a:ea typeface="LG Smart_H2.0 R" panose="020B0600000101010101" pitchFamily="34" charset="-127"/>
                <a:cs typeface="Times New Roman" pitchFamily="18" charset="0"/>
              </a:rPr>
              <a:t> </a:t>
            </a:r>
            <a:r>
              <a:rPr lang="vi-VN" altLang="ko-KR" sz="900" dirty="0">
                <a:solidFill>
                  <a:srgbClr val="FF0000"/>
                </a:solidFill>
                <a:latin typeface="Times New Roman" pitchFamily="18" charset="0"/>
                <a:ea typeface="LG Smart_H2.0 R" panose="020B0600000101010101" pitchFamily="34" charset="-127"/>
                <a:cs typeface="Times New Roman" pitchFamily="18" charset="0"/>
              </a:rPr>
              <a:t>④ Quãng đường di chuyển của bộ phận chuyển động ngắn nên tốc độ đóng mở nhanh.</a:t>
            </a:r>
          </a:p>
        </p:txBody>
      </p:sp>
      <p:sp>
        <p:nvSpPr>
          <p:cNvPr id="6153" name="Rectangle 111"/>
          <p:cNvSpPr>
            <a:spLocks noChangeArrowheads="1"/>
          </p:cNvSpPr>
          <p:nvPr/>
        </p:nvSpPr>
        <p:spPr bwMode="auto">
          <a:xfrm>
            <a:off x="3381375" y="4953000"/>
            <a:ext cx="3222625"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49. </a:t>
            </a:r>
            <a:r>
              <a:rPr lang="en-US" altLang="ko-KR" sz="900" dirty="0" smtClean="0">
                <a:latin typeface="Times New Roman" pitchFamily="18" charset="0"/>
                <a:ea typeface="LG Smart_H2.0 R" panose="020B0600000101010101" pitchFamily="34" charset="-127"/>
                <a:cs typeface="Times New Roman" pitchFamily="18" charset="0"/>
              </a:rPr>
              <a:t>Van </a:t>
            </a:r>
            <a:r>
              <a:rPr lang="en-US" altLang="ko-KR" sz="900" dirty="0" err="1" smtClean="0">
                <a:latin typeface="Times New Roman" pitchFamily="18" charset="0"/>
                <a:ea typeface="LG Smart_H2.0 R" panose="020B0600000101010101" pitchFamily="34" charset="-127"/>
                <a:cs typeface="Times New Roman" pitchFamily="18" charset="0"/>
              </a:rPr>
              <a:t>điều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khiển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bằng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áp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suất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ngoài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thay</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cho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lò</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xò</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điều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chỉnh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van </a:t>
            </a:r>
            <a:r>
              <a:rPr lang="en-US" altLang="ko-KR" sz="900" dirty="0" err="1" smtClean="0">
                <a:latin typeface="Times New Roman" pitchFamily="18" charset="0"/>
                <a:ea typeface="LG Smart_H2.0 R" panose="020B0600000101010101" pitchFamily="34" charset="-127"/>
                <a:cs typeface="Times New Roman" pitchFamily="18" charset="0"/>
              </a:rPr>
              <a:t>giảm</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áp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là</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gì</a:t>
            </a:r>
            <a:r>
              <a:rPr lang="en-US" altLang="ko-KR" sz="900" dirty="0" smtClean="0">
                <a:latin typeface="Times New Roman" pitchFamily="18" charset="0"/>
                <a:ea typeface="LG Smart_H2.0 R" panose="020B0600000101010101" pitchFamily="34" charset="-127"/>
                <a:cs typeface="Times New Roman" pitchFamily="18" charset="0"/>
              </a:rPr>
              <a:t>? </a:t>
            </a:r>
          </a:p>
          <a:p>
            <a:pPr eaLnBrk="1" hangingPunct="1">
              <a:spcBef>
                <a:spcPct val="0"/>
              </a:spcBef>
              <a:buFontTx/>
              <a:buNone/>
            </a:pP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① </a:t>
            </a:r>
            <a:r>
              <a:rPr lang="en-US" altLang="ko-KR" sz="900" dirty="0" smtClean="0">
                <a:latin typeface="Times New Roman" pitchFamily="18" charset="0"/>
                <a:ea typeface="LG Smart_H2.0 R" panose="020B0600000101010101" pitchFamily="34" charset="-127"/>
                <a:cs typeface="Times New Roman" pitchFamily="18" charset="0"/>
              </a:rPr>
              <a:t>Van </a:t>
            </a:r>
            <a:r>
              <a:rPr lang="en-US" altLang="ko-KR" sz="900" dirty="0" err="1" smtClean="0">
                <a:latin typeface="Times New Roman" pitchFamily="18" charset="0"/>
                <a:ea typeface="LG Smart_H2.0 R" panose="020B0600000101010101" pitchFamily="34" charset="-127"/>
                <a:cs typeface="Times New Roman" pitchFamily="18" charset="0"/>
              </a:rPr>
              <a:t>giảm</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áp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tác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động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trực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tiếp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②</a:t>
            </a:r>
            <a:r>
              <a:rPr lang="en-US" altLang="ko-KR" sz="900" dirty="0">
                <a:latin typeface="Times New Roman" pitchFamily="18" charset="0"/>
                <a:ea typeface="LG Smart_H2.0 R" panose="020B0600000101010101" pitchFamily="34" charset="-127"/>
                <a:cs typeface="Times New Roman" pitchFamily="18" charset="0"/>
              </a:rPr>
              <a:t> </a:t>
            </a:r>
            <a:r>
              <a:rPr lang="en-US" altLang="ko-KR" sz="900" dirty="0" smtClean="0">
                <a:latin typeface="Times New Roman" pitchFamily="18" charset="0"/>
                <a:ea typeface="LG Smart_H2.0 R" panose="020B0600000101010101" pitchFamily="34" charset="-127"/>
                <a:cs typeface="Times New Roman" pitchFamily="18" charset="0"/>
              </a:rPr>
              <a:t>Van </a:t>
            </a:r>
            <a:r>
              <a:rPr lang="en-US" altLang="ko-KR" sz="900" dirty="0" err="1" smtClean="0">
                <a:latin typeface="Times New Roman" pitchFamily="18" charset="0"/>
                <a:ea typeface="LG Smart_H2.0 R" panose="020B0600000101010101" pitchFamily="34" charset="-127"/>
                <a:cs typeface="Times New Roman" pitchFamily="18" charset="0"/>
              </a:rPr>
              <a:t>giảm</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áp</a:t>
            </a:r>
            <a:r>
              <a:rPr lang="en-US" altLang="ko-KR" sz="900" dirty="0" smtClean="0">
                <a:latin typeface="Times New Roman" pitchFamily="18" charset="0"/>
                <a:ea typeface="LG Smart_H2.0 R" panose="020B0600000101010101" pitchFamily="34" charset="-127"/>
                <a:cs typeface="Times New Roman" pitchFamily="18" charset="0"/>
              </a:rPr>
              <a:t> pilot </a:t>
            </a:r>
            <a:r>
              <a:rPr lang="en-US" altLang="ko-KR" sz="900" dirty="0" err="1" smtClean="0">
                <a:latin typeface="Times New Roman" pitchFamily="18" charset="0"/>
                <a:ea typeface="LG Smart_H2.0 R" panose="020B0600000101010101" pitchFamily="34" charset="-127"/>
                <a:cs typeface="Times New Roman" pitchFamily="18" charset="0"/>
              </a:rPr>
              <a:t>bên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trong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chính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xác</a:t>
            </a:r>
            <a:endParaRPr lang="vi-VN" altLang="ko-KR" sz="900" dirty="0">
              <a:latin typeface="Times New Roman" pitchFamily="18" charset="0"/>
              <a:ea typeface="LG Smart_H2.0 R" panose="020B0600000101010101" pitchFamily="34" charset="-127"/>
              <a:cs typeface="Times New Roman" pitchFamily="18" charset="0"/>
            </a:endParaRPr>
          </a:p>
          <a:p>
            <a:pPr marL="228600" indent="-228600" eaLnBrk="1" hangingPunct="1">
              <a:spcBef>
                <a:spcPct val="0"/>
              </a:spcBef>
              <a:buFontTx/>
              <a:buAutoNum type="circleNumDbPlain" startAt="3"/>
            </a:pPr>
            <a:r>
              <a:rPr lang="en-US" altLang="ko-KR" sz="900" dirty="0" smtClean="0">
                <a:latin typeface="LG Smart_H2.0 R" panose="020B0600000101010101" pitchFamily="34" charset="-127"/>
                <a:ea typeface="LG Smart_H2.0 R" panose="020B0600000101010101" pitchFamily="34" charset="-127"/>
                <a:cs typeface="Times New Roman" pitchFamily="18" charset="0"/>
              </a:rPr>
              <a:t>Van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giảm</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bên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None/>
            </a:pPr>
            <a:r>
              <a:rPr lang="vi-VN" altLang="ko-KR" sz="900" dirty="0" smtClean="0">
                <a:latin typeface="Times New Roman" pitchFamily="18" charset="0"/>
                <a:ea typeface="LG Smart_H2.0 R" panose="020B0600000101010101" pitchFamily="34" charset="-127"/>
                <a:cs typeface="Times New Roman" pitchFamily="18" charset="0"/>
              </a:rPr>
              <a:t>④</a:t>
            </a:r>
            <a:r>
              <a:rPr lang="en-US" altLang="ko-KR" sz="900" dirty="0" smtClean="0">
                <a:latin typeface="Times New Roman" pitchFamily="18" charset="0"/>
                <a:ea typeface="LG Smart_H2.0 R" panose="020B0600000101010101" pitchFamily="34" charset="-127"/>
                <a:cs typeface="Times New Roman" pitchFamily="18" charset="0"/>
              </a:rPr>
              <a:t> Van </a:t>
            </a:r>
            <a:r>
              <a:rPr lang="en-US" altLang="ko-KR" sz="900" dirty="0" err="1" smtClean="0">
                <a:latin typeface="Times New Roman" pitchFamily="18" charset="0"/>
                <a:ea typeface="LG Smart_H2.0 R" panose="020B0600000101010101" pitchFamily="34" charset="-127"/>
                <a:cs typeface="Times New Roman" pitchFamily="18" charset="0"/>
              </a:rPr>
              <a:t>giảm</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áp</a:t>
            </a:r>
            <a:r>
              <a:rPr lang="en-US" altLang="ko-KR" sz="900" dirty="0" smtClean="0">
                <a:latin typeface="Times New Roman" pitchFamily="18" charset="0"/>
                <a:ea typeface="LG Smart_H2.0 R" panose="020B0600000101010101" pitchFamily="34" charset="-127"/>
                <a:cs typeface="Times New Roman" pitchFamily="18" charset="0"/>
              </a:rPr>
              <a:t> pilot </a:t>
            </a:r>
            <a:r>
              <a:rPr lang="en-US" altLang="ko-KR" sz="900" dirty="0" err="1" smtClean="0">
                <a:latin typeface="Times New Roman" pitchFamily="18" charset="0"/>
                <a:ea typeface="LG Smart_H2.0 R" panose="020B0600000101010101" pitchFamily="34" charset="-127"/>
                <a:cs typeface="Times New Roman" pitchFamily="18" charset="0"/>
              </a:rPr>
              <a:t>bên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ngoài</a:t>
            </a:r>
            <a:endParaRPr lang="en-US" altLang="ko-KR" sz="900" dirty="0">
              <a:latin typeface="LG Smart_H2.0 R" panose="020B0600000101010101" pitchFamily="34" charset="-127"/>
              <a:ea typeface="LG Smart_H2.0 R" panose="020B0600000101010101" pitchFamily="34" charset="-127"/>
              <a:cs typeface="Times New Roman" pitchFamily="18" charset="0"/>
            </a:endParaRPr>
          </a:p>
        </p:txBody>
      </p:sp>
      <p:sp>
        <p:nvSpPr>
          <p:cNvPr id="6154" name="Rectangle 76"/>
          <p:cNvSpPr>
            <a:spLocks noChangeArrowheads="1"/>
          </p:cNvSpPr>
          <p:nvPr/>
        </p:nvSpPr>
        <p:spPr bwMode="auto">
          <a:xfrm>
            <a:off x="334963" y="8061146"/>
            <a:ext cx="3162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50000"/>
              </a:spcBef>
              <a:buFontTx/>
              <a:buNone/>
            </a:pPr>
            <a:r>
              <a:rPr lang="vi-VN" altLang="ko-KR" sz="900" dirty="0">
                <a:latin typeface="Times New Roman" pitchFamily="18" charset="0"/>
                <a:ea typeface="LG Smart_H2.0 R" panose="020B0600000101010101" pitchFamily="34" charset="-127"/>
                <a:cs typeface="Times New Roman" pitchFamily="18" charset="0"/>
              </a:rPr>
              <a:t>45</a:t>
            </a:r>
            <a:r>
              <a:rPr lang="vi-VN" altLang="ko-KR" sz="900" dirty="0" smtClean="0">
                <a:latin typeface="Times New Roman" pitchFamily="18" charset="0"/>
                <a:ea typeface="LG Smart_H2.0 R" panose="020B0600000101010101" pitchFamily="34" charset="-127"/>
                <a:cs typeface="Times New Roman" pitchFamily="18" charset="0"/>
              </a:rPr>
              <a: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Phương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pháp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làm</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mát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nào</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áp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dụng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đối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với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loại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hình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kích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thước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lớn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trung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máy</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nen</a:t>
            </a:r>
            <a:r>
              <a:rPr lang="en-US" altLang="ko-KR" sz="900" dirty="0" smtClean="0">
                <a:latin typeface="Times New Roman" pitchFamily="18" charset="0"/>
                <a:ea typeface="LG Smart_H2.0 R" panose="020B0600000101010101" pitchFamily="34" charset="-127"/>
                <a:cs typeface="Times New Roman" pitchFamily="18" charset="0"/>
              </a:rPr>
              <a:t> piston? </a:t>
            </a:r>
            <a:r>
              <a:rPr lang="vi-VN" altLang="ko-KR" sz="900" dirty="0" smtClean="0">
                <a:latin typeface="Times New Roman" pitchFamily="18" charset="0"/>
                <a:ea typeface="LG Smart_H2.0 R" panose="020B0600000101010101" pitchFamily="34" charset="-127"/>
                <a:cs typeface="Times New Roman" pitchFamily="18" charset="0"/>
              </a:rPr>
              <a:t> </a:t>
            </a:r>
            <a:endParaRPr lang="en-US" altLang="ko-KR" sz="900" dirty="0" smtClean="0">
              <a:latin typeface="Times New Roman" pitchFamily="18" charset="0"/>
              <a:ea typeface="LG Smart_H2.0 R" panose="020B0600000101010101" pitchFamily="34" charset="-127"/>
              <a:cs typeface="Times New Roman" pitchFamily="18" charset="0"/>
            </a:endParaRPr>
          </a:p>
          <a:p>
            <a:pPr eaLnBrk="1" hangingPunct="1">
              <a:spcBef>
                <a:spcPct val="50000"/>
              </a:spcBef>
              <a:buFontTx/>
              <a:buNone/>
            </a:pPr>
            <a:r>
              <a:rPr lang="vi-VN" altLang="ko-KR" sz="900" dirty="0" smtClean="0">
                <a:solidFill>
                  <a:srgbClr val="FF0000"/>
                </a:solidFill>
                <a:latin typeface="Times New Roman" pitchFamily="18" charset="0"/>
                <a:ea typeface="LG Smart_H2.0 R" panose="020B0600000101010101" pitchFamily="34" charset="-127"/>
                <a:cs typeface="Times New Roman" pitchFamily="18" charset="0"/>
              </a:rPr>
              <a:t>① </a:t>
            </a:r>
            <a:r>
              <a:rPr lang="vi-VN" altLang="ko-KR" sz="900" dirty="0">
                <a:solidFill>
                  <a:srgbClr val="FF0000"/>
                </a:solidFill>
                <a:latin typeface="Times New Roman" pitchFamily="18" charset="0"/>
                <a:ea typeface="LG Smart_H2.0 R" panose="020B0600000101010101" pitchFamily="34" charset="-127"/>
                <a:cs typeface="Times New Roman" pitchFamily="18" charset="0"/>
              </a:rPr>
              <a:t>Loại làm mát bằng nước </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50000"/>
              </a:spcBef>
              <a:buFontTx/>
              <a:buNone/>
            </a:pPr>
            <a:r>
              <a:rPr lang="vi-VN" altLang="ko-KR" sz="900" dirty="0" smtClean="0">
                <a:latin typeface="Times New Roman" pitchFamily="18" charset="0"/>
                <a:ea typeface="LG Smart_H2.0 R" panose="020B0600000101010101" pitchFamily="34" charset="-127"/>
                <a:cs typeface="Times New Roman" pitchFamily="18" charset="0"/>
              </a:rPr>
              <a:t>②</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Đóng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băng</a:t>
            </a:r>
            <a:r>
              <a:rPr lang="vi-VN" altLang="ko-KR" sz="900" dirty="0" smtClean="0">
                <a:latin typeface="Times New Roman" pitchFamily="18" charset="0"/>
                <a:ea typeface="LG Smart_H2.0 R" panose="020B0600000101010101" pitchFamily="34" charset="-127"/>
                <a:cs typeface="Times New Roman" pitchFamily="18" charset="0"/>
              </a:rPr>
              <a:t> </a:t>
            </a:r>
            <a:endParaRPr lang="en-US" altLang="ko-KR" sz="900" dirty="0">
              <a:latin typeface="Times New Roman" pitchFamily="18" charset="0"/>
              <a:ea typeface="LG Smart_H2.0 R" panose="020B0600000101010101" pitchFamily="34" charset="-127"/>
              <a:cs typeface="Times New Roman" pitchFamily="18" charset="0"/>
            </a:endParaRPr>
          </a:p>
          <a:p>
            <a:pPr eaLnBrk="1" hangingPunct="1">
              <a:spcBef>
                <a:spcPct val="50000"/>
              </a:spcBef>
              <a:buFontTx/>
              <a:buNone/>
            </a:pPr>
            <a:r>
              <a:rPr lang="vi-VN" altLang="ko-KR" sz="900" dirty="0" smtClean="0">
                <a:latin typeface="Times New Roman" pitchFamily="18" charset="0"/>
                <a:ea typeface="LG Smart_H2.0 R" panose="020B0600000101010101" pitchFamily="34" charset="-127"/>
                <a:cs typeface="Times New Roman" pitchFamily="18" charset="0"/>
              </a:rPr>
              <a:t>③ </a:t>
            </a:r>
            <a:r>
              <a:rPr lang="vi-VN" altLang="ko-KR" sz="900" dirty="0">
                <a:latin typeface="Times New Roman" pitchFamily="18" charset="0"/>
                <a:ea typeface="LG Smart_H2.0 R" panose="020B0600000101010101" pitchFamily="34" charset="-127"/>
                <a:cs typeface="Times New Roman" pitchFamily="18" charset="0"/>
              </a:rPr>
              <a:t>Loại làm mát bằng không khí </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50000"/>
              </a:spcBef>
              <a:buFontTx/>
              <a:buNone/>
            </a:pPr>
            <a:r>
              <a:rPr lang="vi-VN" altLang="ko-KR" sz="900" dirty="0">
                <a:latin typeface="Times New Roman" pitchFamily="18" charset="0"/>
                <a:ea typeface="LG Smart_H2.0 R" panose="020B0600000101010101" pitchFamily="34" charset="-127"/>
                <a:cs typeface="Times New Roman" pitchFamily="18" charset="0"/>
              </a:rPr>
              <a:t>④ Loại hấp phụ</a:t>
            </a:r>
            <a:endParaRPr lang="ko-KR" altLang="en-US" sz="900" dirty="0">
              <a:latin typeface="LG Smart_H2.0 R" panose="020B0600000101010101" pitchFamily="34" charset="-127"/>
              <a:ea typeface="LG Smart_H2.0 R" panose="020B0600000101010101" pitchFamily="34" charset="-127"/>
              <a:cs typeface="Times New Roman" pitchFamily="18" charset="0"/>
            </a:endParaRPr>
          </a:p>
        </p:txBody>
      </p:sp>
      <p:sp>
        <p:nvSpPr>
          <p:cNvPr id="6155" name="Text Box 44"/>
          <p:cNvSpPr txBox="1">
            <a:spLocks noChangeArrowheads="1"/>
          </p:cNvSpPr>
          <p:nvPr/>
        </p:nvSpPr>
        <p:spPr bwMode="auto">
          <a:xfrm>
            <a:off x="3400425" y="3746500"/>
            <a:ext cx="3162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48. Đâu không phải là nhược điểm của </a:t>
            </a:r>
            <a:r>
              <a:rPr lang="en-US" altLang="ko-KR" sz="900">
                <a:latin typeface="LG Smart_H2.0 R" panose="020B0600000101010101" pitchFamily="34" charset="-127"/>
                <a:ea typeface="LG Smart_H2.0 R" panose="020B0600000101010101" pitchFamily="34" charset="-127"/>
                <a:cs typeface="Times New Roman" pitchFamily="18" charset="0"/>
              </a:rPr>
              <a:t>kỹ thuật</a:t>
            </a:r>
            <a:r>
              <a:rPr lang="vi-VN" altLang="ko-KR" sz="900">
                <a:latin typeface="Times New Roman" pitchFamily="18" charset="0"/>
                <a:ea typeface="LG Smart_H2.0 R" panose="020B0600000101010101" pitchFamily="34" charset="-127"/>
                <a:cs typeface="Times New Roman" pitchFamily="18" charset="0"/>
              </a:rPr>
              <a:t> khí nén?</a:t>
            </a: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a:t>
            </a:r>
            <a:r>
              <a:rPr lang="vi-VN" altLang="ko-KR" sz="900" b="1">
                <a:solidFill>
                  <a:srgbClr val="C00000"/>
                </a:solidFill>
                <a:latin typeface="Times New Roman" pitchFamily="18" charset="0"/>
                <a:ea typeface="LG Smart_H2.0 R" panose="020B0600000101010101" pitchFamily="34" charset="-127"/>
                <a:cs typeface="Times New Roman" pitchFamily="18" charset="0"/>
              </a:rPr>
              <a:t>① Không có độ đàn hồi</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② Khó kiểm soát tốc độ chính xác</a:t>
            </a: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③ Hiệu quả kém</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 ④ </a:t>
            </a:r>
            <a:r>
              <a:rPr lang="en-US" altLang="ko-KR" sz="900">
                <a:latin typeface="LG Smart_H2.0 R" panose="020B0600000101010101" pitchFamily="34" charset="-127"/>
                <a:ea typeface="LG Smart_H2.0 R" panose="020B0600000101010101" pitchFamily="34" charset="-127"/>
                <a:cs typeface="Times New Roman" pitchFamily="18" charset="0"/>
              </a:rPr>
              <a:t>Ngừng giữa chừng khó khăn.</a:t>
            </a:r>
            <a:endParaRPr lang="vi-VN" altLang="ko-KR" sz="900">
              <a:latin typeface="Times New Roman" pitchFamily="18" charset="0"/>
              <a:ea typeface="LG Smart_H2.0 R" panose="020B0600000101010101" pitchFamily="34" charset="-127"/>
              <a:cs typeface="Times New Roman" pitchFamily="18" charset="0"/>
            </a:endParaRPr>
          </a:p>
        </p:txBody>
      </p:sp>
      <p:sp>
        <p:nvSpPr>
          <p:cNvPr id="6156" name="Text Box 22"/>
          <p:cNvSpPr txBox="1">
            <a:spLocks noChangeArrowheads="1"/>
          </p:cNvSpPr>
          <p:nvPr/>
        </p:nvSpPr>
        <p:spPr bwMode="auto">
          <a:xfrm>
            <a:off x="3395663" y="2384425"/>
            <a:ext cx="320198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47.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Thiết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chuyền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nén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lực</a:t>
            </a:r>
            <a:r>
              <a:rPr lang="en-US" altLang="ko-KR" sz="900" dirty="0" smtClean="0">
                <a:latin typeface="LG Smart_H2.0 R" panose="020B0600000101010101" pitchFamily="34" charset="-127"/>
                <a:ea typeface="LG Smart_H2.0 R" panose="020B0600000101010101" pitchFamily="34" charset="-127"/>
                <a:cs typeface="Times New Roman" pitchFamily="18" charset="0"/>
              </a:rPr>
              <a:t> quay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bằng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biến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đổi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tốc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năng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lượng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suất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thành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chuyển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quay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bằng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gắn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nén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ô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tô</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smtClean="0">
                <a:latin typeface="Times New Roman" pitchFamily="18" charset="0"/>
                <a:ea typeface="LG Smart_H2.0 R" panose="020B0600000101010101" pitchFamily="34" charset="-127"/>
                <a:cs typeface="Times New Roman" pitchFamily="18" charset="0"/>
              </a:rPr>
              <a:t>Motor gear                   </a:t>
            </a:r>
            <a:r>
              <a:rPr lang="vi-VN" altLang="ko-KR" sz="900" dirty="0" smtClean="0">
                <a:latin typeface="Times New Roman" pitchFamily="18" charset="0"/>
                <a:ea typeface="LG Smart_H2.0 R" panose="020B0600000101010101" pitchFamily="34" charset="-127"/>
                <a:cs typeface="Times New Roman" pitchFamily="18" charset="0"/>
              </a:rPr>
              <a:t>② </a:t>
            </a:r>
            <a:r>
              <a:rPr lang="en-US" altLang="ko-KR" sz="900" dirty="0" smtClean="0">
                <a:latin typeface="Times New Roman" pitchFamily="18" charset="0"/>
                <a:ea typeface="LG Smart_H2.0 R" panose="020B0600000101010101" pitchFamily="34" charset="-127"/>
                <a:cs typeface="Times New Roman" pitchFamily="18" charset="0"/>
              </a:rPr>
              <a:t>Motor piston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None/>
            </a:pPr>
            <a:r>
              <a:rPr lang="vi-VN" altLang="ko-KR" sz="900" dirty="0">
                <a:latin typeface="Times New Roman" pitchFamily="18" charset="0"/>
                <a:ea typeface="LG Smart_H2.0 R" panose="020B0600000101010101" pitchFamily="34" charset="-127"/>
                <a:cs typeface="Times New Roman" pitchFamily="18" charset="0"/>
              </a:rPr>
              <a:t> </a:t>
            </a:r>
            <a:r>
              <a:rPr lang="vi-VN" altLang="ko-KR" sz="900" dirty="0">
                <a:solidFill>
                  <a:srgbClr val="FF0000"/>
                </a:solidFill>
                <a:latin typeface="Times New Roman" pitchFamily="18" charset="0"/>
                <a:ea typeface="LG Smart_H2.0 R" panose="020B0600000101010101" pitchFamily="34" charset="-127"/>
                <a:cs typeface="Times New Roman" pitchFamily="18" charset="0"/>
              </a:rPr>
              <a:t>③ </a:t>
            </a:r>
            <a:r>
              <a:rPr lang="en-US" altLang="ko-KR" sz="900" dirty="0">
                <a:solidFill>
                  <a:srgbClr val="FF0000"/>
                </a:solidFill>
                <a:latin typeface="Times New Roman" pitchFamily="18" charset="0"/>
                <a:ea typeface="LG Smart_H2.0 R" panose="020B0600000101010101" pitchFamily="34" charset="-127"/>
                <a:cs typeface="Times New Roman" pitchFamily="18" charset="0"/>
              </a:rPr>
              <a:t>Motor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tuabin</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vi-VN" altLang="ko-KR" sz="900" dirty="0" smtClean="0">
                <a:latin typeface="Times New Roman" pitchFamily="18" charset="0"/>
                <a:ea typeface="LG Smart_H2.0 R" panose="020B0600000101010101" pitchFamily="34" charset="-127"/>
                <a:cs typeface="Times New Roman" pitchFamily="18" charset="0"/>
              </a:rPr>
              <a:t>④ </a:t>
            </a:r>
            <a:r>
              <a:rPr lang="en-US" altLang="ko-KR" sz="900" dirty="0">
                <a:latin typeface="Times New Roman" pitchFamily="18" charset="0"/>
                <a:ea typeface="LG Smart_H2.0 R" panose="020B0600000101010101" pitchFamily="34" charset="-127"/>
                <a:cs typeface="Times New Roman" pitchFamily="18" charset="0"/>
              </a:rPr>
              <a:t>Motor </a:t>
            </a:r>
            <a:r>
              <a:rPr lang="vi-VN" altLang="ko-KR" sz="900" dirty="0" smtClean="0">
                <a:latin typeface="Times New Roman" pitchFamily="18" charset="0"/>
                <a:ea typeface="LG Smart_H2.0 R" panose="020B0600000101010101" pitchFamily="34" charset="-127"/>
                <a:cs typeface="Times New Roman" pitchFamily="18" charset="0"/>
              </a:rPr>
              <a:t>kiểu </a:t>
            </a:r>
            <a:r>
              <a:rPr lang="vi-VN" altLang="ko-KR" sz="900" dirty="0">
                <a:latin typeface="Times New Roman" pitchFamily="18" charset="0"/>
                <a:ea typeface="LG Smart_H2.0 R" panose="020B0600000101010101" pitchFamily="34" charset="-127"/>
                <a:cs typeface="Times New Roman" pitchFamily="18" charset="0"/>
              </a:rPr>
              <a:t>cánh gạt</a:t>
            </a:r>
          </a:p>
        </p:txBody>
      </p:sp>
      <p:sp>
        <p:nvSpPr>
          <p:cNvPr id="6157" name="Rectangle 151"/>
          <p:cNvSpPr>
            <a:spLocks noChangeArrowheads="1"/>
          </p:cNvSpPr>
          <p:nvPr/>
        </p:nvSpPr>
        <p:spPr bwMode="auto">
          <a:xfrm>
            <a:off x="260350" y="6234113"/>
            <a:ext cx="316865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44. </a:t>
            </a:r>
            <a:r>
              <a:rPr lang="en-US" altLang="ko-KR" sz="900">
                <a:latin typeface="LG Smart_H2.0 R" panose="020B0600000101010101" pitchFamily="34" charset="-127"/>
                <a:ea typeface="LG Smart_H2.0 R" panose="020B0600000101010101" pitchFamily="34" charset="-127"/>
                <a:cs typeface="Times New Roman" pitchFamily="18" charset="0"/>
              </a:rPr>
              <a:t>Đáp án nào khác biệt</a:t>
            </a:r>
            <a:r>
              <a:rPr lang="vi-VN" altLang="ko-KR" sz="900">
                <a:latin typeface="Times New Roman" pitchFamily="18" charset="0"/>
                <a:ea typeface="LG Smart_H2.0 R" panose="020B0600000101010101" pitchFamily="34" charset="-127"/>
                <a:cs typeface="Times New Roman" pitchFamily="18" charset="0"/>
              </a:rPr>
              <a:t> </a:t>
            </a:r>
            <a:r>
              <a:rPr lang="en-US" altLang="ko-KR" sz="900">
                <a:latin typeface="LG Smart_H2.0 R" panose="020B0600000101010101" pitchFamily="34" charset="-127"/>
                <a:ea typeface="LG Smart_H2.0 R" panose="020B0600000101010101" pitchFamily="34" charset="-127"/>
                <a:cs typeface="Times New Roman" pitchFamily="18" charset="0"/>
              </a:rPr>
              <a:t>khi</a:t>
            </a:r>
            <a:r>
              <a:rPr lang="vi-VN" altLang="ko-KR" sz="900">
                <a:latin typeface="Times New Roman" pitchFamily="18" charset="0"/>
                <a:ea typeface="LG Smart_H2.0 R" panose="020B0600000101010101" pitchFamily="34" charset="-127"/>
                <a:cs typeface="Times New Roman" pitchFamily="18" charset="0"/>
              </a:rPr>
              <a:t> mô tả mạch </a:t>
            </a:r>
            <a:r>
              <a:rPr lang="en-US" altLang="ko-KR" sz="900">
                <a:latin typeface="LG Smart_H2.0 R" panose="020B0600000101010101" pitchFamily="34" charset="-127"/>
                <a:ea typeface="LG Smart_H2.0 R" panose="020B0600000101010101" pitchFamily="34" charset="-127"/>
                <a:cs typeface="Times New Roman" pitchFamily="18" charset="0"/>
              </a:rPr>
              <a:t>Meter In </a:t>
            </a:r>
            <a:r>
              <a:rPr lang="vi-VN" altLang="ko-KR" sz="900">
                <a:latin typeface="Times New Roman" pitchFamily="18" charset="0"/>
                <a:ea typeface="LG Smart_H2.0 R" panose="020B0600000101010101" pitchFamily="34" charset="-127"/>
                <a:cs typeface="Times New Roman" pitchFamily="18" charset="0"/>
              </a:rPr>
              <a:t>và </a:t>
            </a:r>
            <a:r>
              <a:rPr lang="en-US" altLang="ko-KR" sz="900">
                <a:latin typeface="LG Smart_H2.0 R" panose="020B0600000101010101" pitchFamily="34" charset="-127"/>
                <a:ea typeface="LG Smart_H2.0 R" panose="020B0600000101010101" pitchFamily="34" charset="-127"/>
                <a:cs typeface="Times New Roman" pitchFamily="18" charset="0"/>
              </a:rPr>
              <a:t>Meter Out </a:t>
            </a:r>
            <a:r>
              <a:rPr lang="vi-VN" altLang="ko-KR" sz="90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① Khi mặt buồng ngược ở trạng thái tự do, áp suất khí nén tăng ngay lập tức.</a:t>
            </a:r>
          </a:p>
          <a:p>
            <a:pPr eaLnBrk="1" hangingPunct="1">
              <a:spcBef>
                <a:spcPct val="0"/>
              </a:spcBef>
              <a:buFontTx/>
              <a:buNone/>
            </a:pPr>
            <a:r>
              <a:rPr lang="en-US" altLang="ko-KR" sz="900" b="1">
                <a:solidFill>
                  <a:srgbClr val="C00000"/>
                </a:solidFill>
                <a:latin typeface="LG Smart_H2.0 R" panose="020B0600000101010101" pitchFamily="34" charset="-127"/>
                <a:ea typeface="LG Smart_H2.0 R" panose="020B0600000101010101" pitchFamily="34" charset="-127"/>
                <a:cs typeface="Times New Roman" pitchFamily="18" charset="0"/>
              </a:rPr>
              <a:t>② Vì áp suất trong buồng chuyển tiếp ở trạng thái dòng chảy tự do, giảm xuống áp suất khí quyển</a:t>
            </a:r>
          </a:p>
          <a:p>
            <a:pPr>
              <a:buFontTx/>
              <a:buNone/>
            </a:pPr>
            <a:r>
              <a:rPr lang="vi-VN" altLang="ko-KR" sz="900">
                <a:latin typeface="Times New Roman" pitchFamily="18" charset="0"/>
                <a:ea typeface="LG Smart_H2.0 R" panose="020B0600000101010101" pitchFamily="34" charset="-127"/>
                <a:cs typeface="Times New Roman" pitchFamily="18" charset="0"/>
              </a:rPr>
              <a:t>③ Do không khí có khả năng nén nên quá trình khởi động nhanh của piston</a:t>
            </a:r>
            <a:r>
              <a:rPr lang="en-US" altLang="ko-KR" sz="900">
                <a:latin typeface="LG Smart_H2.0 R" panose="020B0600000101010101" pitchFamily="34" charset="-127"/>
                <a:ea typeface="LG Smart_H2.0 R" panose="020B0600000101010101" pitchFamily="34" charset="-127"/>
                <a:cs typeface="Times New Roman" pitchFamily="18" charset="0"/>
              </a:rPr>
              <a:t> k</a:t>
            </a:r>
            <a:r>
              <a:rPr lang="vi-VN" altLang="ko-KR" sz="900">
                <a:latin typeface="Times New Roman" pitchFamily="18" charset="0"/>
                <a:ea typeface="LG Smart_H2.0 R" panose="020B0600000101010101" pitchFamily="34" charset="-127"/>
                <a:cs typeface="Times New Roman" pitchFamily="18" charset="0"/>
              </a:rPr>
              <a:t>hó ngăn chặn hoàn toàn</a:t>
            </a:r>
            <a:r>
              <a:rPr lang="en-US" altLang="ko-KR" sz="90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④ Do lực đẩy gây ra bởi chênh lệch áp suất giữa buồng tiến và buồng lùi, pít-tông</a:t>
            </a:r>
            <a:r>
              <a:rPr lang="en-US" altLang="ko-KR" sz="900">
                <a:latin typeface="LG Smart_H2.0 R" panose="020B0600000101010101" pitchFamily="34" charset="-127"/>
                <a:ea typeface="LG Smart_H2.0 R" panose="020B0600000101010101" pitchFamily="34" charset="-127"/>
                <a:cs typeface="Times New Roman" pitchFamily="18" charset="0"/>
              </a:rPr>
              <a:t> d</a:t>
            </a:r>
            <a:r>
              <a:rPr lang="vi-VN" altLang="ko-KR" sz="900">
                <a:latin typeface="Times New Roman" pitchFamily="18" charset="0"/>
                <a:ea typeface="LG Smart_H2.0 R" panose="020B0600000101010101" pitchFamily="34" charset="-127"/>
                <a:cs typeface="Times New Roman" pitchFamily="18" charset="0"/>
              </a:rPr>
              <a:t>i chuyển tương đối đồng đều</a:t>
            </a:r>
          </a:p>
        </p:txBody>
      </p:sp>
      <p:sp>
        <p:nvSpPr>
          <p:cNvPr id="6158" name="Rectangle 100"/>
          <p:cNvSpPr>
            <a:spLocks noChangeArrowheads="1"/>
          </p:cNvSpPr>
          <p:nvPr/>
        </p:nvSpPr>
        <p:spPr bwMode="auto">
          <a:xfrm>
            <a:off x="3405188" y="8337550"/>
            <a:ext cx="3187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51. </a:t>
            </a:r>
            <a:r>
              <a:rPr lang="en-US" altLang="ko-KR" sz="900" dirty="0" err="1" smtClean="0">
                <a:latin typeface="Times New Roman" pitchFamily="18" charset="0"/>
                <a:ea typeface="LG Smart_H2.0 R" panose="020B0600000101010101" pitchFamily="34" charset="-127"/>
                <a:cs typeface="Times New Roman" pitchFamily="18" charset="0"/>
              </a:rPr>
              <a:t>Điều</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gì</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khác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khi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giải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thích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về</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hoạt</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động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van </a:t>
            </a:r>
            <a:r>
              <a:rPr lang="en-US" altLang="ko-KR" sz="900" dirty="0" err="1" smtClean="0">
                <a:latin typeface="Times New Roman" pitchFamily="18" charset="0"/>
                <a:ea typeface="LG Smart_H2.0 R" panose="020B0600000101010101" pitchFamily="34" charset="-127"/>
                <a:cs typeface="Times New Roman" pitchFamily="18" charset="0"/>
              </a:rPr>
              <a:t>điện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từ</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LG Smart_H2.0 R" panose="020B0600000101010101" pitchFamily="34" charset="-127"/>
                <a:cs typeface="Times New Roman" pitchFamily="18" charset="0"/>
              </a:rPr>
              <a:t>①</a:t>
            </a: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dễ</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hỏng</a:t>
            </a:r>
            <a:endParaRPr lang="vi-VN" altLang="ko-KR" sz="900"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② </a:t>
            </a:r>
            <a:r>
              <a:rPr lang="en-US" altLang="ko-KR" sz="900" dirty="0" err="1">
                <a:latin typeface="LG Smart_H2.0 R" panose="020B0600000101010101" pitchFamily="34" charset="-127"/>
                <a:ea typeface="LG Smart_H2.0 R" panose="020B0600000101010101" pitchFamily="34" charset="-127"/>
                <a:cs typeface="Times New Roman" pitchFamily="18" charset="0"/>
              </a:rPr>
              <a:t>Tiếng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ồn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lựng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phát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sinh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nhiệt</a:t>
            </a:r>
            <a:r>
              <a:rPr lang="en-US" altLang="ko-KR" sz="900" dirty="0" smtClean="0">
                <a:latin typeface="LG Smart_H2.0 R" panose="020B0600000101010101" pitchFamily="34" charset="-127"/>
                <a:ea typeface="LG Smart_H2.0 R" panose="020B0600000101010101" pitchFamily="34" charset="-127"/>
                <a:cs typeface="Times New Roman" pitchFamily="18" charset="0"/>
              </a:rPr>
              <a:t> van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nhỏ</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③ Thời gian chuyển </a:t>
            </a:r>
            <a:r>
              <a:rPr lang="en-US" altLang="ko-KR" sz="900" dirty="0" err="1" smtClean="0">
                <a:latin typeface="Times New Roman" pitchFamily="18" charset="0"/>
                <a:ea typeface="LG Smart_H2.0 R" panose="020B0600000101010101" pitchFamily="34" charset="-127"/>
                <a:cs typeface="Times New Roman" pitchFamily="18" charset="0"/>
              </a:rPr>
              <a:t>động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van </a:t>
            </a:r>
            <a:r>
              <a:rPr lang="en-US" altLang="ko-KR" sz="900" dirty="0" err="1" smtClean="0">
                <a:latin typeface="Times New Roman" pitchFamily="18" charset="0"/>
                <a:ea typeface="LG Smart_H2.0 R" panose="020B0600000101010101" pitchFamily="34" charset="-127"/>
                <a:cs typeface="Times New Roman" pitchFamily="18" charset="0"/>
              </a:rPr>
              <a:t>nhanh</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Tiêu thụ điện thấp</a:t>
            </a:r>
          </a:p>
        </p:txBody>
      </p:sp>
      <p:sp>
        <p:nvSpPr>
          <p:cNvPr id="6159" name="Rectangle 95"/>
          <p:cNvSpPr>
            <a:spLocks noChangeArrowheads="1"/>
          </p:cNvSpPr>
          <p:nvPr/>
        </p:nvSpPr>
        <p:spPr bwMode="auto">
          <a:xfrm>
            <a:off x="269875" y="1208088"/>
            <a:ext cx="315912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41. Thiết bị khí nén </a:t>
            </a:r>
            <a:r>
              <a:rPr lang="en-US" altLang="ko-KR" sz="900" dirty="0" err="1">
                <a:latin typeface="LG Smart_H2.0 R" panose="020B0600000101010101" pitchFamily="34" charset="-127"/>
                <a:ea typeface="LG Smart_H2.0 R" panose="020B0600000101010101" pitchFamily="34" charset="-127"/>
                <a:cs typeface="Times New Roman" pitchFamily="18" charset="0"/>
              </a:rPr>
              <a:t>tạo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chân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không</a:t>
            </a:r>
            <a:r>
              <a:rPr lang="vi-VN" altLang="ko-KR" sz="900" dirty="0">
                <a:latin typeface="Times New Roman" pitchFamily="18" charset="0"/>
                <a:ea typeface="LG Smart_H2.0 R" panose="020B0600000101010101" pitchFamily="34" charset="-127"/>
                <a:cs typeface="Times New Roman" pitchFamily="18" charset="0"/>
              </a:rPr>
              <a:t> theo nguyên lý Venturi là gì?</a:t>
            </a:r>
          </a:p>
          <a:p>
            <a:pPr eaLnBrk="1" hangingPunct="1">
              <a:spcBef>
                <a:spcPct val="0"/>
              </a:spcBef>
              <a:buFontTx/>
              <a:buNone/>
            </a:pPr>
            <a:r>
              <a:rPr lang="ko-KR" altLang="en-US"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Công tắc áp suất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b="1" dirty="0">
                <a:solidFill>
                  <a:srgbClr val="C00000"/>
                </a:solidFill>
                <a:latin typeface="Times New Roman" pitchFamily="18" charset="0"/>
                <a:ea typeface="LG Smart_H2.0 R" panose="020B0600000101010101" pitchFamily="34" charset="-127"/>
                <a:cs typeface="Times New Roman" pitchFamily="18" charset="0"/>
              </a:rPr>
              <a:t>② Ejector</a:t>
            </a: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③ Tấm đệm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④ Van điện từ</a:t>
            </a:r>
          </a:p>
        </p:txBody>
      </p:sp>
      <p:sp>
        <p:nvSpPr>
          <p:cNvPr id="6160" name="Rectangle 128"/>
          <p:cNvSpPr>
            <a:spLocks noChangeArrowheads="1"/>
          </p:cNvSpPr>
          <p:nvPr/>
        </p:nvSpPr>
        <p:spPr bwMode="auto">
          <a:xfrm>
            <a:off x="260350" y="2505075"/>
            <a:ext cx="3168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42. Khi áp suất không khí trong mạch vượt quá giá trị đặt</a:t>
            </a:r>
            <a:r>
              <a:rPr lang="en-US" altLang="ko-KR" sz="900" dirty="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Để </a:t>
            </a:r>
            <a:r>
              <a:rPr lang="en-US" altLang="ko-KR" sz="900" dirty="0" err="1">
                <a:latin typeface="LG Smart_H2.0 R" panose="020B0600000101010101" pitchFamily="34" charset="-127"/>
                <a:ea typeface="LG Smart_H2.0 R" panose="020B0600000101010101" pitchFamily="34" charset="-127"/>
                <a:cs typeface="Times New Roman" pitchFamily="18" charset="0"/>
              </a:rPr>
              <a:t>điều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chỉnh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suất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van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dưới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đây</a:t>
            </a:r>
            <a:r>
              <a:rPr lang="en-US" altLang="ko-KR" sz="900" dirty="0">
                <a:latin typeface="LG Smart_H2.0 R" panose="020B0600000101010101" pitchFamily="34" charset="-127"/>
                <a:ea typeface="LG Smart_H2.0 R" panose="020B0600000101010101" pitchFamily="34" charset="-127"/>
                <a:cs typeface="Times New Roman" pitchFamily="18" charset="0"/>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b="1" dirty="0">
                <a:solidFill>
                  <a:srgbClr val="C00000"/>
                </a:solidFill>
                <a:latin typeface="LG Smart_H2.0 R" panose="020B0600000101010101" pitchFamily="34" charset="-127"/>
                <a:ea typeface="LG Smart_H2.0 R" panose="020B0600000101010101" pitchFamily="34" charset="-127"/>
                <a:cs typeface="Times New Roman" pitchFamily="18" charset="0"/>
              </a:rPr>
              <a:t>①   </a:t>
            </a:r>
            <a:r>
              <a:rPr lang="en-US" altLang="ko-KR" sz="900" dirty="0">
                <a:latin typeface="LG Smart_H2.0 R" panose="020B0600000101010101" pitchFamily="34" charset="-127"/>
                <a:ea typeface="LG Smart_H2.0 R" panose="020B0600000101010101" pitchFamily="34" charset="-127"/>
                <a:cs typeface="Times New Roman" pitchFamily="18" charset="0"/>
              </a:rPr>
              <a:t>                                     ②</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④</a:t>
            </a:r>
          </a:p>
        </p:txBody>
      </p:sp>
      <p:pic>
        <p:nvPicPr>
          <p:cNvPr id="6165" name="Picture 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38" y="3081338"/>
            <a:ext cx="70167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6" name="Picture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8" y="3584575"/>
            <a:ext cx="6143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7" name="Picture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6113" y="3689350"/>
            <a:ext cx="742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8"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713" y="3008313"/>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69" name="Rectangle 170"/>
          <p:cNvSpPr>
            <a:spLocks noChangeArrowheads="1"/>
          </p:cNvSpPr>
          <p:nvPr/>
        </p:nvSpPr>
        <p:spPr bwMode="auto">
          <a:xfrm>
            <a:off x="3395663" y="6176963"/>
            <a:ext cx="32067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50. Điều gì sai với tên của ký hiệu van điều khiển hướng?</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ko-KR" altLang="en-US" sz="900">
                <a:latin typeface="LG Smart_H2.0 R" panose="020B0600000101010101" pitchFamily="34" charset="-127"/>
                <a:ea typeface="LG Smart_H2.0 R" panose="020B0600000101010101" pitchFamily="34" charset="-127"/>
                <a:cs typeface="Times New Roman" pitchFamily="18" charset="0"/>
              </a:rPr>
              <a:t>  ① ㉠ </a:t>
            </a:r>
            <a:r>
              <a:rPr lang="vi-VN" altLang="ko-KR" sz="900">
                <a:latin typeface="Times New Roman" pitchFamily="18" charset="0"/>
                <a:ea typeface="LG Smart_H2.0 R" panose="020B0600000101010101" pitchFamily="34" charset="-127"/>
                <a:cs typeface="Times New Roman" pitchFamily="18" charset="0"/>
              </a:rPr>
              <a:t>loại hoạt động trực tiếp </a:t>
            </a:r>
            <a:r>
              <a:rPr lang="en-US" altLang="ko-KR" sz="900">
                <a:latin typeface="LG Smart_H2.0 R" panose="020B0600000101010101" pitchFamily="34" charset="-127"/>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② </a:t>
            </a:r>
            <a:r>
              <a:rPr lang="ko-KR" altLang="en-US" sz="900">
                <a:latin typeface="LG Smart_H2.0 R" panose="020B0600000101010101" pitchFamily="34" charset="-127"/>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hoạt động thủ công</a:t>
            </a:r>
          </a:p>
          <a:p>
            <a:pPr eaLnBrk="1" hangingPunct="1">
              <a:spcBef>
                <a:spcPct val="0"/>
              </a:spcBef>
              <a:buFontTx/>
              <a:buNone/>
            </a:pPr>
            <a:r>
              <a:rPr lang="ko-KR" altLang="en-US" sz="900">
                <a:latin typeface="LG Smart_H2.0 R" panose="020B0600000101010101" pitchFamily="34" charset="-127"/>
                <a:ea typeface="LG Smart_H2.0 R" panose="020B0600000101010101" pitchFamily="34" charset="-127"/>
                <a:cs typeface="Times New Roman" pitchFamily="18" charset="0"/>
              </a:rPr>
              <a:t>  </a:t>
            </a:r>
            <a:r>
              <a:rPr lang="ko-KR" altLang="en-US" sz="900" b="1">
                <a:solidFill>
                  <a:srgbClr val="C00000"/>
                </a:solidFill>
                <a:latin typeface="LG Smart_H2.0 R" panose="020B0600000101010101" pitchFamily="34" charset="-127"/>
                <a:ea typeface="LG Smart_H2.0 R" panose="020B0600000101010101" pitchFamily="34" charset="-127"/>
                <a:cs typeface="Times New Roman" pitchFamily="18" charset="0"/>
              </a:rPr>
              <a:t>③ ㉢ </a:t>
            </a:r>
            <a:r>
              <a:rPr lang="vi-VN" altLang="ko-KR" sz="900" b="1">
                <a:solidFill>
                  <a:srgbClr val="C00000"/>
                </a:solidFill>
                <a:latin typeface="Times New Roman" pitchFamily="18" charset="0"/>
                <a:ea typeface="LG Smart_H2.0 R" panose="020B0600000101010101" pitchFamily="34" charset="-127"/>
                <a:cs typeface="Times New Roman" pitchFamily="18" charset="0"/>
              </a:rPr>
              <a:t>vị trí ban đầu của van </a:t>
            </a:r>
            <a:r>
              <a:rPr lang="en-US" altLang="ko-KR" sz="900" b="1">
                <a:solidFill>
                  <a:srgbClr val="C00000"/>
                </a:solidFill>
                <a:latin typeface="LG Smart_H2.0 R" panose="020B0600000101010101" pitchFamily="34" charset="-127"/>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④ </a:t>
            </a:r>
            <a:r>
              <a:rPr lang="ko-KR" altLang="en-US" sz="900">
                <a:latin typeface="LG Smart_H2.0 R" panose="020B0600000101010101" pitchFamily="34" charset="-127"/>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tín hiệu điện</a:t>
            </a:r>
          </a:p>
        </p:txBody>
      </p:sp>
      <p:pic>
        <p:nvPicPr>
          <p:cNvPr id="617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2725" y="6535738"/>
            <a:ext cx="12763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1" name="TextBox 24"/>
          <p:cNvSpPr txBox="1">
            <a:spLocks noChangeArrowheads="1"/>
          </p:cNvSpPr>
          <p:nvPr/>
        </p:nvSpPr>
        <p:spPr bwMode="auto">
          <a:xfrm>
            <a:off x="3632200" y="6451600"/>
            <a:ext cx="7168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LG Smart_H2.0 R" panose="020B0600000101010101" pitchFamily="34" charset="-127"/>
                <a:ea typeface="LG Smart_H2.0 R" panose="020B0600000101010101" pitchFamily="34" charset="-127"/>
              </a:rPr>
              <a:t>㉡수동조작</a:t>
            </a:r>
          </a:p>
        </p:txBody>
      </p:sp>
      <p:cxnSp>
        <p:nvCxnSpPr>
          <p:cNvPr id="6172" name="직선 화살표 연결선 26"/>
          <p:cNvCxnSpPr>
            <a:cxnSpLocks noChangeShapeType="1"/>
          </p:cNvCxnSpPr>
          <p:nvPr/>
        </p:nvCxnSpPr>
        <p:spPr bwMode="auto">
          <a:xfrm>
            <a:off x="3946525" y="6640513"/>
            <a:ext cx="215900" cy="1397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3" name="직선 화살표 연결선 27"/>
          <p:cNvCxnSpPr>
            <a:cxnSpLocks noChangeShapeType="1"/>
          </p:cNvCxnSpPr>
          <p:nvPr/>
        </p:nvCxnSpPr>
        <p:spPr bwMode="auto">
          <a:xfrm flipH="1">
            <a:off x="4946650" y="6640513"/>
            <a:ext cx="352425" cy="1952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4" name="TextBox 28"/>
          <p:cNvSpPr txBox="1">
            <a:spLocks noChangeArrowheads="1"/>
          </p:cNvSpPr>
          <p:nvPr/>
        </p:nvSpPr>
        <p:spPr bwMode="auto">
          <a:xfrm>
            <a:off x="5165725" y="6451600"/>
            <a:ext cx="9316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LG Smart_H2.0 R" panose="020B0600000101010101" pitchFamily="34" charset="-127"/>
                <a:ea typeface="LG Smart_H2.0 R" panose="020B0600000101010101" pitchFamily="34" charset="-127"/>
              </a:rPr>
              <a:t>㉢밸브초기위치</a:t>
            </a:r>
          </a:p>
        </p:txBody>
      </p:sp>
      <p:cxnSp>
        <p:nvCxnSpPr>
          <p:cNvPr id="6175" name="직선 화살표 연결선 29"/>
          <p:cNvCxnSpPr>
            <a:cxnSpLocks noChangeShapeType="1"/>
          </p:cNvCxnSpPr>
          <p:nvPr/>
        </p:nvCxnSpPr>
        <p:spPr bwMode="auto">
          <a:xfrm flipH="1" flipV="1">
            <a:off x="5029200" y="6926263"/>
            <a:ext cx="195263" cy="1762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6" name="TextBox 30"/>
          <p:cNvSpPr txBox="1">
            <a:spLocks noChangeArrowheads="1"/>
          </p:cNvSpPr>
          <p:nvPr/>
        </p:nvSpPr>
        <p:spPr bwMode="auto">
          <a:xfrm>
            <a:off x="5165725" y="7077075"/>
            <a:ext cx="8242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LG Smart_H2.0 R" panose="020B0600000101010101" pitchFamily="34" charset="-127"/>
                <a:ea typeface="LG Smart_H2.0 R" panose="020B0600000101010101" pitchFamily="34" charset="-127"/>
              </a:rPr>
              <a:t>㉠간접작동형</a:t>
            </a:r>
          </a:p>
        </p:txBody>
      </p:sp>
      <p:cxnSp>
        <p:nvCxnSpPr>
          <p:cNvPr id="6177" name="직선 화살표 연결선 31"/>
          <p:cNvCxnSpPr>
            <a:cxnSpLocks noChangeShapeType="1"/>
          </p:cNvCxnSpPr>
          <p:nvPr/>
        </p:nvCxnSpPr>
        <p:spPr bwMode="auto">
          <a:xfrm flipV="1">
            <a:off x="4016375" y="6916738"/>
            <a:ext cx="133350" cy="1793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8" name="TextBox 32"/>
          <p:cNvSpPr txBox="1">
            <a:spLocks noChangeArrowheads="1"/>
          </p:cNvSpPr>
          <p:nvPr/>
        </p:nvSpPr>
        <p:spPr bwMode="auto">
          <a:xfrm>
            <a:off x="3584575" y="7100888"/>
            <a:ext cx="7168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ko-KR" altLang="en-US" sz="900">
                <a:latin typeface="LG Smart_H2.0 R" panose="020B0600000101010101" pitchFamily="34" charset="-127"/>
                <a:ea typeface="LG Smart_H2.0 R" panose="020B0600000101010101" pitchFamily="34" charset="-127"/>
              </a:rPr>
              <a:t>㉣전기신호</a:t>
            </a:r>
          </a:p>
        </p:txBody>
      </p:sp>
      <p:sp>
        <p:nvSpPr>
          <p:cNvPr id="6179" name="직사각형 6"/>
          <p:cNvSpPr>
            <a:spLocks noChangeArrowheads="1"/>
          </p:cNvSpPr>
          <p:nvPr/>
        </p:nvSpPr>
        <p:spPr bwMode="auto">
          <a:xfrm>
            <a:off x="4537075" y="6650038"/>
            <a:ext cx="215900" cy="698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LG Smart_H2.0 R" panose="020B0600000101010101" pitchFamily="34" charset="-127"/>
              <a:ea typeface="LG Smart_H2.0 R" panose="020B0600000101010101" pitchFamily="34" charset="-127"/>
            </a:endParaRPr>
          </a:p>
        </p:txBody>
      </p:sp>
      <p:sp>
        <p:nvSpPr>
          <p:cNvPr id="6180" name="직사각형 41"/>
          <p:cNvSpPr>
            <a:spLocks noChangeArrowheads="1"/>
          </p:cNvSpPr>
          <p:nvPr/>
        </p:nvSpPr>
        <p:spPr bwMode="auto">
          <a:xfrm>
            <a:off x="4537075" y="6962775"/>
            <a:ext cx="234950" cy="95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LG Smart_H2.0 R" panose="020B0600000101010101" pitchFamily="34" charset="-127"/>
              <a:ea typeface="LG Smart_H2.0 R" panose="020B0600000101010101" pitchFamily="34" charset="-127"/>
            </a:endParaRPr>
          </a:p>
        </p:txBody>
      </p:sp>
    </p:spTree>
    <p:extLst>
      <p:ext uri="{BB962C8B-B14F-4D97-AF65-F5344CB8AC3E}">
        <p14:creationId xmlns:p14="http://schemas.microsoft.com/office/powerpoint/2010/main" val="1549332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6"/>
          <p:cNvSpPr>
            <a:spLocks noChangeShapeType="1"/>
          </p:cNvSpPr>
          <p:nvPr/>
        </p:nvSpPr>
        <p:spPr bwMode="auto">
          <a:xfrm>
            <a:off x="304800" y="608013"/>
            <a:ext cx="62484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LG Smart_H2.0 R" panose="020B0600000101010101" pitchFamily="34" charset="-127"/>
              <a:ea typeface="LG Smart_H2.0 R" panose="020B0600000101010101" pitchFamily="34" charset="-127"/>
            </a:endParaRPr>
          </a:p>
        </p:txBody>
      </p:sp>
      <p:sp>
        <p:nvSpPr>
          <p:cNvPr id="17" name="Text Box 5"/>
          <p:cNvSpPr txBox="1">
            <a:spLocks noChangeArrowheads="1"/>
          </p:cNvSpPr>
          <p:nvPr/>
        </p:nvSpPr>
        <p:spPr bwMode="auto">
          <a:xfrm>
            <a:off x="174625" y="239713"/>
            <a:ext cx="8985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ko-KR" sz="1600" b="1">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rPr>
              <a:t>Khí nén</a:t>
            </a:r>
            <a:endParaRPr lang="ko-KR" altLang="en-US" sz="1600" b="1" dirty="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endParaRPr>
          </a:p>
        </p:txBody>
      </p:sp>
      <p:sp>
        <p:nvSpPr>
          <p:cNvPr id="7172"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solidFill>
                <a:srgbClr val="FF0000"/>
              </a:solidFill>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solidFill>
                <a:srgbClr val="FF0000"/>
              </a:solidFill>
              <a:latin typeface="LG Smart_H2.0 R" panose="020B0600000101010101" pitchFamily="34" charset="-127"/>
              <a:ea typeface="LG Smart_H2.0 R" panose="020B0600000101010101" pitchFamily="34" charset="-127"/>
            </a:endParaRPr>
          </a:p>
        </p:txBody>
      </p:sp>
      <p:sp>
        <p:nvSpPr>
          <p:cNvPr id="7173"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solidFill>
                <a:srgbClr val="FF0000"/>
              </a:solidFill>
              <a:latin typeface="LG Smart_H2.0 R" panose="020B0600000101010101" pitchFamily="34" charset="-127"/>
              <a:ea typeface="LG Smart_H2.0 R" panose="020B0600000101010101" pitchFamily="34" charset="-127"/>
            </a:endParaRPr>
          </a:p>
        </p:txBody>
      </p:sp>
      <p:sp>
        <p:nvSpPr>
          <p:cNvPr id="7174" name="Rectangle 131"/>
          <p:cNvSpPr>
            <a:spLocks noChangeArrowheads="1"/>
          </p:cNvSpPr>
          <p:nvPr/>
        </p:nvSpPr>
        <p:spPr bwMode="auto">
          <a:xfrm>
            <a:off x="260350" y="839788"/>
            <a:ext cx="316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52. Đâu không phải là phương pháp làm khô của máy sấy khí?</a:t>
            </a:r>
          </a:p>
          <a:p>
            <a:pPr eaLnBrk="1" hangingPunct="1">
              <a:spcBef>
                <a:spcPct val="0"/>
              </a:spcBef>
              <a:buFontTx/>
              <a:buNone/>
            </a:pP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b="1" dirty="0">
                <a:solidFill>
                  <a:srgbClr val="FF0000"/>
                </a:solidFill>
                <a:latin typeface="Times New Roman" pitchFamily="18" charset="0"/>
                <a:ea typeface="LG Smart_H2.0 R" panose="020B0600000101010101" pitchFamily="34" charset="-127"/>
                <a:cs typeface="Times New Roman" pitchFamily="18" charset="0"/>
              </a:rPr>
              <a:t>① Máy sấy khí làm mát bằng nước</a:t>
            </a:r>
            <a:endPar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Máy sấy khí hấp thụ</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③ Máy sấy khí làm mát </a:t>
            </a: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④ Máy sấy khí hấp phụ</a:t>
            </a:r>
            <a:endParaRPr lang="ko-KR" altLang="en-US" sz="900" dirty="0">
              <a:latin typeface="LG Smart_H2.0 R" panose="020B0600000101010101" pitchFamily="34" charset="-127"/>
              <a:ea typeface="LG Smart_H2.0 R" panose="020B0600000101010101" pitchFamily="34" charset="-127"/>
              <a:cs typeface="Times New Roman" pitchFamily="18" charset="0"/>
            </a:endParaRPr>
          </a:p>
        </p:txBody>
      </p:sp>
      <p:sp>
        <p:nvSpPr>
          <p:cNvPr id="7175" name="Rectangle 144"/>
          <p:cNvSpPr>
            <a:spLocks noChangeArrowheads="1"/>
          </p:cNvSpPr>
          <p:nvPr/>
        </p:nvSpPr>
        <p:spPr bwMode="auto">
          <a:xfrm>
            <a:off x="3409950" y="5275263"/>
            <a:ext cx="3168650" cy="150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59.</a:t>
            </a:r>
            <a:r>
              <a:rPr lang="en-US" altLang="ko-KR" sz="900">
                <a:latin typeface="LG Smart_H2.0 R" panose="020B0600000101010101" pitchFamily="34" charset="-127"/>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Giải thích đúng về chức năng của rơle</a:t>
            </a:r>
            <a:r>
              <a:rPr lang="en-US" altLang="ko-KR" sz="900">
                <a:latin typeface="LG Smart_H2.0 R" panose="020B0600000101010101" pitchFamily="34" charset="-127"/>
                <a:ea typeface="LG Smart_H2.0 R" panose="020B0600000101010101" pitchFamily="34" charset="-127"/>
                <a:cs typeface="Times New Roman" pitchFamily="18" charset="0"/>
              </a:rPr>
              <a:t> dưới đây</a:t>
            </a:r>
            <a:r>
              <a:rPr lang="vi-VN" altLang="ko-KR" sz="900">
                <a:latin typeface="Times New Roman" pitchFamily="18" charset="0"/>
                <a:ea typeface="LG Smart_H2.0 R" panose="020B0600000101010101" pitchFamily="34" charset="-127"/>
                <a:cs typeface="Times New Roman" pitchFamily="18" charset="0"/>
              </a:rPr>
              <a:t> là gì?</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algn="just" eaLnBrk="1" hangingPunct="1">
              <a:buFontTx/>
              <a:buNone/>
            </a:pPr>
            <a:r>
              <a:rPr lang="en-US" altLang="ko-KR" sz="900">
                <a:latin typeface="LG Smart_H2.0 R" panose="020B0600000101010101" pitchFamily="34" charset="-127"/>
                <a:ea typeface="LG Smart_H2.0 R" panose="020B0600000101010101" pitchFamily="34" charset="-127"/>
                <a:cs typeface="Times New Roman" pitchFamily="18" charset="0"/>
              </a:rPr>
              <a:t>Có thể cho dòng điện gấp hàng chục lần dòng điện nhập ở  tiếp điểm đầu ra khi nhập lực điện từ tiêu thụ của coil rơ le.</a:t>
            </a: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① Chức năng bộ nhớ</a:t>
            </a:r>
            <a:r>
              <a:rPr lang="en-US" altLang="ko-KR" sz="900">
                <a:latin typeface="LG Smart_H2.0 R" panose="020B0600000101010101" pitchFamily="34" charset="-127"/>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 ② Chức năng rẽ nhánh</a:t>
            </a:r>
          </a:p>
          <a:p>
            <a:pPr eaLnBrk="1" hangingPunct="1">
              <a:spcBef>
                <a:spcPct val="0"/>
              </a:spcBef>
              <a:buFontTx/>
              <a:buNone/>
            </a:pPr>
            <a:r>
              <a:rPr lang="vi-VN" altLang="ko-KR" sz="900" b="1">
                <a:solidFill>
                  <a:srgbClr val="FF0000"/>
                </a:solidFill>
                <a:latin typeface="Times New Roman" pitchFamily="18" charset="0"/>
                <a:ea typeface="LG Smart_H2.0 R" panose="020B0600000101010101" pitchFamily="34" charset="-127"/>
                <a:cs typeface="Times New Roman" pitchFamily="18" charset="0"/>
              </a:rPr>
              <a:t>③ Chức năng khuếch đại </a:t>
            </a:r>
            <a:r>
              <a:rPr lang="en-US" altLang="ko-KR" sz="900" b="1">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vi-VN" altLang="ko-KR" sz="900">
                <a:latin typeface="Times New Roman" pitchFamily="18" charset="0"/>
                <a:ea typeface="LG Smart_H2.0 R" panose="020B0600000101010101" pitchFamily="34" charset="-127"/>
                <a:cs typeface="Times New Roman" pitchFamily="18" charset="0"/>
              </a:rPr>
              <a:t>④ Chức năng chuyển đổi</a:t>
            </a:r>
          </a:p>
        </p:txBody>
      </p:sp>
      <p:sp>
        <p:nvSpPr>
          <p:cNvPr id="7176" name="Rectangle 151"/>
          <p:cNvSpPr>
            <a:spLocks noChangeArrowheads="1"/>
          </p:cNvSpPr>
          <p:nvPr/>
        </p:nvSpPr>
        <p:spPr bwMode="auto">
          <a:xfrm>
            <a:off x="269875" y="2025650"/>
            <a:ext cx="32067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53. Đâu không phải là ưu điểm của ống nhựa?</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năng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tăng</a:t>
            </a:r>
            <a:r>
              <a:rPr lang="en-US" altLang="ko-KR" sz="900" dirty="0">
                <a:latin typeface="LG Smart_H2.0 R" panose="020B0600000101010101" pitchFamily="34" charset="-127"/>
                <a:ea typeface="LG Smart_H2.0 R" panose="020B0600000101010101" pitchFamily="34" charset="-127"/>
                <a:cs typeface="Times New Roman" pitchFamily="18" charset="0"/>
              </a:rPr>
              <a:t> dung </a:t>
            </a:r>
            <a:r>
              <a:rPr lang="en-US" altLang="ko-KR" sz="900" dirty="0" err="1">
                <a:latin typeface="LG Smart_H2.0 R" panose="020B0600000101010101" pitchFamily="34" charset="-127"/>
                <a:ea typeface="LG Smart_H2.0 R" panose="020B0600000101010101" pitchFamily="34" charset="-127"/>
                <a:cs typeface="Times New Roman" pitchFamily="18" charset="0"/>
              </a:rPr>
              <a:t>lượng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nhiều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hơn</a:t>
            </a:r>
            <a:r>
              <a:rPr lang="en-US" altLang="ko-KR" sz="900" dirty="0">
                <a:latin typeface="LG Smart_H2.0 R" panose="020B0600000101010101" pitchFamily="34" charset="-127"/>
                <a:ea typeface="LG Smart_H2.0 R" panose="020B0600000101010101" pitchFamily="34" charset="-127"/>
                <a:cs typeface="Times New Roman" pitchFamily="18" charset="0"/>
              </a:rPr>
              <a:t> so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tỷ</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lệ</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đường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kính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ống</a:t>
            </a:r>
            <a:r>
              <a:rPr lang="vi-VN" altLang="ko-KR" sz="900" dirty="0">
                <a:latin typeface="Times New Roman" pitchFamily="18" charset="0"/>
                <a:ea typeface="LG Smart_H2.0 R" panose="020B0600000101010101" pitchFamily="34" charset="-127"/>
                <a:cs typeface="Times New Roman" pitchFamily="18" charset="0"/>
              </a:rPr>
              <a:t>.</a:t>
            </a:r>
          </a:p>
          <a:p>
            <a:pPr eaLnBrk="1" hangingPunct="1">
              <a:spcBef>
                <a:spcPct val="0"/>
              </a:spcBef>
              <a:buFontTx/>
              <a:buNone/>
            </a:pPr>
            <a:r>
              <a:rPr lang="vi-VN" altLang="ko-KR" sz="900" b="1" dirty="0">
                <a:solidFill>
                  <a:srgbClr val="FF0000"/>
                </a:solidFill>
                <a:latin typeface="Times New Roman" pitchFamily="18" charset="0"/>
                <a:ea typeface="LG Smart_H2.0 R" panose="020B0600000101010101" pitchFamily="34" charset="-127"/>
                <a:cs typeface="Times New Roman" pitchFamily="18" charset="0"/>
              </a:rPr>
              <a:t>  ② </a:t>
            </a:r>
            <a:r>
              <a:rPr lang="en-US" altLang="ko-KR" sz="900" b="1" dirty="0" err="1">
                <a:solidFill>
                  <a:srgbClr val="FF0000"/>
                </a:solidFill>
                <a:latin typeface="LG Smart_H2.0 R" panose="020B0600000101010101" pitchFamily="34" charset="-127"/>
                <a:ea typeface="LG Smart_H2.0 R" panose="020B0600000101010101" pitchFamily="34" charset="-127"/>
                <a:cs typeface="Times New Roman" pitchFamily="18" charset="0"/>
              </a:rPr>
              <a:t>Giá</a:t>
            </a:r>
            <a:r>
              <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b="1" dirty="0" err="1">
                <a:solidFill>
                  <a:srgbClr val="FF0000"/>
                </a:solidFill>
                <a:latin typeface="LG Smart_H2.0 R" panose="020B0600000101010101" pitchFamily="34" charset="-127"/>
                <a:ea typeface="LG Smart_H2.0 R" panose="020B0600000101010101" pitchFamily="34" charset="-127"/>
                <a:cs typeface="Times New Roman" pitchFamily="18" charset="0"/>
              </a:rPr>
              <a:t>thành</a:t>
            </a:r>
            <a:r>
              <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b="1" dirty="0" err="1">
                <a:solidFill>
                  <a:srgbClr val="FF0000"/>
                </a:solidFill>
                <a:latin typeface="LG Smart_H2.0 R" panose="020B0600000101010101" pitchFamily="34" charset="-127"/>
                <a:ea typeface="LG Smart_H2.0 R" panose="020B0600000101010101" pitchFamily="34" charset="-127"/>
                <a:cs typeface="Times New Roman" pitchFamily="18" charset="0"/>
              </a:rPr>
              <a:t>đắt</a:t>
            </a:r>
            <a:endParaRPr lang="vi-VN" altLang="ko-KR" sz="900" b="1" dirty="0">
              <a:solidFill>
                <a:srgbClr val="FF0000"/>
              </a:solidFill>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③ </a:t>
            </a:r>
            <a:r>
              <a:rPr lang="en-US" altLang="ko-KR" sz="900" dirty="0" err="1">
                <a:latin typeface="LG Smart_H2.0 R" panose="020B0600000101010101" pitchFamily="34" charset="-127"/>
                <a:ea typeface="LG Smart_H2.0 R" panose="020B0600000101010101" pitchFamily="34" charset="-127"/>
                <a:cs typeface="Times New Roman" pitchFamily="18" charset="0"/>
              </a:rPr>
              <a:t>Dễ</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duy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trì</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bảo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dưỡng</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④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mềm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dẻo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linh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dễ</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thao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tác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dễ</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cả</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ống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dẫn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của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máy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bộ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phận</a:t>
            </a:r>
            <a:r>
              <a:rPr lang="en-US" altLang="ko-KR" sz="900" dirty="0">
                <a:latin typeface="LG Smart_H2.0 R" panose="020B0600000101010101" pitchFamily="34" charset="-127"/>
                <a:ea typeface="LG Smart_H2.0 R" panose="020B0600000101010101" pitchFamily="34" charset="-127"/>
                <a:cs typeface="Times New Roman" pitchFamily="18" charset="0"/>
              </a:rPr>
              <a:t> quay</a:t>
            </a:r>
            <a:r>
              <a:rPr lang="vi-VN" altLang="ko-KR" sz="900" dirty="0">
                <a:latin typeface="Times New Roman" pitchFamily="18" charset="0"/>
                <a:ea typeface="LG Smart_H2.0 R" panose="020B0600000101010101" pitchFamily="34" charset="-127"/>
              </a:rPr>
              <a:t>.</a:t>
            </a:r>
          </a:p>
        </p:txBody>
      </p:sp>
      <p:sp>
        <p:nvSpPr>
          <p:cNvPr id="7177" name="Rectangle 153"/>
          <p:cNvSpPr>
            <a:spLocks noChangeArrowheads="1"/>
          </p:cNvSpPr>
          <p:nvPr/>
        </p:nvSpPr>
        <p:spPr bwMode="auto">
          <a:xfrm>
            <a:off x="260350" y="6478588"/>
            <a:ext cx="32067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56. </a:t>
            </a:r>
            <a:r>
              <a:rPr lang="en-US" altLang="ko-KR" sz="900" dirty="0">
                <a:latin typeface="LG Smart_H2.0 R" panose="020B0600000101010101" pitchFamily="34" charset="-127"/>
                <a:ea typeface="LG Smart_H2.0 R" panose="020B0600000101010101" pitchFamily="34" charset="-127"/>
                <a:cs typeface="Times New Roman" pitchFamily="18" charset="0"/>
              </a:rPr>
              <a:t>Cho </a:t>
            </a:r>
            <a:r>
              <a:rPr lang="en-US" altLang="ko-KR" sz="900" dirty="0" err="1">
                <a:latin typeface="LG Smart_H2.0 R" panose="020B0600000101010101" pitchFamily="34" charset="-127"/>
                <a:ea typeface="LG Smart_H2.0 R" panose="020B0600000101010101" pitchFamily="34" charset="-127"/>
                <a:cs typeface="Times New Roman" pitchFamily="18" charset="0"/>
              </a:rPr>
              <a:t>khí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nén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a:t>
            </a:r>
            <a:r>
              <a:rPr lang="en-US" altLang="ko-KR" sz="900" dirty="0">
                <a:latin typeface="LG Smart_H2.0 R" panose="020B0600000101010101" pitchFamily="34" charset="-127"/>
                <a:ea typeface="LG Smart_H2.0 R" panose="020B0600000101010101" pitchFamily="34" charset="-127"/>
                <a:cs typeface="Times New Roman" pitchFamily="18" charset="0"/>
              </a:rPr>
              <a:t> qua </a:t>
            </a:r>
            <a:r>
              <a:rPr lang="en-US" altLang="ko-KR" sz="900" dirty="0" err="1">
                <a:latin typeface="LG Smart_H2.0 R" panose="020B0600000101010101" pitchFamily="34" charset="-127"/>
                <a:ea typeface="LG Smart_H2.0 R" panose="020B0600000101010101" pitchFamily="34" charset="-127"/>
                <a:cs typeface="Times New Roman" pitchFamily="18" charset="0"/>
              </a:rPr>
              <a:t>tại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một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điều khiển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dừng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vị</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điều khiển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khác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được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sử</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dụng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chủ</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yếu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vai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trò</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van </a:t>
            </a:r>
            <a:r>
              <a:rPr lang="en-US" altLang="ko-KR" sz="900" dirty="0" err="1">
                <a:latin typeface="LG Smart_H2.0 R" panose="020B0600000101010101" pitchFamily="34" charset="-127"/>
                <a:ea typeface="LG Smart_H2.0 R" panose="020B0600000101010101" pitchFamily="34" charset="-127"/>
                <a:cs typeface="Times New Roman" pitchFamily="18" charset="0"/>
              </a:rPr>
              <a:t>chuyên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dừng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loại</a:t>
            </a:r>
            <a:r>
              <a:rPr lang="en-US" altLang="ko-KR" sz="900" dirty="0">
                <a:latin typeface="LG Smart_H2.0 R" panose="020B0600000101010101" pitchFamily="34" charset="-127"/>
                <a:ea typeface="LG Smart_H2.0 R" panose="020B0600000101010101" pitchFamily="34" charset="-127"/>
                <a:cs typeface="Times New Roman" pitchFamily="18" charset="0"/>
              </a:rPr>
              <a:t> van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 ?</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nl-NL" altLang="ko-KR" sz="900" dirty="0">
                <a:latin typeface="LG Smart_H2.0 R" panose="020B0600000101010101" pitchFamily="34" charset="-127"/>
                <a:ea typeface="LG Smart_H2.0 R" panose="020B0600000101010101" pitchFamily="34" charset="-127"/>
                <a:cs typeface="Times New Roman" pitchFamily="18" charset="0"/>
              </a:rPr>
              <a:t>  ① Van 3 cửa 2 vị trí       ② Van chặn</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Van </a:t>
            </a:r>
            <a:r>
              <a:rPr lang="en-US" altLang="ko-KR" sz="900" dirty="0" err="1">
                <a:latin typeface="LG Smart_H2.0 R" panose="020B0600000101010101" pitchFamily="34" charset="-127"/>
                <a:ea typeface="LG Smart_H2.0 R" panose="020B0600000101010101" pitchFamily="34" charset="-127"/>
                <a:cs typeface="Times New Roman" pitchFamily="18" charset="0"/>
              </a:rPr>
              <a:t>áp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suất</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rPr>
              <a:t>④ Van 2 </a:t>
            </a:r>
            <a:r>
              <a:rPr lang="en-US" altLang="ko-KR" sz="900" b="1" dirty="0" err="1">
                <a:solidFill>
                  <a:srgbClr val="FF0000"/>
                </a:solidFill>
                <a:latin typeface="LG Smart_H2.0 R" panose="020B0600000101010101" pitchFamily="34" charset="-127"/>
                <a:ea typeface="LG Smart_H2.0 R" panose="020B0600000101010101" pitchFamily="34" charset="-127"/>
                <a:cs typeface="Times New Roman" pitchFamily="18" charset="0"/>
              </a:rPr>
              <a:t>cửa</a:t>
            </a:r>
            <a:r>
              <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rPr>
              <a:t> 2 </a:t>
            </a:r>
            <a:r>
              <a:rPr lang="en-US" altLang="ko-KR" sz="900" b="1" dirty="0" err="1">
                <a:solidFill>
                  <a:srgbClr val="FF0000"/>
                </a:solidFill>
                <a:latin typeface="LG Smart_H2.0 R" panose="020B0600000101010101" pitchFamily="34" charset="-127"/>
                <a:ea typeface="LG Smart_H2.0 R" panose="020B0600000101010101" pitchFamily="34" charset="-127"/>
                <a:cs typeface="Times New Roman" pitchFamily="18" charset="0"/>
              </a:rPr>
              <a:t>vị</a:t>
            </a:r>
            <a:r>
              <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b="1" dirty="0" err="1">
                <a:solidFill>
                  <a:srgbClr val="FF0000"/>
                </a:solidFill>
                <a:latin typeface="LG Smart_H2.0 R" panose="020B0600000101010101" pitchFamily="34" charset="-127"/>
                <a:ea typeface="LG Smart_H2.0 R" panose="020B0600000101010101" pitchFamily="34" charset="-127"/>
                <a:cs typeface="Times New Roman" pitchFamily="18" charset="0"/>
              </a:rPr>
              <a:t>trí</a:t>
            </a:r>
            <a:endPar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endParaRPr>
          </a:p>
        </p:txBody>
      </p:sp>
      <p:sp>
        <p:nvSpPr>
          <p:cNvPr id="7178" name="Rectangle 170"/>
          <p:cNvSpPr>
            <a:spLocks noChangeArrowheads="1"/>
          </p:cNvSpPr>
          <p:nvPr/>
        </p:nvSpPr>
        <p:spPr bwMode="auto">
          <a:xfrm>
            <a:off x="3429000" y="6699250"/>
            <a:ext cx="320675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60. Sơ đồ mạch khí nén của van trễ thời gian là gì?</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①</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r>
              <a:rPr lang="en-US" altLang="ko-KR" sz="900" b="1">
                <a:solidFill>
                  <a:srgbClr val="FF0000"/>
                </a:solidFill>
                <a:latin typeface="LG Smart_H2.0 R" panose="020B0600000101010101" pitchFamily="34" charset="-127"/>
                <a:ea typeface="LG Smart_H2.0 R" panose="020B0600000101010101" pitchFamily="34" charset="-127"/>
                <a:cs typeface="Times New Roman" pitchFamily="18" charset="0"/>
              </a:rPr>
              <a:t> ②</a:t>
            </a: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③</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④</a:t>
            </a:r>
          </a:p>
        </p:txBody>
      </p:sp>
      <p:sp>
        <p:nvSpPr>
          <p:cNvPr id="7179" name="Text Box 17"/>
          <p:cNvSpPr txBox="1">
            <a:spLocks noChangeArrowheads="1"/>
          </p:cNvSpPr>
          <p:nvPr/>
        </p:nvSpPr>
        <p:spPr bwMode="auto">
          <a:xfrm>
            <a:off x="260350" y="7689850"/>
            <a:ext cx="31686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57.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ưu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điểm</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là</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tối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thiểu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hóa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diện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tích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lắp</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đặt</a:t>
            </a:r>
            <a:r>
              <a:rPr lang="vi-VN" altLang="ko-KR" sz="900" dirty="0">
                <a:latin typeface="Times New Roman" pitchFamily="18" charset="0"/>
                <a:ea typeface="LG Smart_H2.0 R" panose="020B0600000101010101" pitchFamily="34" charset="-127"/>
                <a:cs typeface="Times New Roman" pitchFamily="18" charset="0"/>
              </a:rPr>
              <a:t>, lực đẩy tiến / lùi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đồng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nhất</a:t>
            </a:r>
            <a:r>
              <a:rPr lang="en-US" altLang="ko-KR" sz="900" dirty="0">
                <a:latin typeface="LG Smart_H2.0 R" panose="020B0600000101010101" pitchFamily="34" charset="-127"/>
                <a:ea typeface="LG Smart_H2.0 R" panose="020B0600000101010101" pitchFamily="34" charset="-127"/>
                <a:cs typeface="Times New Roman" pitchFamily="18" charset="0"/>
              </a:rPr>
              <a:t>, d</a:t>
            </a:r>
            <a:r>
              <a:rPr lang="vi-VN" altLang="ko-KR" sz="900" dirty="0">
                <a:latin typeface="Times New Roman" pitchFamily="18" charset="0"/>
                <a:ea typeface="LG Smart_H2.0 R" panose="020B0600000101010101" pitchFamily="34" charset="-127"/>
                <a:cs typeface="Times New Roman" pitchFamily="18" charset="0"/>
              </a:rPr>
              <a:t>ừng </a:t>
            </a:r>
            <a:r>
              <a:rPr lang="en-US" altLang="ko-KR" sz="900" dirty="0" err="1">
                <a:latin typeface="LG Smart_H2.0 R" panose="020B0600000101010101" pitchFamily="34" charset="-127"/>
                <a:ea typeface="LG Smart_H2.0 R" panose="020B0600000101010101" pitchFamily="34" charset="-127"/>
                <a:cs typeface="Times New Roman" pitchFamily="18" charset="0"/>
              </a:rPr>
              <a:t>giữa</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chừng</a:t>
            </a:r>
            <a:r>
              <a:rPr lang="vi-VN" altLang="ko-KR" sz="900" dirty="0">
                <a:latin typeface="Times New Roman" pitchFamily="18" charset="0"/>
                <a:ea typeface="LG Smart_H2.0 R" panose="020B0600000101010101" pitchFamily="34" charset="-127"/>
                <a:cs typeface="Times New Roman" pitchFamily="18" charset="0"/>
              </a:rPr>
              <a:t> tốt</a:t>
            </a:r>
            <a:r>
              <a:rPr lang="en-US" altLang="ko-KR" sz="900" dirty="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r>
              <a:rPr lang="en-US" altLang="ko-KR" sz="900" dirty="0" err="1">
                <a:latin typeface="LG Smart_H2.0 R" panose="020B0600000101010101" pitchFamily="34" charset="-127"/>
                <a:ea typeface="LG Smart_H2.0 R" panose="020B0600000101010101" pitchFamily="34" charset="-127"/>
                <a:cs typeface="Times New Roman" pitchFamily="18" charset="0"/>
              </a:rPr>
              <a:t>Đang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nói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tới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loại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xilanh</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nào</a:t>
            </a:r>
            <a:r>
              <a:rPr lang="en-US" altLang="ko-KR" sz="900" dirty="0">
                <a:latin typeface="LG Smart_H2.0 R" panose="020B0600000101010101" pitchFamily="34" charset="-127"/>
                <a:ea typeface="LG Smart_H2.0 R" panose="020B0600000101010101" pitchFamily="34" charset="-127"/>
                <a:cs typeface="Times New Roman" pitchFamily="18" charset="0"/>
              </a:rPr>
              <a:t>?</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rPr>
              <a:t>①</a:t>
            </a:r>
            <a:r>
              <a:rPr lang="en-US" altLang="ko-KR" sz="900" dirty="0">
                <a:latin typeface="LG Smart_H2.0 R" panose="020B0600000101010101" pitchFamily="34" charset="-127"/>
                <a:ea typeface="LG Smart_H2.0 R" panose="020B0600000101010101" pitchFamily="34" charset="-127"/>
                <a:cs typeface="Times New Roman" pitchFamily="18" charset="0"/>
              </a:rPr>
              <a:t>                                                   ②</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  ③                                                   ④</a:t>
            </a:r>
          </a:p>
        </p:txBody>
      </p:sp>
      <p:sp>
        <p:nvSpPr>
          <p:cNvPr id="7180" name="Text Box 44"/>
          <p:cNvSpPr txBox="1">
            <a:spLocks noChangeArrowheads="1"/>
          </p:cNvSpPr>
          <p:nvPr/>
        </p:nvSpPr>
        <p:spPr bwMode="auto">
          <a:xfrm>
            <a:off x="269875" y="3513138"/>
            <a:ext cx="3135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LG Smart_H2.0 R" panose="020B0600000101010101" pitchFamily="34" charset="-127"/>
                <a:cs typeface="Times New Roman" pitchFamily="18" charset="0"/>
              </a:rPr>
              <a:t>54. </a:t>
            </a:r>
            <a:r>
              <a:rPr lang="en-US" altLang="ko-KR" sz="900">
                <a:latin typeface="LG Smart_H2.0 R" panose="020B0600000101010101" pitchFamily="34" charset="-127"/>
                <a:ea typeface="LG Smart_H2.0 R" panose="020B0600000101010101" pitchFamily="34" charset="-127"/>
                <a:cs typeface="Times New Roman" pitchFamily="18" charset="0"/>
              </a:rPr>
              <a:t>H</a:t>
            </a:r>
            <a:r>
              <a:rPr lang="vi-VN" altLang="ko-KR" sz="900">
                <a:latin typeface="Times New Roman" pitchFamily="18" charset="0"/>
                <a:ea typeface="LG Smart_H2.0 R" panose="020B0600000101010101" pitchFamily="34" charset="-127"/>
                <a:cs typeface="Times New Roman" pitchFamily="18" charset="0"/>
              </a:rPr>
              <a:t>oạt động độc lập ở hai hoặc nhiều vị trí điều khiển</a:t>
            </a:r>
            <a:r>
              <a:rPr lang="en-US" altLang="ko-KR" sz="900">
                <a:latin typeface="LG Smart_H2.0 R" panose="020B0600000101010101" pitchFamily="34" charset="-127"/>
                <a:ea typeface="LG Smart_H2.0 R" panose="020B0600000101010101" pitchFamily="34" charset="-127"/>
                <a:cs typeface="Times New Roman" pitchFamily="18" charset="0"/>
              </a:rPr>
              <a:t>, có thể được gọi là van kiểm tra đôi. Là loại van nào?</a:t>
            </a:r>
            <a:endParaRPr lang="vi-VN" altLang="ko-KR" sz="90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①                                </a:t>
            </a:r>
            <a:r>
              <a:rPr lang="en-US" altLang="ko-KR" sz="900" smtClean="0">
                <a:latin typeface="LG Smart_H2.0 R" panose="020B0600000101010101" pitchFamily="34" charset="-127"/>
                <a:ea typeface="LG Smart_H2.0 R" panose="020B0600000101010101" pitchFamily="34" charset="-127"/>
                <a:cs typeface="Times New Roman" pitchFamily="18" charset="0"/>
              </a:rPr>
              <a:t>         </a:t>
            </a:r>
            <a:r>
              <a:rPr lang="en-US" altLang="ko-KR" sz="900">
                <a:latin typeface="LG Smart_H2.0 R" panose="020B0600000101010101" pitchFamily="34" charset="-127"/>
                <a:ea typeface="LG Smart_H2.0 R" panose="020B0600000101010101" pitchFamily="34" charset="-127"/>
                <a:cs typeface="Times New Roman" pitchFamily="18" charset="0"/>
              </a:rPr>
              <a:t>②</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a:solidFill>
                  <a:srgbClr val="FF0000"/>
                </a:solidFill>
                <a:latin typeface="LG Smart_H2.0 R" panose="020B0600000101010101" pitchFamily="34" charset="-127"/>
                <a:ea typeface="LG Smart_H2.0 R" panose="020B0600000101010101" pitchFamily="34" charset="-127"/>
                <a:cs typeface="Times New Roman" pitchFamily="18" charset="0"/>
              </a:rPr>
              <a:t> ③</a:t>
            </a:r>
            <a:r>
              <a:rPr lang="en-US" altLang="ko-KR" sz="900">
                <a:latin typeface="LG Smart_H2.0 R" panose="020B0600000101010101" pitchFamily="34" charset="-127"/>
                <a:ea typeface="LG Smart_H2.0 R" panose="020B0600000101010101" pitchFamily="34" charset="-127"/>
                <a:cs typeface="Times New Roman" pitchFamily="18" charset="0"/>
              </a:rPr>
              <a:t>                                </a:t>
            </a:r>
            <a:r>
              <a:rPr lang="en-US" altLang="ko-KR" sz="900" smtClean="0">
                <a:latin typeface="LG Smart_H2.0 R" panose="020B0600000101010101" pitchFamily="34" charset="-127"/>
                <a:ea typeface="LG Smart_H2.0 R" panose="020B0600000101010101" pitchFamily="34" charset="-127"/>
                <a:cs typeface="Times New Roman" pitchFamily="18" charset="0"/>
              </a:rPr>
              <a:t>         </a:t>
            </a:r>
            <a:r>
              <a:rPr lang="en-US" altLang="ko-KR" sz="900" b="1">
                <a:solidFill>
                  <a:srgbClr val="FF0000"/>
                </a:solidFill>
                <a:latin typeface="LG Smart_H2.0 R" panose="020B0600000101010101" pitchFamily="34" charset="-127"/>
                <a:ea typeface="LG Smart_H2.0 R" panose="020B0600000101010101" pitchFamily="34" charset="-127"/>
                <a:cs typeface="Times New Roman" pitchFamily="18" charset="0"/>
              </a:rPr>
              <a:t>④</a:t>
            </a:r>
            <a:endParaRPr lang="ko-KR" altLang="en-US" sz="900" b="1">
              <a:solidFill>
                <a:srgbClr val="FF0000"/>
              </a:solidFill>
              <a:latin typeface="LG Smart_H2.0 R" panose="020B0600000101010101" pitchFamily="34" charset="-127"/>
              <a:ea typeface="LG Smart_H2.0 R" panose="020B0600000101010101" pitchFamily="34" charset="-127"/>
              <a:cs typeface="Times New Roman" pitchFamily="18" charset="0"/>
            </a:endParaRPr>
          </a:p>
        </p:txBody>
      </p:sp>
      <p:sp>
        <p:nvSpPr>
          <p:cNvPr id="7181" name="Rectangle 97"/>
          <p:cNvSpPr>
            <a:spLocks noChangeArrowheads="1"/>
          </p:cNvSpPr>
          <p:nvPr/>
        </p:nvSpPr>
        <p:spPr bwMode="auto">
          <a:xfrm>
            <a:off x="266700" y="5240338"/>
            <a:ext cx="31623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55.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gì</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khác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chủng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loại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cơ</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cấu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truyền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truyền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kiểu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trục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vít</a:t>
            </a: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② </a:t>
            </a:r>
            <a:r>
              <a:rPr lang="en-US" altLang="ko-KR" sz="900" dirty="0" err="1">
                <a:latin typeface="LG Smart_H2.0 R" panose="020B0600000101010101" pitchFamily="34" charset="-127"/>
                <a:ea typeface="LG Smart_H2.0 R" panose="020B0600000101010101" pitchFamily="34" charset="-127"/>
                <a:cs typeface="Times New Roman" pitchFamily="18" charset="0"/>
              </a:rPr>
              <a:t>Bộ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truyền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dao</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kiểu</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itchFamily="18" charset="0"/>
              </a:rPr>
              <a:t>crank</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Thiết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bị</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truyền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kiểu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quạt</a:t>
            </a:r>
            <a:endParaRPr lang="en-US" altLang="ko-KR" sz="900" dirty="0" smtClean="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truyền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kiểu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actuator</a:t>
            </a:r>
            <a:endParaRPr lang="en-US" altLang="ko-KR" sz="900" dirty="0">
              <a:latin typeface="LG Smart_H2.0 R" panose="020B0600000101010101" pitchFamily="34" charset="-127"/>
              <a:ea typeface="LG Smart_H2.0 R" panose="020B0600000101010101" pitchFamily="34" charset="-127"/>
              <a:cs typeface="Times New Roman" pitchFamily="18" charset="0"/>
            </a:endParaRPr>
          </a:p>
        </p:txBody>
      </p:sp>
      <p:sp>
        <p:nvSpPr>
          <p:cNvPr id="7182" name="직사각형 1"/>
          <p:cNvSpPr>
            <a:spLocks noChangeArrowheads="1"/>
          </p:cNvSpPr>
          <p:nvPr/>
        </p:nvSpPr>
        <p:spPr bwMode="auto">
          <a:xfrm>
            <a:off x="3476625" y="5556250"/>
            <a:ext cx="3048000" cy="4762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LG Smart_H2.0 R" panose="020B0600000101010101" pitchFamily="34" charset="-127"/>
              <a:ea typeface="LG Smart_H2.0 R" panose="020B0600000101010101" pitchFamily="34" charset="-127"/>
            </a:endParaRPr>
          </a:p>
        </p:txBody>
      </p:sp>
      <p:pic>
        <p:nvPicPr>
          <p:cNvPr id="718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238" y="7727950"/>
            <a:ext cx="1570037"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4" name="자유형 37"/>
          <p:cNvSpPr>
            <a:spLocks/>
          </p:cNvSpPr>
          <p:nvPr/>
        </p:nvSpPr>
        <p:spPr bwMode="auto">
          <a:xfrm>
            <a:off x="4344988" y="8058150"/>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LG Smart_H2.0 R" panose="020B0600000101010101" pitchFamily="34" charset="-127"/>
              <a:ea typeface="LG Smart_H2.0 R" panose="020B0600000101010101" pitchFamily="34" charset="-127"/>
            </a:endParaRPr>
          </a:p>
        </p:txBody>
      </p:sp>
      <p:pic>
        <p:nvPicPr>
          <p:cNvPr id="7185"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8362950"/>
            <a:ext cx="2366963"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6" name="자유형 39"/>
          <p:cNvSpPr>
            <a:spLocks/>
          </p:cNvSpPr>
          <p:nvPr/>
        </p:nvSpPr>
        <p:spPr bwMode="auto">
          <a:xfrm>
            <a:off x="4179888" y="8843963"/>
            <a:ext cx="77787" cy="111125"/>
          </a:xfrm>
          <a:custGeom>
            <a:avLst/>
            <a:gdLst>
              <a:gd name="T0" fmla="*/ 0 w 85725"/>
              <a:gd name="T1" fmla="*/ 0 h 133350"/>
              <a:gd name="T2" fmla="*/ 77932 w 85725"/>
              <a:gd name="T3" fmla="*/ 47231 h 133350"/>
              <a:gd name="T4" fmla="*/ 8659 w 85725"/>
              <a:gd name="T5" fmla="*/ 110206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LG Smart_H2.0 R" panose="020B0600000101010101" pitchFamily="34" charset="-127"/>
              <a:ea typeface="LG Smart_H2.0 R" panose="020B0600000101010101" pitchFamily="34" charset="-127"/>
            </a:endParaRPr>
          </a:p>
        </p:txBody>
      </p:sp>
      <p:sp>
        <p:nvSpPr>
          <p:cNvPr id="7187" name="자유형 40"/>
          <p:cNvSpPr>
            <a:spLocks/>
          </p:cNvSpPr>
          <p:nvPr/>
        </p:nvSpPr>
        <p:spPr bwMode="auto">
          <a:xfrm rot="10800000">
            <a:off x="4714875" y="8597900"/>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LG Smart_H2.0 R" panose="020B0600000101010101" pitchFamily="34" charset="-127"/>
              <a:ea typeface="LG Smart_H2.0 R" panose="020B0600000101010101" pitchFamily="34" charset="-127"/>
            </a:endParaRPr>
          </a:p>
        </p:txBody>
      </p:sp>
      <p:pic>
        <p:nvPicPr>
          <p:cNvPr id="7188"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813" y="8985250"/>
            <a:ext cx="7048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9"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925" y="6969125"/>
            <a:ext cx="17383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90" name="직선 연결선 43"/>
          <p:cNvCxnSpPr>
            <a:cxnSpLocks noChangeShapeType="1"/>
          </p:cNvCxnSpPr>
          <p:nvPr/>
        </p:nvCxnSpPr>
        <p:spPr bwMode="auto">
          <a:xfrm>
            <a:off x="5187950" y="9039225"/>
            <a:ext cx="0" cy="1190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191" name="직선 연결선 44"/>
          <p:cNvCxnSpPr>
            <a:cxnSpLocks noChangeShapeType="1"/>
          </p:cNvCxnSpPr>
          <p:nvPr/>
        </p:nvCxnSpPr>
        <p:spPr bwMode="auto">
          <a:xfrm>
            <a:off x="5187950" y="9537700"/>
            <a:ext cx="0" cy="873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7192"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5575" y="9094788"/>
            <a:ext cx="8953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93" name="자유형 46"/>
          <p:cNvSpPr>
            <a:spLocks/>
          </p:cNvSpPr>
          <p:nvPr/>
        </p:nvSpPr>
        <p:spPr bwMode="auto">
          <a:xfrm rot="10800000">
            <a:off x="4119563" y="7199313"/>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latin typeface="LG Smart_H2.0 R" panose="020B0600000101010101" pitchFamily="34" charset="-127"/>
              <a:ea typeface="LG Smart_H2.0 R" panose="020B0600000101010101" pitchFamily="34" charset="-127"/>
            </a:endParaRPr>
          </a:p>
        </p:txBody>
      </p:sp>
      <p:pic>
        <p:nvPicPr>
          <p:cNvPr id="7194"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524" y="3944888"/>
            <a:ext cx="6572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5"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4824" y="4314775"/>
            <a:ext cx="657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6"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688" y="4386213"/>
            <a:ext cx="5730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7"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0688" y="3982988"/>
            <a:ext cx="590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98" name="Rectangle 110"/>
          <p:cNvSpPr>
            <a:spLocks noChangeArrowheads="1"/>
          </p:cNvSpPr>
          <p:nvPr/>
        </p:nvSpPr>
        <p:spPr bwMode="auto">
          <a:xfrm>
            <a:off x="3429000" y="863600"/>
            <a:ext cx="31877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buFontTx/>
              <a:buNone/>
            </a:pPr>
            <a:r>
              <a:rPr lang="vi-VN" altLang="ko-KR" sz="900">
                <a:latin typeface="Times New Roman" pitchFamily="18" charset="0"/>
                <a:ea typeface="LG Smart_H2.0 R" panose="020B0600000101010101" pitchFamily="34" charset="-127"/>
                <a:cs typeface="Times New Roman" pitchFamily="18" charset="0"/>
              </a:rPr>
              <a:t>5</a:t>
            </a:r>
            <a:r>
              <a:rPr lang="en-US" altLang="ko-KR" sz="900">
                <a:latin typeface="LG Smart_H2.0 R" panose="020B0600000101010101" pitchFamily="34" charset="-127"/>
                <a:ea typeface="LG Smart_H2.0 R" panose="020B0600000101010101" pitchFamily="34" charset="-127"/>
                <a:cs typeface="Times New Roman" pitchFamily="18" charset="0"/>
              </a:rPr>
              <a:t>8</a:t>
            </a:r>
            <a:r>
              <a:rPr lang="vi-VN" altLang="ko-KR" sz="900">
                <a:latin typeface="Times New Roman" pitchFamily="18" charset="0"/>
                <a:ea typeface="LG Smart_H2.0 R" panose="020B0600000101010101" pitchFamily="34" charset="-127"/>
                <a:cs typeface="Times New Roman" pitchFamily="18" charset="0"/>
              </a:rPr>
              <a:t>. C</a:t>
            </a:r>
            <a:r>
              <a:rPr lang="en-US" altLang="ko-KR" sz="900">
                <a:latin typeface="LG Smart_H2.0 R" panose="020B0600000101010101" pitchFamily="34" charset="-127"/>
                <a:ea typeface="LG Smart_H2.0 R" panose="020B0600000101010101" pitchFamily="34" charset="-127"/>
                <a:cs typeface="Times New Roman" pitchFamily="18" charset="0"/>
              </a:rPr>
              <a:t>họn đáp án có c</a:t>
            </a:r>
            <a:r>
              <a:rPr lang="vi-VN" altLang="ko-KR" sz="900">
                <a:latin typeface="Times New Roman" pitchFamily="18" charset="0"/>
                <a:ea typeface="LG Smart_H2.0 R" panose="020B0600000101010101" pitchFamily="34" charset="-127"/>
                <a:cs typeface="Times New Roman" pitchFamily="18" charset="0"/>
              </a:rPr>
              <a:t>ấu trúc bên trong của van điều khiển hướng </a:t>
            </a:r>
            <a:r>
              <a:rPr lang="en-US" altLang="ko-KR" sz="900">
                <a:latin typeface="LG Smart_H2.0 R" panose="020B0600000101010101" pitchFamily="34" charset="-127"/>
                <a:ea typeface="LG Smart_H2.0 R" panose="020B0600000101010101" pitchFamily="34" charset="-127"/>
                <a:cs typeface="Times New Roman" pitchFamily="18" charset="0"/>
              </a:rPr>
              <a:t>so với</a:t>
            </a:r>
            <a:r>
              <a:rPr lang="vi-VN" altLang="ko-KR" sz="900">
                <a:latin typeface="Times New Roman" pitchFamily="18" charset="0"/>
                <a:ea typeface="LG Smart_H2.0 R" panose="020B0600000101010101" pitchFamily="34" charset="-127"/>
                <a:cs typeface="Times New Roman" pitchFamily="18" charset="0"/>
              </a:rPr>
              <a:t> ký hiệu và </a:t>
            </a:r>
            <a:r>
              <a:rPr lang="en-US" altLang="ko-KR" sz="900">
                <a:latin typeface="LG Smart_H2.0 R" panose="020B0600000101010101" pitchFamily="34" charset="-127"/>
                <a:ea typeface="LG Smart_H2.0 R" panose="020B0600000101010101" pitchFamily="34" charset="-127"/>
                <a:cs typeface="Times New Roman" pitchFamily="18" charset="0"/>
              </a:rPr>
              <a:t>vị trí </a:t>
            </a:r>
            <a:r>
              <a:rPr lang="vi-VN" altLang="ko-KR" sz="900">
                <a:latin typeface="Times New Roman" pitchFamily="18" charset="0"/>
                <a:ea typeface="LG Smart_H2.0 R" panose="020B0600000101010101" pitchFamily="34" charset="-127"/>
                <a:cs typeface="Times New Roman" pitchFamily="18" charset="0"/>
              </a:rPr>
              <a:t>cổng không khớp.</a:t>
            </a: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r>
              <a:rPr lang="en-US" altLang="ko-KR" sz="900" smtClean="0">
                <a:latin typeface="LG Smart_H2.0 R" panose="020B0600000101010101" pitchFamily="34" charset="-127"/>
                <a:ea typeface="LG Smart_H2.0 R" panose="020B0600000101010101" pitchFamily="34" charset="-127"/>
                <a:cs typeface="Times New Roman" pitchFamily="18" charset="0"/>
              </a:rPr>
              <a:t>①                                              </a:t>
            </a:r>
            <a:r>
              <a:rPr lang="en-US" altLang="ko-KR" sz="900">
                <a:latin typeface="LG Smart_H2.0 R" panose="020B0600000101010101" pitchFamily="34" charset="-127"/>
                <a:ea typeface="LG Smart_H2.0 R" panose="020B0600000101010101" pitchFamily="34" charset="-127"/>
                <a:cs typeface="Times New Roman" pitchFamily="18" charset="0"/>
              </a:rPr>
              <a:t>②</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cs typeface="Times New Roman" pitchFamily="18" charset="0"/>
              </a:rPr>
              <a:t>  </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b="1">
                <a:solidFill>
                  <a:srgbClr val="FF0000"/>
                </a:solidFill>
                <a:latin typeface="LG Smart_H2.0 R" panose="020B0600000101010101" pitchFamily="34" charset="-127"/>
                <a:ea typeface="LG Smart_H2.0 R" panose="020B0600000101010101" pitchFamily="34" charset="-127"/>
                <a:cs typeface="Times New Roman" pitchFamily="18" charset="0"/>
              </a:rPr>
              <a:t>③ </a:t>
            </a:r>
            <a:r>
              <a:rPr lang="en-US" altLang="ko-KR" sz="900" b="1"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smtClean="0">
                <a:latin typeface="LG Smart_H2.0 R" panose="020B0600000101010101" pitchFamily="34" charset="-127"/>
                <a:ea typeface="LG Smart_H2.0 R" panose="020B0600000101010101" pitchFamily="34" charset="-127"/>
                <a:cs typeface="Times New Roman" pitchFamily="18" charset="0"/>
              </a:rPr>
              <a:t>                                            </a:t>
            </a:r>
            <a:r>
              <a:rPr lang="en-US" altLang="ko-KR" sz="900">
                <a:latin typeface="LG Smart_H2.0 R" panose="020B0600000101010101" pitchFamily="34" charset="-127"/>
                <a:ea typeface="LG Smart_H2.0 R" panose="020B0600000101010101" pitchFamily="34" charset="-127"/>
                <a:cs typeface="Times New Roman" pitchFamily="18" charset="0"/>
              </a:rPr>
              <a:t>④</a:t>
            </a:r>
          </a:p>
        </p:txBody>
      </p:sp>
      <p:sp>
        <p:nvSpPr>
          <p:cNvPr id="7199" name="TextBox 55"/>
          <p:cNvSpPr txBox="1">
            <a:spLocks noChangeArrowheads="1"/>
          </p:cNvSpPr>
          <p:nvPr/>
        </p:nvSpPr>
        <p:spPr bwMode="auto">
          <a:xfrm>
            <a:off x="3630613" y="1858963"/>
            <a:ext cx="2524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A</a:t>
            </a:r>
            <a:endParaRPr lang="ko-KR" altLang="en-US" sz="800">
              <a:latin typeface="LG Smart_H2.0 R" panose="020B0600000101010101" pitchFamily="34" charset="-127"/>
              <a:ea typeface="LG Smart_H2.0 R" panose="020B0600000101010101" pitchFamily="34" charset="-127"/>
            </a:endParaRPr>
          </a:p>
        </p:txBody>
      </p:sp>
      <p:sp>
        <p:nvSpPr>
          <p:cNvPr id="7200" name="직사각형 58"/>
          <p:cNvSpPr>
            <a:spLocks noChangeArrowheads="1"/>
          </p:cNvSpPr>
          <p:nvPr/>
        </p:nvSpPr>
        <p:spPr bwMode="auto">
          <a:xfrm>
            <a:off x="3697288" y="2525713"/>
            <a:ext cx="217487" cy="11271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LG Smart_H2.0 R" panose="020B0600000101010101" pitchFamily="34" charset="-127"/>
              <a:ea typeface="LG Smart_H2.0 R" panose="020B0600000101010101" pitchFamily="34" charset="-127"/>
            </a:endParaRPr>
          </a:p>
        </p:txBody>
      </p:sp>
      <p:sp>
        <p:nvSpPr>
          <p:cNvPr id="7201" name="TextBox 69"/>
          <p:cNvSpPr txBox="1">
            <a:spLocks noChangeArrowheads="1"/>
          </p:cNvSpPr>
          <p:nvPr/>
        </p:nvSpPr>
        <p:spPr bwMode="auto">
          <a:xfrm>
            <a:off x="6272213" y="1992313"/>
            <a:ext cx="2524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R</a:t>
            </a:r>
            <a:endParaRPr lang="ko-KR" altLang="en-US" sz="800">
              <a:latin typeface="LG Smart_H2.0 R" panose="020B0600000101010101" pitchFamily="34" charset="-127"/>
              <a:ea typeface="LG Smart_H2.0 R" panose="020B0600000101010101" pitchFamily="34" charset="-127"/>
            </a:endParaRPr>
          </a:p>
        </p:txBody>
      </p:sp>
      <p:sp>
        <p:nvSpPr>
          <p:cNvPr id="7202" name="TextBox 87"/>
          <p:cNvSpPr txBox="1">
            <a:spLocks noChangeArrowheads="1"/>
          </p:cNvSpPr>
          <p:nvPr/>
        </p:nvSpPr>
        <p:spPr bwMode="auto">
          <a:xfrm>
            <a:off x="3657600" y="3038475"/>
            <a:ext cx="24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Z</a:t>
            </a:r>
            <a:endParaRPr lang="ko-KR" altLang="en-US" sz="800">
              <a:latin typeface="LG Smart_H2.0 R" panose="020B0600000101010101" pitchFamily="34" charset="-127"/>
              <a:ea typeface="LG Smart_H2.0 R" panose="020B0600000101010101" pitchFamily="34" charset="-127"/>
            </a:endParaRPr>
          </a:p>
        </p:txBody>
      </p:sp>
      <p:grpSp>
        <p:nvGrpSpPr>
          <p:cNvPr id="7203" name="Group 1"/>
          <p:cNvGrpSpPr>
            <a:grpSpLocks/>
          </p:cNvGrpSpPr>
          <p:nvPr/>
        </p:nvGrpSpPr>
        <p:grpSpPr bwMode="auto">
          <a:xfrm>
            <a:off x="3744913" y="1323975"/>
            <a:ext cx="2668318" cy="3526865"/>
            <a:chOff x="3733800" y="1182688"/>
            <a:chExt cx="2739834" cy="3716344"/>
          </a:xfrm>
        </p:grpSpPr>
        <p:pic>
          <p:nvPicPr>
            <p:cNvPr id="7210" name="Picture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5238" y="1236663"/>
              <a:ext cx="944562"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11" name="TextBox 53"/>
            <p:cNvSpPr txBox="1">
              <a:spLocks noChangeArrowheads="1"/>
            </p:cNvSpPr>
            <p:nvPr/>
          </p:nvSpPr>
          <p:spPr bwMode="auto">
            <a:xfrm>
              <a:off x="4667250" y="2036763"/>
              <a:ext cx="25380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P</a:t>
              </a:r>
              <a:endParaRPr lang="ko-KR" altLang="en-US" sz="800">
                <a:latin typeface="LG Smart_H2.0 R" panose="020B0600000101010101" pitchFamily="34" charset="-127"/>
                <a:ea typeface="LG Smart_H2.0 R" panose="020B0600000101010101" pitchFamily="34" charset="-127"/>
              </a:endParaRPr>
            </a:p>
          </p:txBody>
        </p:sp>
        <p:sp>
          <p:nvSpPr>
            <p:cNvPr id="7212" name="TextBox 54"/>
            <p:cNvSpPr txBox="1">
              <a:spLocks noChangeArrowheads="1"/>
            </p:cNvSpPr>
            <p:nvPr/>
          </p:nvSpPr>
          <p:spPr bwMode="auto">
            <a:xfrm>
              <a:off x="4667250" y="1649413"/>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R</a:t>
              </a:r>
              <a:endParaRPr lang="ko-KR" altLang="en-US" sz="800">
                <a:latin typeface="LG Smart_H2.0 R" panose="020B0600000101010101" pitchFamily="34" charset="-127"/>
                <a:ea typeface="LG Smart_H2.0 R" panose="020B0600000101010101" pitchFamily="34" charset="-127"/>
              </a:endParaRPr>
            </a:p>
          </p:txBody>
        </p:sp>
        <p:sp>
          <p:nvSpPr>
            <p:cNvPr id="7213" name="TextBox 56"/>
            <p:cNvSpPr txBox="1">
              <a:spLocks noChangeArrowheads="1"/>
            </p:cNvSpPr>
            <p:nvPr/>
          </p:nvSpPr>
          <p:spPr bwMode="auto">
            <a:xfrm>
              <a:off x="4667250" y="1285875"/>
              <a:ext cx="252162"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Z</a:t>
              </a:r>
              <a:endParaRPr lang="ko-KR" altLang="en-US" sz="800">
                <a:latin typeface="LG Smart_H2.0 R" panose="020B0600000101010101" pitchFamily="34" charset="-127"/>
                <a:ea typeface="LG Smart_H2.0 R" panose="020B0600000101010101" pitchFamily="34" charset="-127"/>
              </a:endParaRPr>
            </a:p>
          </p:txBody>
        </p:sp>
        <p:pic>
          <p:nvPicPr>
            <p:cNvPr id="7214" name="Picture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2555875"/>
              <a:ext cx="10636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15" name="TextBox 59"/>
            <p:cNvSpPr txBox="1">
              <a:spLocks noChangeArrowheads="1"/>
            </p:cNvSpPr>
            <p:nvPr/>
          </p:nvSpPr>
          <p:spPr bwMode="auto">
            <a:xfrm>
              <a:off x="4287838" y="2406650"/>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2</a:t>
              </a:r>
              <a:endParaRPr lang="ko-KR" altLang="en-US" sz="800">
                <a:latin typeface="LG Smart_H2.0 R" panose="020B0600000101010101" pitchFamily="34" charset="-127"/>
                <a:ea typeface="LG Smart_H2.0 R" panose="020B0600000101010101" pitchFamily="34" charset="-127"/>
              </a:endParaRPr>
            </a:p>
          </p:txBody>
        </p:sp>
        <p:sp>
          <p:nvSpPr>
            <p:cNvPr id="7216" name="TextBox 60"/>
            <p:cNvSpPr txBox="1">
              <a:spLocks noChangeArrowheads="1"/>
            </p:cNvSpPr>
            <p:nvPr/>
          </p:nvSpPr>
          <p:spPr bwMode="auto">
            <a:xfrm>
              <a:off x="4241800" y="2773363"/>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a:t>
              </a:r>
              <a:endParaRPr lang="ko-KR" altLang="en-US" sz="800">
                <a:latin typeface="LG Smart_H2.0 R" panose="020B0600000101010101" pitchFamily="34" charset="-127"/>
                <a:ea typeface="LG Smart_H2.0 R" panose="020B0600000101010101" pitchFamily="34" charset="-127"/>
              </a:endParaRPr>
            </a:p>
          </p:txBody>
        </p:sp>
        <p:sp>
          <p:nvSpPr>
            <p:cNvPr id="7217" name="TextBox 61"/>
            <p:cNvSpPr txBox="1">
              <a:spLocks noChangeArrowheads="1"/>
            </p:cNvSpPr>
            <p:nvPr/>
          </p:nvSpPr>
          <p:spPr bwMode="auto">
            <a:xfrm>
              <a:off x="4365625" y="2773363"/>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3</a:t>
              </a:r>
              <a:endParaRPr lang="ko-KR" altLang="en-US" sz="800">
                <a:latin typeface="LG Smart_H2.0 R" panose="020B0600000101010101" pitchFamily="34" charset="-127"/>
                <a:ea typeface="LG Smart_H2.0 R" panose="020B0600000101010101" pitchFamily="34" charset="-127"/>
              </a:endParaRPr>
            </a:p>
          </p:txBody>
        </p:sp>
        <p:pic>
          <p:nvPicPr>
            <p:cNvPr id="7218" name="Picture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8925" y="1182688"/>
              <a:ext cx="998538"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19" name="Picture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13375" y="2552700"/>
              <a:ext cx="89535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20" name="TextBox 65"/>
            <p:cNvSpPr txBox="1">
              <a:spLocks noChangeArrowheads="1"/>
            </p:cNvSpPr>
            <p:nvPr/>
          </p:nvSpPr>
          <p:spPr bwMode="auto">
            <a:xfrm>
              <a:off x="5743575" y="2397125"/>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2</a:t>
              </a:r>
              <a:endParaRPr lang="ko-KR" altLang="en-US" sz="800">
                <a:latin typeface="LG Smart_H2.0 R" panose="020B0600000101010101" pitchFamily="34" charset="-127"/>
                <a:ea typeface="LG Smart_H2.0 R" panose="020B0600000101010101" pitchFamily="34" charset="-127"/>
              </a:endParaRPr>
            </a:p>
          </p:txBody>
        </p:sp>
        <p:sp>
          <p:nvSpPr>
            <p:cNvPr id="7221" name="TextBox 66"/>
            <p:cNvSpPr txBox="1">
              <a:spLocks noChangeArrowheads="1"/>
            </p:cNvSpPr>
            <p:nvPr/>
          </p:nvSpPr>
          <p:spPr bwMode="auto">
            <a:xfrm>
              <a:off x="5281613" y="2482850"/>
              <a:ext cx="321292"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12</a:t>
              </a:r>
              <a:endParaRPr lang="ko-KR" altLang="en-US" sz="800">
                <a:latin typeface="LG Smart_H2.0 R" panose="020B0600000101010101" pitchFamily="34" charset="-127"/>
                <a:ea typeface="LG Smart_H2.0 R" panose="020B0600000101010101" pitchFamily="34" charset="-127"/>
              </a:endParaRPr>
            </a:p>
          </p:txBody>
        </p:sp>
        <p:sp>
          <p:nvSpPr>
            <p:cNvPr id="7222" name="TextBox 67"/>
            <p:cNvSpPr txBox="1">
              <a:spLocks noChangeArrowheads="1"/>
            </p:cNvSpPr>
            <p:nvPr/>
          </p:nvSpPr>
          <p:spPr bwMode="auto">
            <a:xfrm>
              <a:off x="5219700" y="2146300"/>
              <a:ext cx="25380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P</a:t>
              </a:r>
              <a:endParaRPr lang="ko-KR" altLang="en-US" sz="800">
                <a:latin typeface="LG Smart_H2.0 R" panose="020B0600000101010101" pitchFamily="34" charset="-127"/>
                <a:ea typeface="LG Smart_H2.0 R" panose="020B0600000101010101" pitchFamily="34" charset="-127"/>
              </a:endParaRPr>
            </a:p>
          </p:txBody>
        </p:sp>
        <p:sp>
          <p:nvSpPr>
            <p:cNvPr id="7223" name="TextBox 68"/>
            <p:cNvSpPr txBox="1">
              <a:spLocks noChangeArrowheads="1"/>
            </p:cNvSpPr>
            <p:nvPr/>
          </p:nvSpPr>
          <p:spPr bwMode="auto">
            <a:xfrm>
              <a:off x="5210175" y="1731963"/>
              <a:ext cx="260393"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A</a:t>
              </a:r>
              <a:endParaRPr lang="ko-KR" altLang="en-US" sz="800">
                <a:latin typeface="LG Smart_H2.0 R" panose="020B0600000101010101" pitchFamily="34" charset="-127"/>
                <a:ea typeface="LG Smart_H2.0 R" panose="020B0600000101010101" pitchFamily="34" charset="-127"/>
              </a:endParaRPr>
            </a:p>
          </p:txBody>
        </p:sp>
        <p:pic>
          <p:nvPicPr>
            <p:cNvPr id="7224" name="Picture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0" y="4437063"/>
              <a:ext cx="108426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5" name="Picture 8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4288" y="2989263"/>
              <a:ext cx="912812"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26" name="TextBox 72"/>
            <p:cNvSpPr txBox="1">
              <a:spLocks noChangeArrowheads="1"/>
            </p:cNvSpPr>
            <p:nvPr/>
          </p:nvSpPr>
          <p:spPr bwMode="auto">
            <a:xfrm>
              <a:off x="3735388" y="4348163"/>
              <a:ext cx="321292" cy="2270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12</a:t>
              </a:r>
              <a:endParaRPr lang="ko-KR" altLang="en-US" sz="800">
                <a:latin typeface="LG Smart_H2.0 R" panose="020B0600000101010101" pitchFamily="34" charset="-127"/>
                <a:ea typeface="LG Smart_H2.0 R" panose="020B0600000101010101" pitchFamily="34" charset="-127"/>
              </a:endParaRPr>
            </a:p>
          </p:txBody>
        </p:sp>
        <p:sp>
          <p:nvSpPr>
            <p:cNvPr id="7227" name="TextBox 73"/>
            <p:cNvSpPr txBox="1">
              <a:spLocks noChangeArrowheads="1"/>
            </p:cNvSpPr>
            <p:nvPr/>
          </p:nvSpPr>
          <p:spPr bwMode="auto">
            <a:xfrm>
              <a:off x="4381500" y="4286250"/>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2</a:t>
              </a:r>
              <a:endParaRPr lang="ko-KR" altLang="en-US" sz="800">
                <a:latin typeface="LG Smart_H2.0 R" panose="020B0600000101010101" pitchFamily="34" charset="-127"/>
                <a:ea typeface="LG Smart_H2.0 R" panose="020B0600000101010101" pitchFamily="34" charset="-127"/>
              </a:endParaRPr>
            </a:p>
          </p:txBody>
        </p:sp>
        <p:sp>
          <p:nvSpPr>
            <p:cNvPr id="7228" name="TextBox 74"/>
            <p:cNvSpPr txBox="1">
              <a:spLocks noChangeArrowheads="1"/>
            </p:cNvSpPr>
            <p:nvPr/>
          </p:nvSpPr>
          <p:spPr bwMode="auto">
            <a:xfrm>
              <a:off x="4313238" y="4672013"/>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a:t>
              </a:r>
              <a:endParaRPr lang="ko-KR" altLang="en-US" sz="800">
                <a:latin typeface="LG Smart_H2.0 R" panose="020B0600000101010101" pitchFamily="34" charset="-127"/>
                <a:ea typeface="LG Smart_H2.0 R" panose="020B0600000101010101" pitchFamily="34" charset="-127"/>
              </a:endParaRPr>
            </a:p>
          </p:txBody>
        </p:sp>
        <p:sp>
          <p:nvSpPr>
            <p:cNvPr id="7229" name="TextBox 75"/>
            <p:cNvSpPr txBox="1">
              <a:spLocks noChangeArrowheads="1"/>
            </p:cNvSpPr>
            <p:nvPr/>
          </p:nvSpPr>
          <p:spPr bwMode="auto">
            <a:xfrm>
              <a:off x="4452938" y="4672013"/>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3</a:t>
              </a:r>
              <a:endParaRPr lang="ko-KR" altLang="en-US" sz="800">
                <a:latin typeface="LG Smart_H2.0 R" panose="020B0600000101010101" pitchFamily="34" charset="-127"/>
                <a:ea typeface="LG Smart_H2.0 R" panose="020B0600000101010101" pitchFamily="34" charset="-127"/>
              </a:endParaRPr>
            </a:p>
          </p:txBody>
        </p:sp>
        <p:pic>
          <p:nvPicPr>
            <p:cNvPr id="7230" name="Picture 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57813" y="2935288"/>
              <a:ext cx="950912"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31" name="TextBox 77"/>
            <p:cNvSpPr txBox="1">
              <a:spLocks noChangeArrowheads="1"/>
            </p:cNvSpPr>
            <p:nvPr/>
          </p:nvSpPr>
          <p:spPr bwMode="auto">
            <a:xfrm>
              <a:off x="6021388" y="2947988"/>
              <a:ext cx="255454" cy="2270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R</a:t>
              </a:r>
              <a:endParaRPr lang="ko-KR" altLang="en-US" sz="800">
                <a:latin typeface="LG Smart_H2.0 R" panose="020B0600000101010101" pitchFamily="34" charset="-127"/>
                <a:ea typeface="LG Smart_H2.0 R" panose="020B0600000101010101" pitchFamily="34" charset="-127"/>
              </a:endParaRPr>
            </a:p>
          </p:txBody>
        </p:sp>
        <p:pic>
          <p:nvPicPr>
            <p:cNvPr id="7232" name="Picture 8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14950" y="4392613"/>
              <a:ext cx="10382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33" name="TextBox 79"/>
            <p:cNvSpPr txBox="1">
              <a:spLocks noChangeArrowheads="1"/>
            </p:cNvSpPr>
            <p:nvPr/>
          </p:nvSpPr>
          <p:spPr bwMode="auto">
            <a:xfrm>
              <a:off x="5765800" y="2773363"/>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a:t>
              </a:r>
              <a:endParaRPr lang="ko-KR" altLang="en-US" sz="800">
                <a:latin typeface="LG Smart_H2.0 R" panose="020B0600000101010101" pitchFamily="34" charset="-127"/>
                <a:ea typeface="LG Smart_H2.0 R" panose="020B0600000101010101" pitchFamily="34" charset="-127"/>
              </a:endParaRPr>
            </a:p>
          </p:txBody>
        </p:sp>
        <p:sp>
          <p:nvSpPr>
            <p:cNvPr id="7234" name="TextBox 80"/>
            <p:cNvSpPr txBox="1">
              <a:spLocks noChangeArrowheads="1"/>
            </p:cNvSpPr>
            <p:nvPr/>
          </p:nvSpPr>
          <p:spPr bwMode="auto">
            <a:xfrm>
              <a:off x="5889625" y="2773363"/>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3</a:t>
              </a:r>
              <a:endParaRPr lang="ko-KR" altLang="en-US" sz="800">
                <a:latin typeface="LG Smart_H2.0 R" panose="020B0600000101010101" pitchFamily="34" charset="-127"/>
                <a:ea typeface="LG Smart_H2.0 R" panose="020B0600000101010101" pitchFamily="34" charset="-127"/>
              </a:endParaRPr>
            </a:p>
          </p:txBody>
        </p:sp>
        <p:sp>
          <p:nvSpPr>
            <p:cNvPr id="7235" name="TextBox 81"/>
            <p:cNvSpPr txBox="1">
              <a:spLocks noChangeArrowheads="1"/>
            </p:cNvSpPr>
            <p:nvPr/>
          </p:nvSpPr>
          <p:spPr bwMode="auto">
            <a:xfrm>
              <a:off x="5791200" y="4257675"/>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2</a:t>
              </a:r>
              <a:endParaRPr lang="ko-KR" altLang="en-US" sz="800">
                <a:latin typeface="LG Smart_H2.0 R" panose="020B0600000101010101" pitchFamily="34" charset="-127"/>
                <a:ea typeface="LG Smart_H2.0 R" panose="020B0600000101010101" pitchFamily="34" charset="-127"/>
              </a:endParaRPr>
            </a:p>
          </p:txBody>
        </p:sp>
        <p:sp>
          <p:nvSpPr>
            <p:cNvPr id="7236" name="TextBox 82"/>
            <p:cNvSpPr txBox="1">
              <a:spLocks noChangeArrowheads="1"/>
            </p:cNvSpPr>
            <p:nvPr/>
          </p:nvSpPr>
          <p:spPr bwMode="auto">
            <a:xfrm>
              <a:off x="5737225" y="4662488"/>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a:t>
              </a:r>
              <a:endParaRPr lang="ko-KR" altLang="en-US" sz="800">
                <a:latin typeface="LG Smart_H2.0 R" panose="020B0600000101010101" pitchFamily="34" charset="-127"/>
                <a:ea typeface="LG Smart_H2.0 R" panose="020B0600000101010101" pitchFamily="34" charset="-127"/>
              </a:endParaRPr>
            </a:p>
          </p:txBody>
        </p:sp>
        <p:sp>
          <p:nvSpPr>
            <p:cNvPr id="7237" name="TextBox 83"/>
            <p:cNvSpPr txBox="1">
              <a:spLocks noChangeArrowheads="1"/>
            </p:cNvSpPr>
            <p:nvPr/>
          </p:nvSpPr>
          <p:spPr bwMode="auto">
            <a:xfrm>
              <a:off x="5899150" y="4672013"/>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3</a:t>
              </a:r>
              <a:endParaRPr lang="ko-KR" altLang="en-US" sz="800">
                <a:latin typeface="LG Smart_H2.0 R" panose="020B0600000101010101" pitchFamily="34" charset="-127"/>
                <a:ea typeface="LG Smart_H2.0 R" panose="020B0600000101010101" pitchFamily="34" charset="-127"/>
              </a:endParaRPr>
            </a:p>
          </p:txBody>
        </p:sp>
        <p:sp>
          <p:nvSpPr>
            <p:cNvPr id="7238" name="TextBox 84"/>
            <p:cNvSpPr txBox="1">
              <a:spLocks noChangeArrowheads="1"/>
            </p:cNvSpPr>
            <p:nvPr/>
          </p:nvSpPr>
          <p:spPr bwMode="auto">
            <a:xfrm>
              <a:off x="5224463" y="4344988"/>
              <a:ext cx="321292"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12</a:t>
              </a:r>
              <a:endParaRPr lang="ko-KR" altLang="en-US" sz="800">
                <a:latin typeface="LG Smart_H2.0 R" panose="020B0600000101010101" pitchFamily="34" charset="-127"/>
                <a:ea typeface="LG Smart_H2.0 R" panose="020B0600000101010101" pitchFamily="34" charset="-127"/>
              </a:endParaRPr>
            </a:p>
          </p:txBody>
        </p:sp>
        <p:sp>
          <p:nvSpPr>
            <p:cNvPr id="7239" name="TextBox 85"/>
            <p:cNvSpPr txBox="1">
              <a:spLocks noChangeArrowheads="1"/>
            </p:cNvSpPr>
            <p:nvPr/>
          </p:nvSpPr>
          <p:spPr bwMode="auto">
            <a:xfrm>
              <a:off x="6219825" y="3841750"/>
              <a:ext cx="25380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P</a:t>
              </a:r>
              <a:endParaRPr lang="ko-KR" altLang="en-US" sz="800">
                <a:latin typeface="LG Smart_H2.0 R" panose="020B0600000101010101" pitchFamily="34" charset="-127"/>
                <a:ea typeface="LG Smart_H2.0 R" panose="020B0600000101010101" pitchFamily="34" charset="-127"/>
              </a:endParaRPr>
            </a:p>
          </p:txBody>
        </p:sp>
        <p:sp>
          <p:nvSpPr>
            <p:cNvPr id="7240" name="TextBox 86"/>
            <p:cNvSpPr txBox="1">
              <a:spLocks noChangeArrowheads="1"/>
            </p:cNvSpPr>
            <p:nvPr/>
          </p:nvSpPr>
          <p:spPr bwMode="auto">
            <a:xfrm>
              <a:off x="6210300" y="3360738"/>
              <a:ext cx="260393"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A</a:t>
              </a:r>
              <a:endParaRPr lang="ko-KR" altLang="en-US" sz="800">
                <a:latin typeface="LG Smart_H2.0 R" panose="020B0600000101010101" pitchFamily="34" charset="-127"/>
                <a:ea typeface="LG Smart_H2.0 R" panose="020B0600000101010101" pitchFamily="34" charset="-127"/>
              </a:endParaRPr>
            </a:p>
          </p:txBody>
        </p:sp>
        <p:sp>
          <p:nvSpPr>
            <p:cNvPr id="7241" name="TextBox 88"/>
            <p:cNvSpPr txBox="1">
              <a:spLocks noChangeArrowheads="1"/>
            </p:cNvSpPr>
            <p:nvPr/>
          </p:nvSpPr>
          <p:spPr bwMode="auto">
            <a:xfrm>
              <a:off x="4638675" y="3465513"/>
              <a:ext cx="253809"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P</a:t>
              </a:r>
              <a:endParaRPr lang="ko-KR" altLang="en-US" sz="800">
                <a:latin typeface="LG Smart_H2.0 R" panose="020B0600000101010101" pitchFamily="34" charset="-127"/>
                <a:ea typeface="LG Smart_H2.0 R" panose="020B0600000101010101" pitchFamily="34" charset="-127"/>
              </a:endParaRPr>
            </a:p>
          </p:txBody>
        </p:sp>
        <p:sp>
          <p:nvSpPr>
            <p:cNvPr id="7242" name="TextBox 89"/>
            <p:cNvSpPr txBox="1">
              <a:spLocks noChangeArrowheads="1"/>
            </p:cNvSpPr>
            <p:nvPr/>
          </p:nvSpPr>
          <p:spPr bwMode="auto">
            <a:xfrm>
              <a:off x="4638675" y="3887788"/>
              <a:ext cx="255454" cy="22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R</a:t>
              </a:r>
              <a:endParaRPr lang="ko-KR" altLang="en-US" sz="800">
                <a:latin typeface="LG Smart_H2.0 R" panose="020B0600000101010101" pitchFamily="34" charset="-127"/>
                <a:ea typeface="LG Smart_H2.0 R" panose="020B0600000101010101" pitchFamily="34" charset="-127"/>
              </a:endParaRPr>
            </a:p>
          </p:txBody>
        </p:sp>
      </p:grpSp>
      <p:sp>
        <p:nvSpPr>
          <p:cNvPr id="7204" name="TextBox 90"/>
          <p:cNvSpPr txBox="1">
            <a:spLocks noChangeArrowheads="1"/>
          </p:cNvSpPr>
          <p:nvPr/>
        </p:nvSpPr>
        <p:spPr bwMode="auto">
          <a:xfrm>
            <a:off x="3638550" y="3675063"/>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A</a:t>
            </a:r>
            <a:endParaRPr lang="ko-KR" altLang="en-US" sz="800">
              <a:latin typeface="LG Smart_H2.0 R" panose="020B0600000101010101" pitchFamily="34" charset="-127"/>
              <a:ea typeface="LG Smart_H2.0 R" panose="020B0600000101010101" pitchFamily="34" charset="-127"/>
            </a:endParaRPr>
          </a:p>
        </p:txBody>
      </p:sp>
      <p:pic>
        <p:nvPicPr>
          <p:cNvPr id="7205" name="Picture 8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28850" y="8408988"/>
            <a:ext cx="9429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6" name="Picture 8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1188" y="8337550"/>
            <a:ext cx="11049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7" name="Picture 9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6750" y="8929688"/>
            <a:ext cx="10350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8" name="Picture 9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85988" y="8905875"/>
            <a:ext cx="10731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09" name="TextBox 62"/>
          <p:cNvSpPr txBox="1">
            <a:spLocks noChangeArrowheads="1"/>
          </p:cNvSpPr>
          <p:nvPr/>
        </p:nvSpPr>
        <p:spPr bwMode="auto">
          <a:xfrm>
            <a:off x="3659188" y="2541588"/>
            <a:ext cx="312906"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LG Smart_H2.0 R" panose="020B0600000101010101" pitchFamily="34" charset="-127"/>
                <a:ea typeface="LG Smart_H2.0 R" panose="020B0600000101010101" pitchFamily="34" charset="-127"/>
              </a:rPr>
              <a:t>12</a:t>
            </a:r>
            <a:endParaRPr lang="ko-KR" altLang="en-US" sz="800">
              <a:latin typeface="LG Smart_H2.0 R" panose="020B0600000101010101" pitchFamily="34" charset="-127"/>
              <a:ea typeface="LG Smart_H2.0 R" panose="020B0600000101010101" pitchFamily="34" charset="-127"/>
            </a:endParaRPr>
          </a:p>
        </p:txBody>
      </p:sp>
    </p:spTree>
    <p:extLst>
      <p:ext uri="{BB962C8B-B14F-4D97-AF65-F5344CB8AC3E}">
        <p14:creationId xmlns:p14="http://schemas.microsoft.com/office/powerpoint/2010/main" val="2671299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LG Smart_H2.0 R" panose="020B0600000101010101" pitchFamily="34" charset="-127"/>
              <a:ea typeface="LG Smart_H2.0 R" panose="020B0600000101010101" pitchFamily="34" charset="-127"/>
            </a:endParaRPr>
          </a:p>
        </p:txBody>
      </p:sp>
      <p:sp>
        <p:nvSpPr>
          <p:cNvPr id="178182" name="Text Box 6"/>
          <p:cNvSpPr txBox="1">
            <a:spLocks noChangeArrowheads="1"/>
          </p:cNvSpPr>
          <p:nvPr/>
        </p:nvSpPr>
        <p:spPr bwMode="auto">
          <a:xfrm>
            <a:off x="123825" y="228600"/>
            <a:ext cx="1001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rPr>
              <a:t>Máy</a:t>
            </a:r>
            <a:r>
              <a:rPr lang="ko-KR" altLang="en-US" sz="1600" b="1"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rPr>
              <a:t> </a:t>
            </a:r>
            <a:endParaRPr lang="en-US" altLang="ko-KR" sz="1600" b="1" dirty="0"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endParaRPr>
          </a:p>
        </p:txBody>
      </p:sp>
      <p:sp>
        <p:nvSpPr>
          <p:cNvPr id="8196" name="Rectangle 4"/>
          <p:cNvSpPr>
            <a:spLocks noChangeArrowheads="1"/>
          </p:cNvSpPr>
          <p:nvPr/>
        </p:nvSpPr>
        <p:spPr bwMode="auto">
          <a:xfrm>
            <a:off x="260350" y="776288"/>
            <a:ext cx="3124200" cy="8856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ko-KR" altLang="en-US" sz="90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a:latin typeface="LG Smart_H2.0 R" panose="020B0600000101010101" pitchFamily="34" charset="-127"/>
                <a:ea typeface="LG Smart_H2.0 R" panose="020B0600000101010101" pitchFamily="34" charset="-127"/>
              </a:rPr>
              <a:t>   </a:t>
            </a:r>
          </a:p>
          <a:p>
            <a:pPr eaLnBrk="1" hangingPunct="1">
              <a:spcBef>
                <a:spcPct val="0"/>
              </a:spcBef>
              <a:buFontTx/>
              <a:buNone/>
            </a:pPr>
            <a:endParaRPr lang="en-US" altLang="ko-KR" sz="900">
              <a:latin typeface="LG Smart_H2.0 R" panose="020B0600000101010101" pitchFamily="34" charset="-127"/>
              <a:ea typeface="LG Smart_H2.0 R" panose="020B0600000101010101" pitchFamily="34" charset="-127"/>
            </a:endParaRPr>
          </a:p>
        </p:txBody>
      </p:sp>
      <p:sp>
        <p:nvSpPr>
          <p:cNvPr id="8197" name="Text Box 6"/>
          <p:cNvSpPr txBox="1">
            <a:spLocks noChangeArrowheads="1"/>
          </p:cNvSpPr>
          <p:nvPr/>
        </p:nvSpPr>
        <p:spPr bwMode="auto">
          <a:xfrm>
            <a:off x="292100" y="817563"/>
            <a:ext cx="15937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b="1">
                <a:latin typeface="LG Smart_H2.0 R" panose="020B0600000101010101" pitchFamily="34" charset="-127"/>
                <a:ea typeface="LG Smart_H2.0 R" panose="020B0600000101010101" pitchFamily="34" charset="-127"/>
                <a:cs typeface="Times New Roman" pitchFamily="18" charset="0"/>
              </a:rPr>
              <a:t>※ Đề máy</a:t>
            </a:r>
            <a:r>
              <a:rPr lang="ko-KR" altLang="en-US" sz="1000" b="1">
                <a:latin typeface="LG Smart_H2.0 R" panose="020B0600000101010101" pitchFamily="34" charset="-127"/>
                <a:ea typeface="LG Smart_H2.0 R" panose="020B0600000101010101" pitchFamily="34" charset="-127"/>
                <a:cs typeface="Times New Roman" pitchFamily="18" charset="0"/>
              </a:rPr>
              <a:t> </a:t>
            </a:r>
            <a:r>
              <a:rPr lang="en-US" altLang="ko-KR" sz="1000" b="1">
                <a:latin typeface="LG Smart_H2.0 R" panose="020B0600000101010101" pitchFamily="34" charset="-127"/>
                <a:ea typeface="LG Smart_H2.0 R" panose="020B0600000101010101" pitchFamily="34" charset="-127"/>
                <a:cs typeface="Times New Roman" pitchFamily="18" charset="0"/>
              </a:rPr>
              <a:t>: Câu 61</a:t>
            </a:r>
            <a:r>
              <a:rPr lang="ko-KR" altLang="en-US" sz="1000" b="1">
                <a:latin typeface="LG Smart_H2.0 R" panose="020B0600000101010101" pitchFamily="34" charset="-127"/>
                <a:ea typeface="LG Smart_H2.0 R" panose="020B0600000101010101" pitchFamily="34" charset="-127"/>
                <a:cs typeface="Times New Roman" pitchFamily="18" charset="0"/>
              </a:rPr>
              <a:t> </a:t>
            </a:r>
            <a:r>
              <a:rPr lang="en-US" altLang="ko-KR" sz="1000" b="1">
                <a:latin typeface="LG Smart_H2.0 R" panose="020B0600000101010101" pitchFamily="34" charset="-127"/>
                <a:ea typeface="LG Smart_H2.0 R" panose="020B0600000101010101" pitchFamily="34" charset="-127"/>
                <a:cs typeface="Times New Roman" pitchFamily="18" charset="0"/>
              </a:rPr>
              <a:t>~ 80</a:t>
            </a:r>
            <a:endParaRPr lang="ko-KR" altLang="en-US" sz="1000" b="1">
              <a:latin typeface="LG Smart_H2.0 R" panose="020B0600000101010101" pitchFamily="34" charset="-127"/>
              <a:ea typeface="LG Smart_H2.0 R" panose="020B0600000101010101" pitchFamily="34" charset="-127"/>
              <a:cs typeface="Times New Roman" pitchFamily="18" charset="0"/>
            </a:endParaRPr>
          </a:p>
        </p:txBody>
      </p:sp>
      <p:sp>
        <p:nvSpPr>
          <p:cNvPr id="6" name="직사각형 1"/>
          <p:cNvSpPr>
            <a:spLocks noChangeArrowheads="1"/>
          </p:cNvSpPr>
          <p:nvPr/>
        </p:nvSpPr>
        <p:spPr bwMode="auto">
          <a:xfrm>
            <a:off x="225425" y="1065213"/>
            <a:ext cx="3165475" cy="85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61.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Câu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nào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sai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khi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giải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thích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về</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kĩ</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thuật</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của</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máy</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①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Dựa</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vào</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ngoại</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lực</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để</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tạo</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thành</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tổ</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hợp</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các</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vaath</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thể</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có</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sự</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đối</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kháng</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nhau</a:t>
            </a:r>
            <a:endParaRPr lang="en-US" sz="900" dirty="0" smtClean="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②</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Các</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vật</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sau</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khi</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tổ</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hợp</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lại</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với</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nhanh</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sẽ</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được</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vận</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hành</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thử</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nghiệm</a:t>
            </a:r>
            <a:r>
              <a:rPr lang="en-US" sz="900" dirty="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định</a:t>
            </a:r>
            <a:r>
              <a:rPr lang="en-US"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latin typeface="Times New Roman" panose="02020603050405020304" pitchFamily="18" charset="0"/>
                <a:ea typeface="LG Smart_H2.0 R" panose="020B0600000101010101" pitchFamily="34" charset="-127"/>
                <a:cs typeface="Times New Roman" panose="02020603050405020304" pitchFamily="18" charset="0"/>
              </a:rPr>
              <a:t>sẵn</a:t>
            </a:r>
            <a:endParaRPr lang="vi-VN" sz="900" dirty="0" smtClean="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vi-VN"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③</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Là</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trang</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bị</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cho</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phép</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sự</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chuyển</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động</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phù</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hợp</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với</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mục</a:t>
            </a:r>
            <a:r>
              <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err="1"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đích</a:t>
            </a:r>
            <a:endParaRPr lang="en-US" sz="900" dirty="0" smtClean="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④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Chuyển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đổi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năng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lượng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được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cung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cấp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bằng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thực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hiện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công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việc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hiệu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quả</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62.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TRỤC (Shaft)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nào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sau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đây</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là</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sai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① </a:t>
            </a:r>
            <a:r>
              <a:rPr lang="en-US" sz="900" b="1"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theo</a:t>
            </a:r>
            <a:r>
              <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chất</a:t>
            </a:r>
            <a:r>
              <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liệu</a:t>
            </a:r>
            <a:r>
              <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vật</a:t>
            </a:r>
            <a:r>
              <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err="1">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liệu</a:t>
            </a:r>
            <a:endPar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  ② Phân loại theo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công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dụng</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③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theo</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hình</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dạng</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④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Phân</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loại</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a:latin typeface="LG Smart_H2.0 R" panose="020B0600000101010101" pitchFamily="34" charset="-127"/>
                <a:ea typeface="LG Smart_H2.0 R" panose="020B0600000101010101" pitchFamily="34" charset="-127"/>
                <a:cs typeface="Times New Roman" panose="02020603050405020304" pitchFamily="18" charset="0"/>
              </a:rPr>
              <a:t>theo</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hình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dạng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bản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vẽ</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63.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Khớp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nối</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nào sau đây được sử dụng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để</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nối</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các trục </a:t>
            </a:r>
            <a:endParaRPr lang="en-US" sz="9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cắt n</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hau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  </a:t>
            </a:r>
            <a:r>
              <a:rPr lang="vi-VN" sz="900" b="1" dirty="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① </a:t>
            </a:r>
            <a:r>
              <a:rPr lang="en-US" altLang="ko-KR"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Universal C</a:t>
            </a:r>
            <a:r>
              <a:rPr lang="en-US" altLang="ko-KR" sz="900" b="1"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oupling</a:t>
            </a:r>
            <a:r>
              <a:rPr lang="ko-KR" altLang="en-US" sz="900" b="1"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② Oldham</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Coupling</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③ </a:t>
            </a:r>
            <a:r>
              <a:rPr lang="en-US" altLang="ko-KR" sz="900" dirty="0">
                <a:latin typeface="LG Smart_H2.0 R" panose="020B0600000101010101" pitchFamily="34" charset="-127"/>
                <a:ea typeface="LG Smart_H2.0 R" panose="020B0600000101010101" pitchFamily="34" charset="-127"/>
                <a:cs typeface="Times New Roman" panose="02020603050405020304" pitchFamily="18" charset="0"/>
              </a:rPr>
              <a:t>Flange C</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oupling</a:t>
            </a:r>
            <a:r>
              <a:rPr lang="ko-KR" alt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④ </a:t>
            </a:r>
            <a:r>
              <a:rPr lang="en-US" altLang="ko-KR" sz="900" dirty="0">
                <a:latin typeface="LG Smart_H2.0 R" panose="020B0600000101010101" pitchFamily="34" charset="-127"/>
                <a:ea typeface="LG Smart_H2.0 R" panose="020B0600000101010101" pitchFamily="34" charset="-127"/>
                <a:cs typeface="Times New Roman" panose="02020603050405020304" pitchFamily="18" charset="0"/>
              </a:rPr>
              <a:t>Flexible </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coupling</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64.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Tên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gọi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của</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Ball spline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trong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hình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dưới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đây</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① </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Involute</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②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Serration</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③ </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Straight – sided </a:t>
            </a:r>
            <a:r>
              <a:rPr lang="en-US" altLang="ko-KR" sz="900" dirty="0" err="1" smtClean="0">
                <a:latin typeface="LG Smart_H2.0 R" panose="020B0600000101010101" pitchFamily="34" charset="-127"/>
                <a:ea typeface="LG Smart_H2.0 R" panose="020B0600000101010101" pitchFamily="34" charset="-127"/>
                <a:cs typeface="Times New Roman" panose="02020603050405020304" pitchFamily="18" charset="0"/>
              </a:rPr>
              <a:t>apline</a:t>
            </a:r>
            <a:endPar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④ </a:t>
            </a:r>
            <a:r>
              <a:rPr lang="en-US"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rPr>
              <a:t>Toothed spline</a:t>
            </a:r>
            <a:endPar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65.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Chọn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đáp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án</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không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đúng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giải</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thích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về</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Bearing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số</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62 08 C2 P6</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① </a:t>
            </a:r>
            <a:r>
              <a:rPr lang="en-US" sz="900" b="1"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Là</a:t>
            </a:r>
            <a:r>
              <a:rPr lang="en-US" sz="900" b="1"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Bearing </a:t>
            </a:r>
            <a:r>
              <a:rPr lang="en-US" sz="900" b="1"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tự</a:t>
            </a:r>
            <a:r>
              <a:rPr lang="en-US" sz="900" b="1"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sắp</a:t>
            </a:r>
            <a:r>
              <a:rPr lang="en-US" sz="900" b="1"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xếp</a:t>
            </a:r>
            <a:r>
              <a:rPr lang="en-US" sz="900" b="1"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(self – aligning)</a:t>
            </a:r>
            <a:endPar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solidFill>
                  <a:srgbClr val="FF0000"/>
                </a:solidFill>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②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Đường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kính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trong</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là</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40mm</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③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C2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kí</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hiệu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Clearance</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④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Mức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độ</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chính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xác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cấp</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6</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None/>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66. Loại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vít</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nào sau đây dùng để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nối</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a:t>
            </a:r>
            <a:endParaRPr lang="vi-VN" sz="900" dirty="0">
              <a:latin typeface="Times New Roman" panose="02020603050405020304" pitchFamily="18" charset="0"/>
              <a:ea typeface="LG Smart_H2.0 R" panose="020B0600000101010101" pitchFamily="34" charset="-127"/>
              <a:cs typeface="Times New Roman" panose="02020603050405020304" pitchFamily="18" charset="0"/>
            </a:endParaRPr>
          </a:p>
          <a:p>
            <a:pPr>
              <a:defRPr/>
            </a:pPr>
            <a:endParaRPr lang="en-US" sz="900" dirty="0" smtClean="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①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Vít</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vuông</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②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Đinh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ốc</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en-US" altLang="ko-KR" sz="900" dirty="0">
                <a:latin typeface="LG Smart_H2.0 R" panose="020B0600000101010101" pitchFamily="34" charset="-127"/>
                <a:ea typeface="LG Smart_H2.0 R" panose="020B0600000101010101" pitchFamily="34" charset="-127"/>
                <a:cs typeface="Times New Roman" panose="02020603050405020304" pitchFamily="18" charset="0"/>
              </a:rPr>
              <a:t>buttress </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screw</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③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Đinh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ốc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knuckle</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④ </a:t>
            </a:r>
            <a:r>
              <a:rPr lang="en-US" sz="900" b="1"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Đinh</a:t>
            </a:r>
            <a:r>
              <a:rPr lang="en-US" sz="900" b="1"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err="1"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ốc</a:t>
            </a:r>
            <a:r>
              <a:rPr lang="en-US" sz="900" b="1"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 </a:t>
            </a:r>
            <a:r>
              <a:rPr lang="en-US" altLang="ko-KR"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unified thread</a:t>
            </a:r>
            <a:endPar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a:p>
            <a:pPr>
              <a:defRPr/>
            </a:pP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vi-VN" sz="900" dirty="0">
                <a:latin typeface="Times New Roman" panose="02020603050405020304" pitchFamily="18" charset="0"/>
                <a:ea typeface="LG Smart_H2.0 R" panose="020B0600000101010101" pitchFamily="34" charset="-127"/>
                <a:cs typeface="Times New Roman" panose="02020603050405020304" pitchFamily="18" charset="0"/>
              </a:rPr>
              <a:t>67.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Chốt</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Pin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nào</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đ</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ược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sử dụng để ngăn chặn việc nới lỏng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bu</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lông và đai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ốc</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 </a:t>
            </a:r>
            <a:r>
              <a:rPr lang="vi-VN" sz="900" dirty="0">
                <a:latin typeface="Times New Roman" panose="02020603050405020304" pitchFamily="18" charset="0"/>
                <a:ea typeface="LG Smart_H2.0 R" panose="020B0600000101010101" pitchFamily="34" charset="-127"/>
                <a:cs typeface="Times New Roman" panose="02020603050405020304" pitchFamily="18" charset="0"/>
              </a:rPr>
              <a:t>và để kết nối các bản </a:t>
            </a:r>
            <a:r>
              <a:rPr lang="vi-VN" sz="900" dirty="0" smtClean="0">
                <a:latin typeface="Times New Roman" panose="02020603050405020304" pitchFamily="18" charset="0"/>
                <a:ea typeface="LG Smart_H2.0 R" panose="020B0600000101010101" pitchFamily="34" charset="-127"/>
                <a:cs typeface="Times New Roman" panose="02020603050405020304" pitchFamily="18" charset="0"/>
              </a:rPr>
              <a:t>lề</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endParaRPr lang="en-US" sz="900" dirty="0">
              <a:latin typeface="LG Smart_H2.0 R" panose="020B0600000101010101" pitchFamily="34" charset="-127"/>
              <a:ea typeface="LG Smart_H2.0 R" panose="020B0600000101010101" pitchFamily="34" charset="-127"/>
              <a:cs typeface="Times New Roman" panose="02020603050405020304" pitchFamily="18" charset="0"/>
            </a:endParaRPr>
          </a:p>
          <a:p>
            <a:pPr marL="0" indent="0">
              <a:buFontTx/>
              <a:buNone/>
              <a:defRPr/>
            </a:pPr>
            <a:r>
              <a:rPr lang="en-US" sz="900" dirty="0">
                <a:latin typeface="LG Smart_H2.0 R" panose="020B0600000101010101" pitchFamily="34" charset="-127"/>
                <a:ea typeface="LG Smart_H2.0 R" panose="020B0600000101010101" pitchFamily="34" charset="-127"/>
                <a:cs typeface="Times New Roman" panose="02020603050405020304" pitchFamily="18" charset="0"/>
              </a:rPr>
              <a:t>  ①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P</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in song </a:t>
            </a:r>
            <a:r>
              <a:rPr lang="en-US" altLang="ko-KR" sz="900" dirty="0" err="1" smtClean="0">
                <a:latin typeface="LG Smart_H2.0 R" panose="020B0600000101010101" pitchFamily="34" charset="-127"/>
                <a:ea typeface="LG Smart_H2.0 R" panose="020B0600000101010101" pitchFamily="34" charset="-127"/>
                <a:cs typeface="Times New Roman" panose="02020603050405020304" pitchFamily="18" charset="0"/>
              </a:rPr>
              <a:t>song</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② T</a:t>
            </a:r>
            <a:r>
              <a:rPr lang="en-US" altLang="ko-KR" sz="900" dirty="0" smtClean="0">
                <a:latin typeface="LG Smart_H2.0 R" panose="020B0600000101010101" pitchFamily="34" charset="-127"/>
                <a:ea typeface="LG Smart_H2.0 R" panose="020B0600000101010101" pitchFamily="34" charset="-127"/>
                <a:cs typeface="Times New Roman" panose="02020603050405020304" pitchFamily="18" charset="0"/>
              </a:rPr>
              <a:t>aper pin</a:t>
            </a:r>
          </a:p>
          <a:p>
            <a:pPr marL="0" indent="0">
              <a:buFontTx/>
              <a:buNone/>
              <a:defRPr/>
            </a:pP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dirty="0">
                <a:latin typeface="LG Smart_H2.0 R" panose="020B0600000101010101" pitchFamily="34" charset="-127"/>
                <a:ea typeface="LG Smart_H2.0 R" panose="020B0600000101010101" pitchFamily="34" charset="-127"/>
                <a:cs typeface="Times New Roman" panose="02020603050405020304" pitchFamily="18" charset="0"/>
              </a:rPr>
              <a:t>③ </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Pin </a:t>
            </a:r>
            <a:r>
              <a:rPr lang="en-US" sz="900" dirty="0" err="1" smtClean="0">
                <a:latin typeface="LG Smart_H2.0 R" panose="020B0600000101010101" pitchFamily="34" charset="-127"/>
                <a:ea typeface="LG Smart_H2.0 R" panose="020B0600000101010101" pitchFamily="34" charset="-127"/>
                <a:cs typeface="Times New Roman" panose="02020603050405020304" pitchFamily="18" charset="0"/>
              </a:rPr>
              <a:t>tách</a:t>
            </a:r>
            <a:r>
              <a:rPr lang="en-US" sz="900" dirty="0" smtClean="0">
                <a:latin typeface="LG Smart_H2.0 R" panose="020B0600000101010101" pitchFamily="34" charset="-127"/>
                <a:ea typeface="LG Smart_H2.0 R" panose="020B0600000101010101" pitchFamily="34" charset="-127"/>
                <a:cs typeface="Times New Roman" panose="02020603050405020304" pitchFamily="18" charset="0"/>
              </a:rPr>
              <a:t>                          </a:t>
            </a:r>
            <a:r>
              <a:rPr lang="en-US" sz="900" b="1" dirty="0" smtClean="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④ </a:t>
            </a:r>
            <a:r>
              <a:rPr lang="en-US" altLang="ko-KR"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rPr>
              <a:t>Spring pin </a:t>
            </a:r>
            <a:endParaRPr lang="en-US" sz="900" b="1" dirty="0">
              <a:solidFill>
                <a:srgbClr val="FF0000"/>
              </a:solidFill>
              <a:latin typeface="LG Smart_H2.0 R" panose="020B0600000101010101" pitchFamily="34" charset="-127"/>
              <a:ea typeface="LG Smart_H2.0 R" panose="020B0600000101010101" pitchFamily="34" charset="-127"/>
              <a:cs typeface="Times New Roman" panose="02020603050405020304" pitchFamily="18" charset="0"/>
            </a:endParaRPr>
          </a:p>
        </p:txBody>
      </p:sp>
      <p:sp>
        <p:nvSpPr>
          <p:cNvPr id="8199" name="Rectangle 5"/>
          <p:cNvSpPr>
            <a:spLocks noChangeArrowheads="1"/>
          </p:cNvSpPr>
          <p:nvPr/>
        </p:nvSpPr>
        <p:spPr bwMode="auto">
          <a:xfrm>
            <a:off x="3384550" y="776288"/>
            <a:ext cx="3124200" cy="8853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cs typeface="Times New Roman" pitchFamily="18" charset="0"/>
              </a:rPr>
              <a:t>68.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Câu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nào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thích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chính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xác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về</a:t>
            </a:r>
            <a:r>
              <a:rPr lang="en-US" altLang="ko-KR" sz="900" dirty="0" smtClean="0">
                <a:latin typeface="LG Smart_H2.0 R" panose="020B0600000101010101" pitchFamily="34" charset="-127"/>
                <a:ea typeface="LG Smart_H2.0 R" panose="020B0600000101010101" pitchFamily="34" charset="-127"/>
                <a:cs typeface="Times New Roman" pitchFamily="18" charset="0"/>
              </a:rPr>
              <a:t> Woodruff Key</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①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Thường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được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dụng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trục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lớn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cứng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trục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tăng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lên</a:t>
            </a:r>
            <a:endParaRPr lang="vi-VN" altLang="ko-KR" sz="900" dirty="0">
              <a:latin typeface="Times New Roman" pitchFamily="18" charset="0"/>
              <a:ea typeface="LG Smart_H2.0 R" panose="020B0600000101010101" pitchFamily="34" charset="-127"/>
              <a:cs typeface="Times New Roman" pitchFamily="18" charset="0"/>
            </a:endParaRPr>
          </a:p>
          <a:p>
            <a:pPr eaLnBrk="1" hangingPunct="1">
              <a:spcBef>
                <a:spcPct val="0"/>
              </a:spcBef>
              <a:buFontTx/>
              <a:buNone/>
            </a:pPr>
            <a:r>
              <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rPr>
              <a:t>  ③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Thích</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hợp</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trục</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côn</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của</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máy</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công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cụ</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oto</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cs typeface="Times New Roman" pitchFamily="18" charset="0"/>
              </a:rPr>
              <a:t>④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điều</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chỉnh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và</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gia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công</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69. </a:t>
            </a:r>
            <a:r>
              <a:rPr lang="en-US" altLang="ko-KR" sz="900" dirty="0">
                <a:latin typeface="LG Smart_H2.0 R" panose="020B0600000101010101" pitchFamily="34" charset="-127"/>
                <a:ea typeface="LG Smart_H2.0 R" panose="020B0600000101010101" pitchFamily="34" charset="-127"/>
                <a:cs typeface="Times New Roman" pitchFamily="18" charset="0"/>
              </a:rPr>
              <a:t>B</a:t>
            </a:r>
            <a:r>
              <a:rPr lang="vi-VN" altLang="ko-KR" sz="900" dirty="0">
                <a:latin typeface="Times New Roman" pitchFamily="18" charset="0"/>
                <a:ea typeface="LG Smart_H2.0 R" panose="020B0600000101010101" pitchFamily="34" charset="-127"/>
                <a:cs typeface="Times New Roman" pitchFamily="18" charset="0"/>
              </a:rPr>
              <a:t>ánh răng nào sau đây không thuộc trục song song?</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  </a:t>
            </a:r>
            <a:r>
              <a:rPr lang="vi-VN" altLang="ko-KR" sz="900" b="1" dirty="0">
                <a:solidFill>
                  <a:srgbClr val="FF0000"/>
                </a:solidFill>
                <a:latin typeface="Times New Roman" pitchFamily="18" charset="0"/>
                <a:ea typeface="LG Smart_H2.0 R" panose="020B0600000101010101" pitchFamily="34" charset="-127"/>
                <a:cs typeface="Times New Roman" pitchFamily="18" charset="0"/>
              </a:rPr>
              <a:t>① </a:t>
            </a:r>
            <a:r>
              <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rPr>
              <a:t>Worm Gear</a:t>
            </a:r>
            <a:endParaRPr lang="vi-VN" altLang="ko-KR" sz="900" b="1" dirty="0">
              <a:solidFill>
                <a:srgbClr val="FF0000"/>
              </a:solidFill>
              <a:latin typeface="Times New Roman" pitchFamily="18" charset="0"/>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② </a:t>
            </a:r>
            <a:r>
              <a:rPr lang="en-US" altLang="ko-KR" sz="900" dirty="0">
                <a:latin typeface="LG Smart_H2.0 R" panose="020B0600000101010101" pitchFamily="34" charset="-127"/>
                <a:ea typeface="LG Smart_H2.0 R" panose="020B0600000101010101" pitchFamily="34" charset="-127"/>
                <a:cs typeface="Times New Roman" pitchFamily="18" charset="0"/>
              </a:rPr>
              <a:t>Internal</a:t>
            </a:r>
            <a:r>
              <a:rPr lang="en-US" altLang="ko-KR" sz="900" dirty="0">
                <a:latin typeface="LG Smart_H2.0 R" panose="020B0600000101010101" pitchFamily="34" charset="-127"/>
                <a:ea typeface="LG Smart_H2.0 R" panose="020B0600000101010101" pitchFamily="34" charset="-127"/>
              </a:rPr>
              <a:t> Gear</a:t>
            </a:r>
          </a:p>
          <a:p>
            <a:pPr eaLnBrk="1" hangingPunct="1">
              <a:spcBef>
                <a:spcPct val="0"/>
              </a:spcBef>
              <a:buFontTx/>
              <a:buNone/>
            </a:pPr>
            <a:r>
              <a:rPr lang="vi-VN" altLang="ko-KR" sz="900" dirty="0">
                <a:latin typeface="Times New Roman" pitchFamily="18" charset="0"/>
                <a:ea typeface="LG Smart_H2.0 R" panose="020B0600000101010101" pitchFamily="34" charset="-127"/>
              </a:rPr>
              <a:t>  ③ </a:t>
            </a:r>
            <a:r>
              <a:rPr lang="en-US" altLang="ko-KR" sz="900" dirty="0">
                <a:latin typeface="LG Smart_H2.0 R" panose="020B0600000101010101" pitchFamily="34" charset="-127"/>
                <a:ea typeface="LG Smart_H2.0 R" panose="020B0600000101010101" pitchFamily="34" charset="-127"/>
                <a:cs typeface="Times New Roman" pitchFamily="18" charset="0"/>
              </a:rPr>
              <a:t>Helical Gear</a:t>
            </a:r>
          </a:p>
          <a:p>
            <a:pPr eaLnBrk="1" hangingPunct="1">
              <a:spcBef>
                <a:spcPct val="0"/>
              </a:spcBef>
              <a:buFontTx/>
              <a:buNone/>
            </a:pPr>
            <a:r>
              <a:rPr lang="vi-VN" altLang="ko-KR" sz="900" dirty="0">
                <a:latin typeface="Times New Roman" pitchFamily="18" charset="0"/>
                <a:ea typeface="LG Smart_H2.0 R" panose="020B0600000101010101" pitchFamily="34" charset="-127"/>
              </a:rPr>
              <a:t>  ④ </a:t>
            </a:r>
            <a:r>
              <a:rPr lang="en-US" altLang="ko-KR" sz="900" dirty="0">
                <a:latin typeface="LG Smart_H2.0 R" panose="020B0600000101010101" pitchFamily="34" charset="-127"/>
                <a:ea typeface="LG Smart_H2.0 R" panose="020B0600000101010101" pitchFamily="34" charset="-127"/>
              </a:rPr>
              <a:t>Rack Gear</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70. </a:t>
            </a:r>
            <a:r>
              <a:rPr lang="en-US" altLang="ko-KR" sz="900" dirty="0" smtClean="0">
                <a:latin typeface="LG Smart_H2.0 R" panose="020B0600000101010101" pitchFamily="34" charset="-127"/>
                <a:ea typeface="LG Smart_H2.0 R" panose="020B0600000101010101" pitchFamily="34" charset="-127"/>
              </a:rPr>
              <a:t>Gear </a:t>
            </a:r>
            <a:r>
              <a:rPr lang="en-US" altLang="ko-KR" sz="900" dirty="0" err="1" smtClean="0">
                <a:latin typeface="LG Smart_H2.0 R" panose="020B0600000101010101" pitchFamily="34" charset="-127"/>
                <a:ea typeface="LG Smart_H2.0 R" panose="020B0600000101010101" pitchFamily="34" charset="-127"/>
              </a:rPr>
              <a:t>nào</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sử</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dụng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trong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trường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hợp</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hai</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trục</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cắt</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trên</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cùng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mặt</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phẳng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đồng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nhất</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như</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răng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cắt</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trên</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bề</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mặt</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hình</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nón</a:t>
            </a:r>
            <a:r>
              <a:rPr lang="vi-VN" altLang="ko-KR" sz="900" dirty="0" smtClean="0">
                <a:latin typeface="Times New Roman" pitchFamily="18" charset="0"/>
                <a:ea typeface="LG Smart_H2.0 R" panose="020B0600000101010101" pitchFamily="34" charset="-127"/>
              </a:rPr>
              <a:t>?</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① </a:t>
            </a:r>
            <a:r>
              <a:rPr lang="en-US" altLang="ko-KR" sz="900" dirty="0" smtClean="0">
                <a:latin typeface="LG Smart_H2.0 R" panose="020B0600000101010101" pitchFamily="34" charset="-127"/>
                <a:ea typeface="LG Smart_H2.0 R" panose="020B0600000101010101" pitchFamily="34" charset="-127"/>
              </a:rPr>
              <a:t>Helicon gear</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② </a:t>
            </a:r>
            <a:r>
              <a:rPr lang="en-US" altLang="ko-KR" sz="900" dirty="0" smtClean="0">
                <a:latin typeface="LG Smart_H2.0 R" panose="020B0600000101010101" pitchFamily="34" charset="-127"/>
                <a:ea typeface="LG Smart_H2.0 R" panose="020B0600000101010101" pitchFamily="34" charset="-127"/>
              </a:rPr>
              <a:t>Hypoid gear</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③ </a:t>
            </a:r>
            <a:r>
              <a:rPr lang="en-US" altLang="ko-KR" sz="900" dirty="0" smtClean="0">
                <a:latin typeface="LG Smart_H2.0 R" panose="020B0600000101010101" pitchFamily="34" charset="-127"/>
                <a:ea typeface="LG Smart_H2.0 R" panose="020B0600000101010101" pitchFamily="34" charset="-127"/>
              </a:rPr>
              <a:t>Spiral bevel gear</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a:t>
            </a:r>
            <a:r>
              <a:rPr lang="vi-VN" altLang="ko-KR" sz="900" dirty="0">
                <a:solidFill>
                  <a:srgbClr val="FF0000"/>
                </a:solidFill>
                <a:latin typeface="Times New Roman" pitchFamily="18" charset="0"/>
                <a:ea typeface="LG Smart_H2.0 R" panose="020B0600000101010101" pitchFamily="34" charset="-127"/>
              </a:rPr>
              <a:t>④ </a:t>
            </a:r>
            <a:r>
              <a:rPr lang="en-US" altLang="ko-KR" sz="900" dirty="0" smtClean="0">
                <a:solidFill>
                  <a:srgbClr val="FF0000"/>
                </a:solidFill>
                <a:latin typeface="LG Smart_H2.0 R" panose="020B0600000101010101" pitchFamily="34" charset="-127"/>
                <a:ea typeface="LG Smart_H2.0 R" panose="020B0600000101010101" pitchFamily="34" charset="-127"/>
              </a:rPr>
              <a:t>Straight bevel gear</a:t>
            </a:r>
            <a:endParaRPr lang="vi-VN" altLang="ko-KR" sz="900" dirty="0">
              <a:solidFill>
                <a:srgbClr val="FF0000"/>
              </a:solidFill>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71. </a:t>
            </a:r>
            <a:r>
              <a:rPr lang="en-US" altLang="ko-KR" sz="900" dirty="0" err="1" smtClean="0">
                <a:latin typeface="LG Smart_H2.0 R" panose="020B0600000101010101" pitchFamily="34" charset="-127"/>
                <a:ea typeface="LG Smart_H2.0 R" panose="020B0600000101010101" pitchFamily="34" charset="-127"/>
              </a:rPr>
              <a:t>Đáp</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án</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đúng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khi</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nói</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về</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đặc</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tính</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của</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máy</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giảm</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tốc</a:t>
            </a:r>
            <a:r>
              <a:rPr lang="en-US" altLang="ko-KR" sz="900" dirty="0" smtClean="0">
                <a:latin typeface="LG Smart_H2.0 R" panose="020B0600000101010101" pitchFamily="34" charset="-127"/>
                <a:ea typeface="LG Smart_H2.0 R" panose="020B0600000101010101" pitchFamily="34" charset="-127"/>
              </a:rPr>
              <a:t> Gear </a:t>
            </a:r>
            <a:r>
              <a:rPr lang="en-US" altLang="ko-KR" sz="900" dirty="0" err="1" smtClean="0">
                <a:latin typeface="LG Smart_H2.0 R" panose="020B0600000101010101" pitchFamily="34" charset="-127"/>
                <a:ea typeface="LG Smart_H2.0 R" panose="020B0600000101010101" pitchFamily="34" charset="-127"/>
              </a:rPr>
              <a:t>nhiều</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tầng</a:t>
            </a:r>
            <a:r>
              <a:rPr lang="vi-VN" altLang="ko-KR" sz="900" dirty="0" smtClean="0">
                <a:latin typeface="Times New Roman" pitchFamily="18" charset="0"/>
                <a:ea typeface="LG Smart_H2.0 R" panose="020B0600000101010101" pitchFamily="34" charset="-127"/>
              </a:rPr>
              <a:t>?</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①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itchFamily="18" charset="0"/>
              </a:rPr>
              <a:t>Tốt</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itchFamily="18" charset="0"/>
              </a:rPr>
              <a:t>khi</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itchFamily="18" charset="0"/>
              </a:rPr>
              <a:t>sử</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itchFamily="18" charset="0"/>
              </a:rPr>
              <a:t>dụng</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itchFamily="18" charset="0"/>
              </a:rPr>
              <a:t>dừng</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itchFamily="18" charset="0"/>
              </a:rPr>
              <a:t>khởi</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itchFamily="18" charset="0"/>
              </a:rPr>
              <a:t>động</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itchFamily="18" charset="0"/>
              </a:rPr>
              <a:t>thường</a:t>
            </a:r>
            <a:r>
              <a:rPr lang="en-US" altLang="ko-KR" sz="900" dirty="0" smtClean="0">
                <a:solidFill>
                  <a:srgbClr val="00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000000"/>
                </a:solidFill>
                <a:latin typeface="LG Smart_H2.0 R" panose="020B0600000101010101" pitchFamily="34" charset="-127"/>
                <a:ea typeface="LG Smart_H2.0 R" panose="020B0600000101010101" pitchFamily="34" charset="-127"/>
                <a:cs typeface="Times New Roman" pitchFamily="18" charset="0"/>
              </a:rPr>
              <a:t>xuyên</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② </a:t>
            </a:r>
            <a:r>
              <a:rPr lang="en-US" altLang="ko-KR" sz="900" dirty="0" err="1" smtClean="0">
                <a:latin typeface="LG Smart_H2.0 R" panose="020B0600000101010101" pitchFamily="34" charset="-127"/>
                <a:ea typeface="LG Smart_H2.0 R" panose="020B0600000101010101" pitchFamily="34" charset="-127"/>
              </a:rPr>
              <a:t>Tính</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năng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chế</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tác</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như</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máy</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giảm</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tốc</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phụ</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tải</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thấp</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③ </a:t>
            </a:r>
            <a:r>
              <a:rPr lang="en-US" altLang="ko-KR" sz="900" dirty="0" err="1" smtClean="0">
                <a:latin typeface="LG Smart_H2.0 R" panose="020B0600000101010101" pitchFamily="34" charset="-127"/>
                <a:ea typeface="LG Smart_H2.0 R" panose="020B0600000101010101" pitchFamily="34" charset="-127"/>
              </a:rPr>
              <a:t>Trường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hợp</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sử</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dụng</a:t>
            </a:r>
            <a:r>
              <a:rPr lang="en-US" altLang="ko-KR" sz="900" dirty="0" smtClean="0">
                <a:latin typeface="LG Smart_H2.0 R" panose="020B0600000101010101" pitchFamily="34" charset="-127"/>
                <a:ea typeface="LG Smart_H2.0 R" panose="020B0600000101010101" pitchFamily="34" charset="-127"/>
              </a:rPr>
              <a:t> Bevel </a:t>
            </a:r>
            <a:r>
              <a:rPr lang="en-US" altLang="ko-KR" sz="900" dirty="0" err="1" smtClean="0">
                <a:latin typeface="LG Smart_H2.0 R" panose="020B0600000101010101" pitchFamily="34" charset="-127"/>
                <a:ea typeface="LG Smart_H2.0 R" panose="020B0600000101010101" pitchFamily="34" charset="-127"/>
              </a:rPr>
              <a:t>trở</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thành</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trục</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giao</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nhau</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b="1" dirty="0">
                <a:solidFill>
                  <a:srgbClr val="FF0000"/>
                </a:solidFill>
                <a:latin typeface="Times New Roman" pitchFamily="18" charset="0"/>
                <a:ea typeface="LG Smart_H2.0 R" panose="020B0600000101010101" pitchFamily="34" charset="-127"/>
              </a:rPr>
              <a:t>  </a:t>
            </a:r>
            <a:r>
              <a:rPr lang="vi-VN" altLang="ko-KR" sz="900" dirty="0">
                <a:latin typeface="Times New Roman" pitchFamily="18" charset="0"/>
                <a:ea typeface="LG Smart_H2.0 R" panose="020B0600000101010101" pitchFamily="34" charset="-127"/>
              </a:rPr>
              <a:t>④ </a:t>
            </a:r>
            <a:r>
              <a:rPr lang="en-US" altLang="ko-KR" sz="900" dirty="0" err="1" smtClean="0">
                <a:latin typeface="LG Smart_H2.0 R" panose="020B0600000101010101" pitchFamily="34" charset="-127"/>
                <a:ea typeface="LG Smart_H2.0 R" panose="020B0600000101010101" pitchFamily="34" charset="-127"/>
              </a:rPr>
              <a:t>Khi</a:t>
            </a:r>
            <a:r>
              <a:rPr lang="en-US" altLang="ko-KR" sz="900" dirty="0" smtClean="0">
                <a:latin typeface="LG Smart_H2.0 R" panose="020B0600000101010101" pitchFamily="34" charset="-127"/>
                <a:ea typeface="LG Smart_H2.0 R" panose="020B0600000101010101" pitchFamily="34" charset="-127"/>
              </a:rPr>
              <a:t> quay </a:t>
            </a:r>
            <a:r>
              <a:rPr lang="en-US" altLang="ko-KR" sz="900" dirty="0" err="1" smtClean="0">
                <a:latin typeface="LG Smart_H2.0 R" panose="020B0600000101010101" pitchFamily="34" charset="-127"/>
                <a:ea typeface="LG Smart_H2.0 R" panose="020B0600000101010101" pitchFamily="34" charset="-127"/>
              </a:rPr>
              <a:t>tốc</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độ</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cao</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tiếng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ồn</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nhỏ</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72. Điều nào không đúng với đặc điểm của </a:t>
            </a:r>
            <a:r>
              <a:rPr lang="en-US" altLang="ko-KR" sz="900" dirty="0">
                <a:latin typeface="LG Smart_H2.0 R" panose="020B0600000101010101" pitchFamily="34" charset="-127"/>
                <a:ea typeface="LG Smart_H2.0 R" panose="020B0600000101010101" pitchFamily="34" charset="-127"/>
              </a:rPr>
              <a:t>Timing Belt</a:t>
            </a:r>
            <a:r>
              <a:rPr lang="vi-VN" altLang="ko-KR" sz="900" dirty="0">
                <a:latin typeface="Times New Roman" pitchFamily="18" charset="0"/>
                <a:ea typeface="LG Smart_H2.0 R" panose="020B0600000101010101" pitchFamily="34" charset="-127"/>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① </a:t>
            </a:r>
            <a:r>
              <a:rPr lang="en-US" altLang="ko-KR" sz="900" dirty="0" err="1">
                <a:latin typeface="LG Smart_H2.0 R" panose="020B0600000101010101" pitchFamily="34" charset="-127"/>
                <a:ea typeface="LG Smart_H2.0 R" panose="020B0600000101010101" pitchFamily="34" charset="-127"/>
              </a:rPr>
              <a:t>Hoạt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động</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chính</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xác</a:t>
            </a:r>
            <a:r>
              <a:rPr lang="en-US" altLang="ko-KR" sz="900" dirty="0">
                <a:latin typeface="LG Smart_H2.0 R" panose="020B0600000101010101" pitchFamily="34" charset="-127"/>
                <a:ea typeface="LG Smart_H2.0 R" panose="020B0600000101010101" pitchFamily="34" charset="-127"/>
              </a:rPr>
              <a:t>, </a:t>
            </a:r>
            <a:r>
              <a:rPr lang="vi-VN" altLang="ko-KR" sz="900" dirty="0" smtClean="0">
                <a:latin typeface="Times New Roman" pitchFamily="18" charset="0"/>
                <a:ea typeface="LG Smart_H2.0 R" panose="020B0600000101010101" pitchFamily="34" charset="-127"/>
              </a:rPr>
              <a:t>không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có</a:t>
            </a:r>
            <a:r>
              <a:rPr lang="en-US" altLang="ko-KR" sz="900" dirty="0" smtClean="0">
                <a:latin typeface="LG Smart_H2.0 R" panose="020B0600000101010101" pitchFamily="34" charset="-127"/>
                <a:ea typeface="LG Smart_H2.0 R" panose="020B0600000101010101" pitchFamily="34" charset="-127"/>
              </a:rPr>
              <a:t> slip</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vi-VN" altLang="ko-KR" sz="900" b="1" dirty="0">
                <a:solidFill>
                  <a:srgbClr val="FF0000"/>
                </a:solidFill>
                <a:latin typeface="Times New Roman" pitchFamily="18" charset="0"/>
                <a:ea typeface="LG Smart_H2.0 R" panose="020B0600000101010101" pitchFamily="34" charset="-127"/>
              </a:rPr>
              <a:t>  ② </a:t>
            </a:r>
            <a:r>
              <a:rPr lang="en-US" altLang="ko-KR" sz="900" b="1" dirty="0" err="1" smtClean="0">
                <a:solidFill>
                  <a:srgbClr val="FF0000"/>
                </a:solidFill>
                <a:latin typeface="LG Smart_H2.0 R" panose="020B0600000101010101" pitchFamily="34" charset="-127"/>
                <a:ea typeface="LG Smart_H2.0 R" panose="020B0600000101010101" pitchFamily="34" charset="-127"/>
              </a:rPr>
              <a:t>Yêu</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cầu</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lực</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a:solidFill>
                  <a:srgbClr val="FF0000"/>
                </a:solidFill>
                <a:latin typeface="LG Smart_H2.0 R" panose="020B0600000101010101" pitchFamily="34" charset="-127"/>
                <a:ea typeface="LG Smart_H2.0 R" panose="020B0600000101010101" pitchFamily="34" charset="-127"/>
              </a:rPr>
              <a:t>căng</a:t>
            </a:r>
            <a:r>
              <a:rPr lang="vi-VN" altLang="ko-KR" sz="900" b="1" dirty="0">
                <a:solidFill>
                  <a:srgbClr val="FF0000"/>
                </a:solidFill>
                <a:latin typeface="Times New Roman" pitchFamily="18" charset="0"/>
                <a:ea typeface="LG Smart_H2.0 R" panose="020B0600000101010101" pitchFamily="34" charset="-127"/>
              </a:rPr>
              <a:t> căng ban đầu cao</a:t>
            </a:r>
          </a:p>
          <a:p>
            <a:pPr eaLnBrk="1" hangingPunct="1">
              <a:spcBef>
                <a:spcPct val="0"/>
              </a:spcBef>
              <a:buFontTx/>
              <a:buNone/>
            </a:pPr>
            <a:r>
              <a:rPr lang="vi-VN" altLang="ko-KR" sz="900" dirty="0">
                <a:latin typeface="Times New Roman" pitchFamily="18" charset="0"/>
                <a:ea typeface="LG Smart_H2.0 R" panose="020B0600000101010101" pitchFamily="34" charset="-127"/>
              </a:rPr>
              <a:t>  ③ </a:t>
            </a:r>
            <a:r>
              <a:rPr lang="en-US" altLang="ko-KR" sz="900" dirty="0" smtClean="0">
                <a:latin typeface="LG Smart_H2.0 R" panose="020B0600000101010101" pitchFamily="34" charset="-127"/>
                <a:ea typeface="LG Smart_H2.0 R" panose="020B0600000101010101" pitchFamily="34" charset="-127"/>
              </a:rPr>
              <a:t>Dung </a:t>
            </a:r>
            <a:r>
              <a:rPr lang="en-US" altLang="ko-KR" sz="900" dirty="0" err="1" smtClean="0">
                <a:latin typeface="LG Smart_H2.0 R" panose="020B0600000101010101" pitchFamily="34" charset="-127"/>
                <a:ea typeface="LG Smart_H2.0 R" panose="020B0600000101010101" pitchFamily="34" charset="-127"/>
              </a:rPr>
              <a:t>lượng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phụ</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tải</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lớn</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④ </a:t>
            </a:r>
            <a:r>
              <a:rPr lang="en-US" altLang="ko-KR" sz="900" dirty="0" err="1">
                <a:latin typeface="LG Smart_H2.0 R" panose="020B0600000101010101" pitchFamily="34" charset="-127"/>
                <a:ea typeface="LG Smart_H2.0 R" panose="020B0600000101010101" pitchFamily="34" charset="-127"/>
              </a:rPr>
              <a:t>Tiếng</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ồn</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thấp</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73. Điều nào không đúng với đặc điểm của </a:t>
            </a:r>
            <a:r>
              <a:rPr lang="en-US" altLang="ko-KR" sz="900" dirty="0">
                <a:latin typeface="LG Smart_H2.0 R" panose="020B0600000101010101" pitchFamily="34" charset="-127"/>
                <a:ea typeface="LG Smart_H2.0 R" panose="020B0600000101010101" pitchFamily="34" charset="-127"/>
              </a:rPr>
              <a:t>Ball Screw</a:t>
            </a:r>
            <a:r>
              <a:rPr lang="vi-VN" altLang="ko-KR" sz="900" dirty="0">
                <a:latin typeface="Times New Roman" pitchFamily="18" charset="0"/>
                <a:ea typeface="LG Smart_H2.0 R" panose="020B0600000101010101" pitchFamily="34" charset="-127"/>
              </a:rPr>
              <a: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① Hiệu quả cao vì được truyền bằng ma sát lăn</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② </a:t>
            </a:r>
            <a:r>
              <a:rPr lang="en-US" altLang="ko-KR" sz="900" dirty="0" err="1">
                <a:latin typeface="LG Smart_H2.0 R" panose="020B0600000101010101" pitchFamily="34" charset="-127"/>
                <a:ea typeface="LG Smart_H2.0 R" panose="020B0600000101010101" pitchFamily="34" charset="-127"/>
              </a:rPr>
              <a:t>Có</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thể</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giảm</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thiểu</a:t>
            </a:r>
            <a:r>
              <a:rPr lang="en-US" altLang="ko-KR" sz="900" dirty="0">
                <a:latin typeface="LG Smart_H2.0 R" panose="020B0600000101010101" pitchFamily="34" charset="-127"/>
                <a:ea typeface="LG Smart_H2.0 R" panose="020B0600000101010101" pitchFamily="34" charset="-127"/>
              </a:rPr>
              <a:t> Backlash</a:t>
            </a:r>
          </a:p>
          <a:p>
            <a:pPr eaLnBrk="1" hangingPunct="1">
              <a:spcBef>
                <a:spcPct val="0"/>
              </a:spcBef>
              <a:buFontTx/>
              <a:buNone/>
            </a:pPr>
            <a:r>
              <a:rPr lang="vi-VN" altLang="ko-KR" sz="900" b="1" dirty="0">
                <a:solidFill>
                  <a:srgbClr val="FF0000"/>
                </a:solidFill>
                <a:latin typeface="Times New Roman" pitchFamily="18" charset="0"/>
                <a:ea typeface="LG Smart_H2.0 R" panose="020B0600000101010101" pitchFamily="34" charset="-127"/>
              </a:rPr>
              <a:t>  ③ </a:t>
            </a:r>
            <a:r>
              <a:rPr lang="en-US" altLang="ko-KR" sz="900" b="1" dirty="0" err="1" smtClean="0">
                <a:solidFill>
                  <a:srgbClr val="FF0000"/>
                </a:solidFill>
                <a:latin typeface="LG Smart_H2.0 R" panose="020B0600000101010101" pitchFamily="34" charset="-127"/>
                <a:ea typeface="LG Smart_H2.0 R" panose="020B0600000101010101" pitchFamily="34" charset="-127"/>
              </a:rPr>
              <a:t>Khả</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năng</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chống</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lăn</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cao</a:t>
            </a:r>
            <a:r>
              <a:rPr lang="vi-VN" altLang="ko-KR" sz="900" b="1" dirty="0" smtClean="0">
                <a:solidFill>
                  <a:srgbClr val="FF0000"/>
                </a:solidFill>
                <a:latin typeface="Times New Roman" pitchFamily="18" charset="0"/>
                <a:ea typeface="LG Smart_H2.0 R" panose="020B0600000101010101" pitchFamily="34" charset="-127"/>
              </a:rPr>
              <a:t>.</a:t>
            </a:r>
            <a:endParaRPr lang="vi-VN" altLang="ko-KR" sz="900" b="1" dirty="0">
              <a:solidFill>
                <a:srgbClr val="FF0000"/>
              </a:solidFill>
              <a:latin typeface="Times New Roman" pitchFamily="18" charset="0"/>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④ Tuổi thọ cao hơn </a:t>
            </a:r>
            <a:r>
              <a:rPr lang="en-US" altLang="ko-KR" sz="900" dirty="0">
                <a:latin typeface="LG Smart_H2.0 R" panose="020B0600000101010101" pitchFamily="34" charset="-127"/>
                <a:ea typeface="LG Smart_H2.0 R" panose="020B0600000101010101" pitchFamily="34" charset="-127"/>
              </a:rPr>
              <a:t>so </a:t>
            </a:r>
            <a:r>
              <a:rPr lang="en-US" altLang="ko-KR" sz="900" dirty="0" err="1">
                <a:latin typeface="LG Smart_H2.0 R" panose="020B0600000101010101" pitchFamily="34" charset="-127"/>
                <a:ea typeface="LG Smart_H2.0 R" panose="020B0600000101010101" pitchFamily="34" charset="-127"/>
              </a:rPr>
              <a:t>với</a:t>
            </a:r>
            <a:r>
              <a:rPr lang="en-US" altLang="ko-KR" sz="900" dirty="0">
                <a:latin typeface="LG Smart_H2.0 R" panose="020B0600000101010101" pitchFamily="34" charset="-127"/>
                <a:ea typeface="LG Smart_H2.0 R" panose="020B0600000101010101" pitchFamily="34" charset="-127"/>
              </a:rPr>
              <a:t> </a:t>
            </a:r>
            <a:r>
              <a:rPr lang="en-US" altLang="ko-KR" sz="900" dirty="0" smtClean="0">
                <a:latin typeface="LG Smart_H2.0 R" panose="020B0600000101010101" pitchFamily="34" charset="-127"/>
                <a:ea typeface="LG Smart_H2.0 R" panose="020B0600000101010101" pitchFamily="34" charset="-127"/>
              </a:rPr>
              <a:t>ma </a:t>
            </a:r>
            <a:r>
              <a:rPr lang="en-US" altLang="ko-KR" sz="900" dirty="0" err="1">
                <a:latin typeface="LG Smart_H2.0 R" panose="020B0600000101010101" pitchFamily="34" charset="-127"/>
                <a:ea typeface="LG Smart_H2.0 R" panose="020B0600000101010101" pitchFamily="34" charset="-127"/>
              </a:rPr>
              <a:t>sát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trượt</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74. Điều gì không đúng với các đặc điểm của Thanh dẫn LM?</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a:t>
            </a:r>
            <a:r>
              <a:rPr lang="vi-VN" altLang="ko-KR" sz="900" b="1" dirty="0" smtClean="0">
                <a:solidFill>
                  <a:srgbClr val="FF0000"/>
                </a:solidFill>
                <a:latin typeface="Times New Roman" pitchFamily="18" charset="0"/>
                <a:ea typeface="LG Smart_H2.0 R" panose="020B0600000101010101" pitchFamily="34" charset="-127"/>
              </a:rPr>
              <a:t>① </a:t>
            </a:r>
            <a:r>
              <a:rPr lang="vi-VN" altLang="ko-KR" sz="900" b="1" dirty="0">
                <a:solidFill>
                  <a:srgbClr val="FF0000"/>
                </a:solidFill>
                <a:latin typeface="Times New Roman" pitchFamily="18" charset="0"/>
                <a:ea typeface="LG Smart_H2.0 R" panose="020B0600000101010101" pitchFamily="34" charset="-127"/>
              </a:rPr>
              <a:t>Xảy ra </a:t>
            </a:r>
            <a:r>
              <a:rPr lang="en-US" altLang="ko-KR" sz="900" b="1" dirty="0" smtClean="0">
                <a:solidFill>
                  <a:srgbClr val="FF0000"/>
                </a:solidFill>
                <a:latin typeface="LG Smart_H2.0 R" panose="020B0600000101010101" pitchFamily="34" charset="-127"/>
                <a:ea typeface="LG Smart_H2.0 R" panose="020B0600000101010101" pitchFamily="34" charset="-127"/>
              </a:rPr>
              <a:t>stick slip</a:t>
            </a:r>
            <a:r>
              <a:rPr lang="vi-VN" altLang="ko-KR" sz="900" b="1" dirty="0" smtClean="0">
                <a:solidFill>
                  <a:srgbClr val="FF0000"/>
                </a:solidFill>
                <a:latin typeface="Times New Roman" pitchFamily="18" charset="0"/>
                <a:ea typeface="LG Smart_H2.0 R" panose="020B0600000101010101" pitchFamily="34" charset="-127"/>
              </a:rPr>
              <a:t> </a:t>
            </a:r>
            <a:r>
              <a:rPr lang="vi-VN" altLang="ko-KR" sz="900" b="1" dirty="0">
                <a:solidFill>
                  <a:srgbClr val="FF0000"/>
                </a:solidFill>
                <a:latin typeface="Times New Roman" pitchFamily="18" charset="0"/>
                <a:ea typeface="LG Smart_H2.0 R" panose="020B0600000101010101" pitchFamily="34" charset="-127"/>
              </a:rPr>
              <a:t>và không bị mất chuyển </a:t>
            </a:r>
            <a:r>
              <a:rPr lang="vi-VN" altLang="ko-KR" sz="900" b="1" dirty="0" smtClean="0">
                <a:solidFill>
                  <a:srgbClr val="FF0000"/>
                </a:solidFill>
                <a:latin typeface="Times New Roman" pitchFamily="18" charset="0"/>
                <a:ea typeface="LG Smart_H2.0 R" panose="020B0600000101010101" pitchFamily="34" charset="-127"/>
              </a:rPr>
              <a:t>động</a:t>
            </a:r>
            <a:r>
              <a:rPr lang="en-US" altLang="ko-KR" sz="900" b="1" dirty="0" smtClean="0">
                <a:solidFill>
                  <a:srgbClr val="FF0000"/>
                </a:solidFill>
                <a:latin typeface="LG Smart_H2.0 R" panose="020B0600000101010101" pitchFamily="34" charset="-127"/>
                <a:ea typeface="LG Smart_H2.0 R" panose="020B0600000101010101" pitchFamily="34" charset="-127"/>
              </a:rPr>
              <a:t> roast</a:t>
            </a:r>
            <a:r>
              <a:rPr lang="vi-VN" altLang="ko-KR" sz="900" b="1" dirty="0" smtClean="0">
                <a:solidFill>
                  <a:srgbClr val="FF0000"/>
                </a:solidFill>
                <a:latin typeface="Times New Roman" pitchFamily="18" charset="0"/>
                <a:ea typeface="LG Smart_H2.0 R" panose="020B0600000101010101" pitchFamily="34" charset="-127"/>
              </a:rPr>
              <a:t>.</a:t>
            </a:r>
            <a:endParaRPr lang="vi-VN" altLang="ko-KR" sz="900" b="1" dirty="0">
              <a:solidFill>
                <a:srgbClr val="FF0000"/>
              </a:solidFill>
              <a:latin typeface="Times New Roman" pitchFamily="18" charset="0"/>
              <a:ea typeface="LG Smart_H2.0 R" panose="020B0600000101010101" pitchFamily="34" charset="-127"/>
            </a:endParaRPr>
          </a:p>
          <a:p>
            <a:pPr eaLnBrk="1" hangingPunct="1">
              <a:buFontTx/>
              <a:buNone/>
            </a:pPr>
            <a:r>
              <a:rPr lang="en-US" altLang="ko-KR" sz="900" dirty="0">
                <a:latin typeface="LG Smart_H2.0 R" panose="020B0600000101010101" pitchFamily="34" charset="-127"/>
                <a:ea typeface="LG Smart_H2.0 R" panose="020B0600000101010101" pitchFamily="34" charset="-127"/>
              </a:rPr>
              <a:t>  </a:t>
            </a:r>
            <a:r>
              <a:rPr lang="vi-VN" altLang="ko-KR" sz="900" dirty="0" smtClean="0">
                <a:latin typeface="Times New Roman" pitchFamily="18" charset="0"/>
                <a:ea typeface="LG Smart_H2.0 R" panose="020B0600000101010101" pitchFamily="34" charset="-127"/>
              </a:rPr>
              <a:t>② </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Tạo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ra</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độ</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cứng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cao</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bằng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cách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lắp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đặt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trước</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buFontTx/>
              <a:buNone/>
            </a:pPr>
            <a:r>
              <a:rPr lang="vi-VN" altLang="ko-KR" sz="900" dirty="0">
                <a:latin typeface="Times New Roman" pitchFamily="18" charset="0"/>
                <a:ea typeface="LG Smart_H2.0 R" panose="020B0600000101010101" pitchFamily="34" charset="-127"/>
              </a:rPr>
              <a:t>  </a:t>
            </a:r>
            <a:r>
              <a:rPr lang="vi-VN" altLang="ko-KR" sz="900" dirty="0" smtClean="0">
                <a:latin typeface="Times New Roman" pitchFamily="18" charset="0"/>
                <a:ea typeface="LG Smart_H2.0 R" panose="020B0600000101010101" pitchFamily="34" charset="-127"/>
              </a:rPr>
              <a:t>③ </a:t>
            </a:r>
            <a:r>
              <a:rPr lang="en-US" altLang="ko-KR" sz="900" dirty="0" err="1">
                <a:latin typeface="LG Smart_H2.0 R" panose="020B0600000101010101" pitchFamily="34" charset="-127"/>
                <a:ea typeface="LG Smart_H2.0 R" panose="020B0600000101010101" pitchFamily="34" charset="-127"/>
                <a:cs typeface="Times New Roman" pitchFamily="18" charset="0"/>
              </a:rPr>
              <a:t>Có</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thể</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duy</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trì</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mức</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độ</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trong</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thời</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gian</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a:latin typeface="LG Smart_H2.0 R" panose="020B0600000101010101" pitchFamily="34" charset="-127"/>
                <a:ea typeface="LG Smart_H2.0 R" panose="020B0600000101010101" pitchFamily="34" charset="-127"/>
                <a:cs typeface="Times New Roman" pitchFamily="18" charset="0"/>
              </a:rPr>
              <a:t>dài</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a:t>
            </a:r>
            <a:r>
              <a:rPr lang="en-US" altLang="ko-KR" sz="900" dirty="0" smtClean="0">
                <a:latin typeface="LG Smart_H2.0 R" panose="020B0600000101010101" pitchFamily="34" charset="-127"/>
                <a:ea typeface="LG Smart_H2.0 R" panose="020B0600000101010101" pitchFamily="34" charset="-127"/>
              </a:rPr>
              <a:t> </a:t>
            </a:r>
            <a:r>
              <a:rPr lang="en-US" altLang="ko-KR" sz="900" dirty="0">
                <a:latin typeface="LG Smart_H2.0 R" panose="020B0600000101010101" pitchFamily="34" charset="-127"/>
                <a:ea typeface="LG Smart_H2.0 R" panose="020B0600000101010101" pitchFamily="34" charset="-127"/>
              </a:rPr>
              <a:t>④ </a:t>
            </a:r>
            <a:r>
              <a:rPr lang="en-US" altLang="ko-KR" sz="900" dirty="0" err="1">
                <a:latin typeface="LG Smart_H2.0 R" panose="020B0600000101010101" pitchFamily="34" charset="-127"/>
                <a:ea typeface="LG Smart_H2.0 R" panose="020B0600000101010101" pitchFamily="34" charset="-127"/>
              </a:rPr>
              <a:t>Hệ</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số</a:t>
            </a:r>
            <a:r>
              <a:rPr lang="en-US" altLang="ko-KR" sz="900" dirty="0">
                <a:latin typeface="LG Smart_H2.0 R" panose="020B0600000101010101" pitchFamily="34" charset="-127"/>
                <a:ea typeface="LG Smart_H2.0 R" panose="020B0600000101010101" pitchFamily="34" charset="-127"/>
              </a:rPr>
              <a:t> ma </a:t>
            </a:r>
            <a:r>
              <a:rPr lang="en-US" altLang="ko-KR" sz="900" dirty="0" err="1">
                <a:latin typeface="LG Smart_H2.0 R" panose="020B0600000101010101" pitchFamily="34" charset="-127"/>
                <a:ea typeface="LG Smart_H2.0 R" panose="020B0600000101010101" pitchFamily="34" charset="-127"/>
              </a:rPr>
              <a:t>sát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thấp</a:t>
            </a:r>
            <a:r>
              <a:rPr lang="en-US" altLang="ko-KR" sz="900" dirty="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sẽ</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tiết</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kiệm</a:t>
            </a:r>
            <a:r>
              <a:rPr lang="en-US" altLang="ko-KR" sz="900" dirty="0" smtClean="0">
                <a:latin typeface="LG Smart_H2.0 R" panose="020B0600000101010101" pitchFamily="34" charset="-127"/>
                <a:ea typeface="LG Smart_H2.0 R" panose="020B0600000101010101" pitchFamily="34" charset="-127"/>
              </a:rPr>
              <a:t> chi </a:t>
            </a:r>
            <a:r>
              <a:rPr lang="en-US" altLang="ko-KR" sz="900" dirty="0" err="1" smtClean="0">
                <a:latin typeface="LG Smart_H2.0 R" panose="020B0600000101010101" pitchFamily="34" charset="-127"/>
                <a:ea typeface="LG Smart_H2.0 R" panose="020B0600000101010101" pitchFamily="34" charset="-127"/>
              </a:rPr>
              <a:t>phí</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vận</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hành</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máy</a:t>
            </a:r>
            <a:endParaRPr lang="en-US" altLang="ko-KR" sz="900" dirty="0">
              <a:latin typeface="LG Smart_H2.0 R" panose="020B0600000101010101" pitchFamily="34" charset="-127"/>
              <a:ea typeface="LG Smart_H2.0 R" panose="020B0600000101010101" pitchFamily="34" charset="-127"/>
            </a:endParaRPr>
          </a:p>
        </p:txBody>
      </p:sp>
    </p:spTree>
    <p:extLst>
      <p:ext uri="{BB962C8B-B14F-4D97-AF65-F5344CB8AC3E}">
        <p14:creationId xmlns:p14="http://schemas.microsoft.com/office/powerpoint/2010/main" val="2176001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latin typeface="LG Smart_H2.0 R" panose="020B0600000101010101" pitchFamily="34" charset="-127"/>
              <a:ea typeface="LG Smart_H2.0 R" panose="020B0600000101010101" pitchFamily="34" charset="-127"/>
            </a:endParaRPr>
          </a:p>
        </p:txBody>
      </p:sp>
      <p:sp>
        <p:nvSpPr>
          <p:cNvPr id="9219" name="Rectangle 4"/>
          <p:cNvSpPr>
            <a:spLocks noChangeArrowheads="1"/>
          </p:cNvSpPr>
          <p:nvPr/>
        </p:nvSpPr>
        <p:spPr bwMode="auto">
          <a:xfrm>
            <a:off x="304800" y="809625"/>
            <a:ext cx="3124200" cy="886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75. </a:t>
            </a:r>
            <a:r>
              <a:rPr lang="en-US" altLang="ko-KR" sz="900" dirty="0" err="1" smtClean="0">
                <a:latin typeface="Times New Roman" pitchFamily="18" charset="0"/>
                <a:ea typeface="LG Smart_H2.0 R" panose="020B0600000101010101" pitchFamily="34" charset="-127"/>
                <a:cs typeface="Times New Roman" pitchFamily="18" charset="0"/>
              </a:rPr>
              <a:t>Chọn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đáp</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án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đúng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về</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đặc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tính</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Ball Spline</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solidFill>
                  <a:srgbClr val="FF0000"/>
                </a:solidFill>
                <a:latin typeface="Times New Roman" pitchFamily="18" charset="0"/>
                <a:ea typeface="LG Smart_H2.0 R" panose="020B0600000101010101" pitchFamily="34" charset="-127"/>
                <a:cs typeface="Times New Roman" pitchFamily="18" charset="0"/>
              </a:rPr>
              <a:t>①</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Là</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cấu</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trúc</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có</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thể</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tải</a:t>
            </a:r>
            <a:r>
              <a:rPr lang="en-US" altLang="ko-KR" sz="900" dirty="0" smtClean="0">
                <a:solidFill>
                  <a:srgbClr val="FF0000"/>
                </a:solidFill>
                <a:latin typeface="Times New Roman" pitchFamily="18" charset="0"/>
                <a:ea typeface="LG Smart_H2.0 R" panose="020B0600000101010101" pitchFamily="34" charset="-127"/>
                <a:cs typeface="Times New Roman" pitchFamily="18" charset="0"/>
              </a:rPr>
              <a:t> </a:t>
            </a:r>
            <a:r>
              <a:rPr lang="en-US" altLang="ko-KR" sz="900" dirty="0" err="1" smtClean="0">
                <a:solidFill>
                  <a:srgbClr val="FF0000"/>
                </a:solidFill>
                <a:latin typeface="Times New Roman" pitchFamily="18" charset="0"/>
                <a:ea typeface="LG Smart_H2.0 R" panose="020B0600000101010101" pitchFamily="34" charset="-127"/>
                <a:cs typeface="Times New Roman" pitchFamily="18" charset="0"/>
              </a:rPr>
              <a:t>trước</a:t>
            </a:r>
            <a:r>
              <a:rPr lang="vi-VN" altLang="ko-KR" sz="900" dirty="0" smtClean="0">
                <a:solidFill>
                  <a:srgbClr val="FF0000"/>
                </a:solidFill>
                <a:latin typeface="Times New Roman" pitchFamily="18" charset="0"/>
                <a:ea typeface="LG Smart_H2.0 R" panose="020B0600000101010101" pitchFamily="34" charset="-127"/>
                <a:cs typeface="Times New Roman" pitchFamily="18" charset="0"/>
              </a:rPr>
              <a:t> </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có</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khả</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năng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truyền</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mô</a:t>
            </a:r>
            <a:r>
              <a:rPr lang="en-US" altLang="ko-KR" sz="900" dirty="0" smtClean="0">
                <a:latin typeface="LG Smart_H2.0 R" panose="020B0600000101010101" pitchFamily="34" charset="-127"/>
                <a:ea typeface="LG Smart_H2.0 R" panose="020B0600000101010101" pitchFamily="34" charset="-127"/>
                <a:cs typeface="Times New Roman" pitchFamily="18" charset="0"/>
              </a:rPr>
              <a:t>-men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xoắn</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③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thể</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dụng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trường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hợp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trọng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tải</a:t>
            </a:r>
            <a:r>
              <a:rPr lang="en-US" altLang="ko-KR" sz="900" dirty="0" smtClean="0">
                <a:latin typeface="LG Smart_H2.0 R" panose="020B0600000101010101" pitchFamily="34" charset="-127"/>
                <a:ea typeface="LG Smart_H2.0 R" panose="020B0600000101010101" pitchFamily="34" charset="-127"/>
                <a:cs typeface="Times New Roman" pitchFamily="18" charset="0"/>
              </a:rPr>
              <a:t> Overhang                           </a:t>
            </a: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④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Không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thể</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sử</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dụng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trong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trường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hợp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đang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Moment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76.</a:t>
            </a:r>
            <a:r>
              <a:rPr lang="en-US" altLang="ko-KR" sz="900" dirty="0" err="1" smtClean="0">
                <a:latin typeface="Times New Roman" pitchFamily="18" charset="0"/>
                <a:ea typeface="LG Smart_H2.0 R" panose="020B0600000101010101" pitchFamily="34" charset="-127"/>
                <a:cs typeface="Times New Roman" pitchFamily="18" charset="0"/>
              </a:rPr>
              <a:t>Phương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thức</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nào</a:t>
            </a:r>
            <a:r>
              <a:rPr lang="en-US" altLang="ko-KR" sz="900" dirty="0" smtClean="0">
                <a:latin typeface="Times New Roman" pitchFamily="18" charset="0"/>
                <a:ea typeface="LG Smart_H2.0 R" panose="020B0600000101010101" pitchFamily="34" charset="-127"/>
                <a:cs typeface="Times New Roman" pitchFamily="18" charset="0"/>
              </a:rPr>
              <a:t> Ball Screw </a:t>
            </a:r>
            <a:r>
              <a:rPr lang="en-US" altLang="ko-KR" sz="900" dirty="0" err="1" smtClean="0">
                <a:latin typeface="Times New Roman" pitchFamily="18" charset="0"/>
                <a:ea typeface="LG Smart_H2.0 R" panose="020B0600000101010101" pitchFamily="34" charset="-127"/>
                <a:cs typeface="Times New Roman" pitchFamily="18" charset="0"/>
              </a:rPr>
              <a:t>nhỏ</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gọn</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hơn</a:t>
            </a:r>
            <a:r>
              <a:rPr lang="en-US" altLang="ko-KR" sz="900" dirty="0" smtClean="0">
                <a:latin typeface="Times New Roman" pitchFamily="18" charset="0"/>
                <a:ea typeface="LG Smart_H2.0 R" panose="020B0600000101010101" pitchFamily="34" charset="-127"/>
                <a:cs typeface="Times New Roman" pitchFamily="18" charset="0"/>
              </a:rPr>
              <a:t> Double Nut Type, </a:t>
            </a:r>
            <a:r>
              <a:rPr lang="en-US" altLang="ko-KR" sz="900" dirty="0" err="1" smtClean="0">
                <a:latin typeface="Times New Roman" pitchFamily="18" charset="0"/>
                <a:ea typeface="LG Smart_H2.0 R" panose="020B0600000101010101" pitchFamily="34" charset="-127"/>
                <a:cs typeface="Times New Roman" pitchFamily="18" charset="0"/>
              </a:rPr>
              <a:t>không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sử</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dụng</a:t>
            </a:r>
            <a:r>
              <a:rPr lang="en-US" altLang="ko-KR" sz="900" dirty="0" smtClean="0">
                <a:latin typeface="Times New Roman" pitchFamily="18" charset="0"/>
                <a:ea typeface="LG Smart_H2.0 R" panose="020B0600000101010101" pitchFamily="34" charset="-127"/>
                <a:cs typeface="Times New Roman" pitchFamily="18" charset="0"/>
              </a:rPr>
              <a:t> Spacer, </a:t>
            </a:r>
            <a:r>
              <a:rPr lang="en-US" altLang="ko-KR" sz="900" dirty="0" err="1" smtClean="0">
                <a:latin typeface="Times New Roman" pitchFamily="18" charset="0"/>
                <a:ea typeface="LG Smart_H2.0 R" panose="020B0600000101010101" pitchFamily="34" charset="-127"/>
                <a:cs typeface="Times New Roman" pitchFamily="18" charset="0"/>
              </a:rPr>
              <a:t>thay</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đổi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Hoem</a:t>
            </a:r>
            <a:r>
              <a:rPr lang="en-US" altLang="ko-KR" sz="900" dirty="0" smtClean="0">
                <a:latin typeface="Times New Roman" pitchFamily="18" charset="0"/>
                <a:ea typeface="LG Smart_H2.0 R" panose="020B0600000101010101" pitchFamily="34" charset="-127"/>
                <a:cs typeface="Times New Roman" pitchFamily="18" charset="0"/>
              </a:rPr>
              <a:t> Pitch </a:t>
            </a:r>
            <a:r>
              <a:rPr lang="en-US" altLang="ko-KR" sz="900" dirty="0" err="1" smtClean="0">
                <a:latin typeface="Times New Roman" pitchFamily="18" charset="0"/>
                <a:ea typeface="LG Smart_H2.0 R" panose="020B0600000101010101" pitchFamily="34" charset="-127"/>
                <a:cs typeface="Times New Roman" pitchFamily="18" charset="0"/>
              </a:rPr>
              <a:t>của</a:t>
            </a:r>
            <a:r>
              <a:rPr lang="en-US" altLang="ko-KR" sz="900" dirty="0" smtClean="0">
                <a:latin typeface="Times New Roman" pitchFamily="18" charset="0"/>
                <a:ea typeface="LG Smart_H2.0 R" panose="020B0600000101010101" pitchFamily="34" charset="-127"/>
                <a:cs typeface="Times New Roman" pitchFamily="18" charset="0"/>
              </a:rPr>
              <a:t> Nut </a:t>
            </a:r>
            <a:r>
              <a:rPr lang="en-US" altLang="ko-KR" sz="900" dirty="0" err="1" smtClean="0">
                <a:latin typeface="Times New Roman" pitchFamily="18" charset="0"/>
                <a:ea typeface="LG Smart_H2.0 R" panose="020B0600000101010101" pitchFamily="34" charset="-127"/>
                <a:cs typeface="Times New Roman" pitchFamily="18" charset="0"/>
              </a:rPr>
              <a:t>rồi</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cung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cấp</a:t>
            </a:r>
            <a:r>
              <a:rPr lang="en-US" altLang="ko-KR" sz="900" dirty="0" smtClean="0">
                <a:latin typeface="Times New Roman" pitchFamily="18" charset="0"/>
                <a:ea typeface="LG Smart_H2.0 R" panose="020B0600000101010101" pitchFamily="34" charset="-127"/>
                <a:cs typeface="Times New Roman" pitchFamily="18" charset="0"/>
              </a:rPr>
              <a:t> Pre- load</a:t>
            </a:r>
            <a:r>
              <a:rPr lang="fr-FR" altLang="ko-KR" sz="900" dirty="0" smtClean="0">
                <a:latin typeface="LG Smart_H2.0 R" panose="020B0600000101010101" pitchFamily="34" charset="-127"/>
                <a:ea typeface="LG Smart_H2.0 R" panose="020B0600000101010101" pitchFamily="34" charset="-127"/>
              </a:rPr>
              <a:t>?</a:t>
            </a:r>
            <a:endParaRPr lang="fr-FR"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smtClean="0">
                <a:latin typeface="Times New Roman" pitchFamily="18" charset="0"/>
                <a:ea typeface="LG Smart_H2.0 R" panose="020B0600000101010101" pitchFamily="34" charset="-127"/>
                <a:cs typeface="Times New Roman" pitchFamily="18" charset="0"/>
              </a:rPr>
              <a:t>①</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Phương</a:t>
            </a:r>
            <a:r>
              <a:rPr lang="en-US" altLang="ko-KR" sz="900" dirty="0" smtClean="0">
                <a:latin typeface="Times New Roman" pitchFamily="18" charset="0"/>
                <a:ea typeface="LG Smart_H2.0 R" panose="020B0600000101010101" pitchFamily="34" charset="-127"/>
                <a:cs typeface="Times New Roman" pitchFamily="18" charset="0"/>
              </a:rPr>
              <a:t> </a:t>
            </a:r>
            <a:r>
              <a:rPr lang="en-US" altLang="ko-KR" sz="900" dirty="0" err="1" smtClean="0">
                <a:latin typeface="Times New Roman" pitchFamily="18" charset="0"/>
                <a:ea typeface="LG Smart_H2.0 R" panose="020B0600000101010101" pitchFamily="34" charset="-127"/>
                <a:cs typeface="Times New Roman" pitchFamily="18" charset="0"/>
              </a:rPr>
              <a:t>thức</a:t>
            </a:r>
            <a:r>
              <a:rPr lang="en-US" altLang="ko-KR" sz="900" dirty="0" smtClean="0">
                <a:latin typeface="Times New Roman" pitchFamily="18" charset="0"/>
                <a:ea typeface="LG Smart_H2.0 R" panose="020B0600000101010101" pitchFamily="34" charset="-127"/>
                <a:cs typeface="Times New Roman" pitchFamily="18" charset="0"/>
              </a:rPr>
              <a:t> Double Nut </a:t>
            </a:r>
          </a:p>
          <a:p>
            <a:pPr eaLnBrk="1" hangingPunct="1">
              <a:spcBef>
                <a:spcPct val="0"/>
              </a:spcBef>
              <a:buFontTx/>
              <a:buNone/>
            </a:pPr>
            <a:r>
              <a:rPr lang="en-US" altLang="ko-KR" sz="900" dirty="0" smtClean="0">
                <a:latin typeface="LG Smart_H2.0 R" panose="020B0600000101010101" pitchFamily="34" charset="-127"/>
                <a:ea typeface="LG Smart_H2.0 R" panose="020B0600000101010101" pitchFamily="34" charset="-127"/>
                <a:cs typeface="Times New Roman" pitchFamily="18" charset="0"/>
              </a:rPr>
              <a:t>②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Phương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thức</a:t>
            </a:r>
            <a:r>
              <a:rPr lang="en-US" altLang="ko-KR" sz="900" dirty="0" smtClean="0">
                <a:latin typeface="LG Smart_H2.0 R" panose="020B0600000101010101" pitchFamily="34" charset="-127"/>
                <a:ea typeface="LG Smart_H2.0 R" panose="020B0600000101010101" pitchFamily="34" charset="-127"/>
                <a:cs typeface="Times New Roman" pitchFamily="18" charset="0"/>
              </a:rPr>
              <a:t> Deflector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lệch</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hướng</a:t>
            </a:r>
            <a:r>
              <a:rPr lang="en-US" altLang="ko-KR" sz="900" dirty="0" smtClean="0">
                <a:latin typeface="LG Smart_H2.0 R" panose="020B0600000101010101" pitchFamily="34" charset="-127"/>
                <a:ea typeface="LG Smart_H2.0 R" panose="020B0600000101010101" pitchFamily="34" charset="-127"/>
                <a:cs typeface="Times New Roman" pitchFamily="18" charset="0"/>
              </a:rPr>
              <a:t>)</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solidFill>
                  <a:srgbClr val="FF0000"/>
                </a:solidFill>
                <a:latin typeface="Times New Roman" pitchFamily="18" charset="0"/>
                <a:ea typeface="LG Smart_H2.0 R" panose="020B0600000101010101" pitchFamily="34" charset="-127"/>
                <a:cs typeface="Times New Roman" pitchFamily="18" charset="0"/>
              </a:rPr>
              <a:t>③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Phương</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solidFill>
                  <a:srgbClr val="FF0000"/>
                </a:solidFill>
                <a:latin typeface="LG Smart_H2.0 R" panose="020B0600000101010101" pitchFamily="34" charset="-127"/>
                <a:ea typeface="LG Smart_H2.0 R" panose="020B0600000101010101" pitchFamily="34" charset="-127"/>
                <a:cs typeface="Times New Roman" pitchFamily="18" charset="0"/>
              </a:rPr>
              <a:t>thức</a:t>
            </a:r>
            <a:r>
              <a:rPr lang="en-US" altLang="ko-KR" sz="900" dirty="0" smtClean="0">
                <a:solidFill>
                  <a:srgbClr val="FF0000"/>
                </a:solidFill>
                <a:latin typeface="LG Smart_H2.0 R" panose="020B0600000101010101" pitchFamily="34" charset="-127"/>
                <a:ea typeface="LG Smart_H2.0 R" panose="020B0600000101010101" pitchFamily="34" charset="-127"/>
                <a:cs typeface="Times New Roman" pitchFamily="18" charset="0"/>
              </a:rPr>
              <a:t> Offset</a:t>
            </a:r>
            <a:endParaRPr lang="en-US" altLang="ko-KR" sz="900"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cs typeface="Times New Roman" pitchFamily="18" charset="0"/>
              </a:rPr>
              <a:t>④ </a:t>
            </a:r>
            <a:r>
              <a:rPr lang="en-US" altLang="ko-KR" sz="900" dirty="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Phương</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thức</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áp</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suất</a:t>
            </a:r>
            <a:r>
              <a:rPr lang="en-US" altLang="ko-KR" sz="900" dirty="0" smtClean="0">
                <a:latin typeface="LG Smart_H2.0 R" panose="020B0600000101010101" pitchFamily="34" charset="-127"/>
                <a:ea typeface="LG Smart_H2.0 R" panose="020B0600000101010101" pitchFamily="34" charset="-127"/>
                <a:cs typeface="Times New Roman" pitchFamily="18" charset="0"/>
              </a:rPr>
              <a:t> </a:t>
            </a:r>
            <a:r>
              <a:rPr lang="en-US" altLang="ko-KR" sz="900" dirty="0" err="1" smtClean="0">
                <a:latin typeface="LG Smart_H2.0 R" panose="020B0600000101010101" pitchFamily="34" charset="-127"/>
                <a:ea typeface="LG Smart_H2.0 R" panose="020B0600000101010101" pitchFamily="34" charset="-127"/>
                <a:cs typeface="Times New Roman" pitchFamily="18" charset="0"/>
              </a:rPr>
              <a:t>tĩnh</a:t>
            </a:r>
            <a:r>
              <a:rPr lang="en-US" altLang="ko-KR" sz="900" dirty="0" smtClean="0">
                <a:latin typeface="LG Smart_H2.0 R" panose="020B0600000101010101" pitchFamily="34" charset="-127"/>
                <a:ea typeface="LG Smart_H2.0 R" panose="020B0600000101010101" pitchFamily="34" charset="-127"/>
                <a:cs typeface="Times New Roman" pitchFamily="18" charset="0"/>
              </a:rPr>
              <a:t> (static pressure)</a:t>
            </a:r>
            <a:endParaRPr lang="en-US" altLang="ko-KR" sz="900" dirty="0">
              <a:latin typeface="LG Smart_H2.0 R" panose="020B0600000101010101" pitchFamily="34" charset="-127"/>
              <a:ea typeface="LG Smart_H2.0 R" panose="020B0600000101010101" pitchFamily="34" charset="-127"/>
              <a:cs typeface="Times New Roman" pitchFamily="18" charset="0"/>
            </a:endParaRPr>
          </a:p>
          <a:p>
            <a:pPr eaLnBrk="1" hangingPunct="1">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77. Điều gì không đúng với mô tả về chất bôi trơn?</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① Hầu hết các chất bôi trơn đều có nguồn gốc từ </a:t>
            </a:r>
            <a:r>
              <a:rPr lang="vi-VN" altLang="ko-KR" sz="900" dirty="0" smtClean="0">
                <a:latin typeface="Times New Roman" pitchFamily="18" charset="0"/>
                <a:ea typeface="LG Smart_H2.0 R" panose="020B0600000101010101" pitchFamily="34" charset="-127"/>
              </a:rPr>
              <a:t>dầu </a:t>
            </a:r>
            <a:r>
              <a:rPr lang="vi-VN" altLang="ko-KR" sz="900" dirty="0">
                <a:latin typeface="Times New Roman" pitchFamily="18" charset="0"/>
                <a:ea typeface="LG Smart_H2.0 R" panose="020B0600000101010101" pitchFamily="34" charset="-127"/>
              </a:rPr>
              <a:t>khoáng</a:t>
            </a:r>
          </a:p>
          <a:p>
            <a:pPr eaLnBrk="1" hangingPunct="1">
              <a:spcBef>
                <a:spcPct val="0"/>
              </a:spcBef>
              <a:buFontTx/>
              <a:buNone/>
            </a:pPr>
            <a:r>
              <a:rPr lang="vi-VN" altLang="ko-KR" sz="900" dirty="0">
                <a:latin typeface="Times New Roman" pitchFamily="18" charset="0"/>
                <a:ea typeface="LG Smart_H2.0 R" panose="020B0600000101010101" pitchFamily="34" charset="-127"/>
              </a:rPr>
              <a:t>  ② Cần có đủ độ </a:t>
            </a:r>
            <a:r>
              <a:rPr lang="en-US" altLang="ko-KR" sz="900" dirty="0" err="1">
                <a:latin typeface="LG Smart_H2.0 R" panose="020B0600000101010101" pitchFamily="34" charset="-127"/>
                <a:ea typeface="LG Smart_H2.0 R" panose="020B0600000101010101" pitchFamily="34" charset="-127"/>
              </a:rPr>
              <a:t>dính</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nhớt</a:t>
            </a:r>
            <a:r>
              <a:rPr lang="en-US" altLang="ko-KR" sz="900" dirty="0">
                <a:latin typeface="LG Smart_H2.0 R" panose="020B0600000101010101" pitchFamily="34" charset="-127"/>
                <a:ea typeface="LG Smart_H2.0 R" panose="020B0600000101010101" pitchFamily="34" charset="-127"/>
              </a:rPr>
              <a:t>)</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a:t>
            </a:r>
            <a:r>
              <a:rPr lang="vi-VN" altLang="ko-KR" sz="900" b="1" dirty="0">
                <a:solidFill>
                  <a:srgbClr val="FF0000"/>
                </a:solidFill>
                <a:latin typeface="Times New Roman" pitchFamily="18" charset="0"/>
                <a:ea typeface="LG Smart_H2.0 R" panose="020B0600000101010101" pitchFamily="34" charset="-127"/>
              </a:rPr>
              <a:t>③</a:t>
            </a:r>
            <a:r>
              <a:rPr lang="en-US" altLang="ko-KR" sz="900" b="1" dirty="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Phải</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có</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độ</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nhớt</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chịu</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được</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trong</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trạng</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thái</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bôi</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trơn</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hạn</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chế</a:t>
            </a:r>
            <a:endParaRPr lang="en-US" altLang="ko-KR" sz="900" b="1" dirty="0">
              <a:solidFill>
                <a:srgbClr val="FF0000"/>
              </a:solidFill>
              <a:latin typeface="LG Smart_H2.0 R" panose="020B0600000101010101" pitchFamily="34" charset="-127"/>
              <a:ea typeface="LG Smart_H2.0 R" panose="020B0600000101010101" pitchFamily="34" charset="-127"/>
              <a:cs typeface="Times New Roman" pitchFamily="18" charset="0"/>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④ </a:t>
            </a:r>
            <a:r>
              <a:rPr lang="en-US" altLang="ko-KR" sz="900" dirty="0">
                <a:latin typeface="LG Smart_H2.0 R" panose="020B0600000101010101" pitchFamily="34" charset="-127"/>
                <a:ea typeface="LG Smart_H2.0 R" panose="020B0600000101010101" pitchFamily="34" charset="-127"/>
              </a:rPr>
              <a:t>P</a:t>
            </a:r>
            <a:r>
              <a:rPr lang="vi-VN" altLang="ko-KR" sz="900" dirty="0">
                <a:latin typeface="Times New Roman" pitchFamily="18" charset="0"/>
                <a:ea typeface="LG Smart_H2.0 R" panose="020B0600000101010101" pitchFamily="34" charset="-127"/>
              </a:rPr>
              <a:t>hải có độ ổn định cao chống lại quá trình oxy hóa hoặc nhiệt</a:t>
            </a: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78. </a:t>
            </a:r>
            <a:r>
              <a:rPr lang="en-US" altLang="ko-KR" sz="900" dirty="0" err="1">
                <a:latin typeface="LG Smart_H2.0 R" panose="020B0600000101010101" pitchFamily="34" charset="-127"/>
                <a:ea typeface="LG Smart_H2.0 R" panose="020B0600000101010101" pitchFamily="34" charset="-127"/>
              </a:rPr>
              <a:t>Đâu</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không</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phải</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là</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một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trong</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ba</a:t>
            </a:r>
            <a:r>
              <a:rPr lang="en-US" altLang="ko-KR" sz="900" dirty="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thành</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phần</a:t>
            </a:r>
            <a:r>
              <a:rPr lang="en-US" altLang="ko-KR" sz="900" dirty="0" smtClean="0">
                <a:latin typeface="LG Smart_H2.0 R" panose="020B0600000101010101" pitchFamily="34" charset="-127"/>
                <a:ea typeface="LG Smart_H2.0 R" panose="020B0600000101010101" pitchFamily="34" charset="-127"/>
              </a:rPr>
              <a:t> Grease (</a:t>
            </a:r>
            <a:r>
              <a:rPr lang="en-US" altLang="ko-KR" sz="900" dirty="0" err="1" smtClean="0">
                <a:latin typeface="LG Smart_H2.0 R" panose="020B0600000101010101" pitchFamily="34" charset="-127"/>
                <a:ea typeface="LG Smart_H2.0 R" panose="020B0600000101010101" pitchFamily="34" charset="-127"/>
              </a:rPr>
              <a:t>mỡ</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bôi</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trơn</a:t>
            </a:r>
            <a:r>
              <a:rPr lang="en-US" altLang="ko-KR" sz="900" dirty="0" smtClean="0">
                <a:latin typeface="LG Smart_H2.0 R" panose="020B0600000101010101" pitchFamily="34" charset="-127"/>
                <a:ea typeface="LG Smart_H2.0 R" panose="020B0600000101010101" pitchFamily="34" charset="-127"/>
              </a:rPr>
              <a:t>)?</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① </a:t>
            </a:r>
            <a:r>
              <a:rPr lang="en-US" altLang="ko-KR" sz="900" dirty="0" err="1">
                <a:latin typeface="LG Smart_H2.0 R" panose="020B0600000101010101" pitchFamily="34" charset="-127"/>
                <a:ea typeface="LG Smart_H2.0 R" panose="020B0600000101010101" pitchFamily="34" charset="-127"/>
              </a:rPr>
              <a:t>Chất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làm</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cô</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đặc</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en-US" altLang="ko-KR" sz="900" b="1" dirty="0">
                <a:solidFill>
                  <a:srgbClr val="FF0000"/>
                </a:solidFill>
                <a:latin typeface="LG Smart_H2.0 R" panose="020B0600000101010101" pitchFamily="34" charset="-127"/>
                <a:ea typeface="LG Smart_H2.0 R" panose="020B0600000101010101" pitchFamily="34" charset="-127"/>
              </a:rPr>
              <a:t>  ② </a:t>
            </a:r>
            <a:r>
              <a:rPr lang="en-US" altLang="ko-KR" sz="900" b="1" dirty="0" err="1">
                <a:solidFill>
                  <a:srgbClr val="FF0000"/>
                </a:solidFill>
                <a:latin typeface="LG Smart_H2.0 R" panose="020B0600000101010101" pitchFamily="34" charset="-127"/>
                <a:ea typeface="LG Smart_H2.0 R" panose="020B0600000101010101" pitchFamily="34" charset="-127"/>
              </a:rPr>
              <a:t>Chất</a:t>
            </a:r>
            <a:r>
              <a:rPr lang="en-US" altLang="ko-KR" sz="900" b="1" dirty="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chống</a:t>
            </a:r>
            <a:r>
              <a:rPr lang="en-US" altLang="ko-KR" sz="900" b="1" dirty="0" smtClean="0">
                <a:solidFill>
                  <a:srgbClr val="FF0000"/>
                </a:solidFill>
                <a:latin typeface="LG Smart_H2.0 R" panose="020B0600000101010101" pitchFamily="34" charset="-127"/>
                <a:ea typeface="LG Smart_H2.0 R" panose="020B0600000101010101" pitchFamily="34" charset="-127"/>
              </a:rPr>
              <a:t> </a:t>
            </a:r>
            <a:r>
              <a:rPr lang="en-US" altLang="ko-KR" sz="900" b="1" dirty="0" err="1" smtClean="0">
                <a:solidFill>
                  <a:srgbClr val="FF0000"/>
                </a:solidFill>
                <a:latin typeface="LG Smart_H2.0 R" panose="020B0600000101010101" pitchFamily="34" charset="-127"/>
                <a:ea typeface="LG Smart_H2.0 R" panose="020B0600000101010101" pitchFamily="34" charset="-127"/>
              </a:rPr>
              <a:t>rỉ</a:t>
            </a:r>
            <a:r>
              <a:rPr lang="en-US" altLang="ko-KR" sz="900" b="1" dirty="0" smtClean="0">
                <a:solidFill>
                  <a:srgbClr val="FF0000"/>
                </a:solidFill>
                <a:latin typeface="LG Smart_H2.0 R" panose="020B0600000101010101" pitchFamily="34" charset="-127"/>
                <a:ea typeface="LG Smart_H2.0 R" panose="020B0600000101010101" pitchFamily="34" charset="-127"/>
              </a:rPr>
              <a:t> set</a:t>
            </a:r>
            <a:endParaRPr lang="en-US" altLang="ko-KR" sz="900" b="1" dirty="0">
              <a:solidFill>
                <a:srgbClr val="FF0000"/>
              </a:solidFill>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③ </a:t>
            </a:r>
            <a:r>
              <a:rPr lang="en-US" altLang="ko-KR" sz="900" dirty="0" err="1">
                <a:latin typeface="LG Smart_H2.0 R" panose="020B0600000101010101" pitchFamily="34" charset="-127"/>
                <a:ea typeface="LG Smart_H2.0 R" panose="020B0600000101010101" pitchFamily="34" charset="-127"/>
              </a:rPr>
              <a:t>Chất</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phụ</a:t>
            </a:r>
            <a:r>
              <a:rPr lang="en-US" altLang="ko-KR" sz="900" dirty="0">
                <a:latin typeface="LG Smart_H2.0 R" panose="020B0600000101010101" pitchFamily="34" charset="-127"/>
                <a:ea typeface="LG Smart_H2.0 R" panose="020B0600000101010101" pitchFamily="34" charset="-127"/>
              </a:rPr>
              <a:t> </a:t>
            </a:r>
            <a:r>
              <a:rPr lang="en-US" altLang="ko-KR" sz="900" dirty="0" err="1">
                <a:latin typeface="LG Smart_H2.0 R" panose="020B0600000101010101" pitchFamily="34" charset="-127"/>
                <a:ea typeface="LG Smart_H2.0 R" panose="020B0600000101010101" pitchFamily="34" charset="-127"/>
              </a:rPr>
              <a:t>gia</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④ Dầu </a:t>
            </a:r>
            <a:r>
              <a:rPr lang="en-US" altLang="ko-KR" sz="900" dirty="0" err="1" smtClean="0">
                <a:latin typeface="LG Smart_H2.0 R" panose="020B0600000101010101" pitchFamily="34" charset="-127"/>
                <a:ea typeface="LG Smart_H2.0 R" panose="020B0600000101010101" pitchFamily="34" charset="-127"/>
              </a:rPr>
              <a:t>gốc</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79. </a:t>
            </a:r>
            <a:r>
              <a:rPr lang="en-US" altLang="ko-KR" sz="900" dirty="0" err="1" smtClean="0">
                <a:latin typeface="LG Smart_H2.0 R" panose="020B0600000101010101" pitchFamily="34" charset="-127"/>
                <a:ea typeface="LG Smart_H2.0 R" panose="020B0600000101010101" pitchFamily="34" charset="-127"/>
              </a:rPr>
              <a:t>Bản</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vẽ</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kỹ</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thuật</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việc</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vẽ</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nhỏ</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hơn</a:t>
            </a:r>
            <a:r>
              <a:rPr lang="en-US" altLang="ko-KR" sz="900" dirty="0" smtClean="0">
                <a:latin typeface="LG Smart_H2.0 R" panose="020B0600000101010101" pitchFamily="34" charset="-127"/>
                <a:ea typeface="LG Smart_H2.0 R" panose="020B0600000101010101" pitchFamily="34" charset="-127"/>
              </a:rPr>
              <a:t> so </a:t>
            </a:r>
            <a:r>
              <a:rPr lang="en-US" altLang="ko-KR" sz="900" dirty="0" err="1" smtClean="0">
                <a:latin typeface="LG Smart_H2.0 R" panose="020B0600000101010101" pitchFamily="34" charset="-127"/>
                <a:ea typeface="LG Smart_H2.0 R" panose="020B0600000101010101" pitchFamily="34" charset="-127"/>
              </a:rPr>
              <a:t>với</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vật</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thực</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tế</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là</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gì</a:t>
            </a:r>
            <a:r>
              <a:rPr lang="en-US" altLang="ko-KR" sz="900" dirty="0" smtClean="0">
                <a:latin typeface="LG Smart_H2.0 R" panose="020B0600000101010101" pitchFamily="34" charset="-127"/>
                <a:ea typeface="LG Smart_H2.0 R" panose="020B0600000101010101" pitchFamily="34" charset="-127"/>
              </a:rPr>
              <a:t>?</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① </a:t>
            </a:r>
            <a:r>
              <a:rPr lang="en-US" altLang="ko-KR" sz="900" dirty="0" smtClean="0">
                <a:latin typeface="LG Smart_H2.0 R" panose="020B0600000101010101" pitchFamily="34" charset="-127"/>
                <a:ea typeface="LG Smart_H2.0 R" panose="020B0600000101010101" pitchFamily="34" charset="-127"/>
              </a:rPr>
              <a:t>1:1                 </a:t>
            </a:r>
            <a:r>
              <a:rPr lang="en-US" altLang="ko-KR" sz="900" dirty="0" smtClean="0">
                <a:solidFill>
                  <a:srgbClr val="FF0000"/>
                </a:solidFill>
                <a:latin typeface="LG Smart_H2.0 R" panose="020B0600000101010101" pitchFamily="34" charset="-127"/>
                <a:ea typeface="LG Smart_H2.0 R" panose="020B0600000101010101" pitchFamily="34" charset="-127"/>
              </a:rPr>
              <a:t>②</a:t>
            </a:r>
            <a:r>
              <a:rPr lang="en-US" altLang="ko-KR" sz="900" dirty="0" smtClean="0">
                <a:latin typeface="LG Smart_H2.0 R" panose="020B0600000101010101" pitchFamily="34" charset="-127"/>
                <a:ea typeface="LG Smart_H2.0 R" panose="020B0600000101010101" pitchFamily="34" charset="-127"/>
              </a:rPr>
              <a:t> 1:2</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  ③ </a:t>
            </a:r>
            <a:r>
              <a:rPr lang="en-US" altLang="ko-KR" sz="900" dirty="0" smtClean="0">
                <a:latin typeface="LG Smart_H2.0 R" panose="020B0600000101010101" pitchFamily="34" charset="-127"/>
                <a:ea typeface="LG Smart_H2.0 R" panose="020B0600000101010101" pitchFamily="34" charset="-127"/>
                <a:cs typeface="Times New Roman" pitchFamily="18" charset="0"/>
              </a:rPr>
              <a:t>200:1           </a:t>
            </a:r>
            <a:r>
              <a:rPr lang="en-US" altLang="ko-KR" sz="900" b="1" dirty="0" smtClean="0">
                <a:latin typeface="LG Smart_H2.0 R" panose="020B0600000101010101" pitchFamily="34" charset="-127"/>
                <a:ea typeface="LG Smart_H2.0 R" panose="020B0600000101010101" pitchFamily="34" charset="-127"/>
                <a:cs typeface="Times New Roman" pitchFamily="18" charset="0"/>
              </a:rPr>
              <a:t>  </a:t>
            </a:r>
            <a:r>
              <a:rPr lang="vi-VN" altLang="ko-KR" sz="900" dirty="0">
                <a:latin typeface="Times New Roman" pitchFamily="18" charset="0"/>
                <a:ea typeface="LG Smart_H2.0 R" panose="020B0600000101010101" pitchFamily="34" charset="-127"/>
              </a:rPr>
              <a:t>④ </a:t>
            </a:r>
            <a:r>
              <a:rPr lang="en-US" altLang="ko-KR" sz="900" dirty="0" smtClean="0">
                <a:latin typeface="LG Smart_H2.0 R" panose="020B0600000101010101" pitchFamily="34" charset="-127"/>
                <a:ea typeface="LG Smart_H2.0 R" panose="020B0600000101010101" pitchFamily="34" charset="-127"/>
              </a:rPr>
              <a:t>50:50</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vi-VN" altLang="ko-KR" sz="900" dirty="0">
                <a:latin typeface="Times New Roman" pitchFamily="18" charset="0"/>
                <a:ea typeface="LG Smart_H2.0 R" panose="020B0600000101010101" pitchFamily="34" charset="-127"/>
              </a:rPr>
              <a:t>80. </a:t>
            </a:r>
            <a:r>
              <a:rPr lang="en-US" altLang="ko-KR" sz="900" dirty="0" err="1" smtClean="0">
                <a:latin typeface="LG Smart_H2.0 R" panose="020B0600000101010101" pitchFamily="34" charset="-127"/>
                <a:ea typeface="LG Smart_H2.0 R" panose="020B0600000101010101" pitchFamily="34" charset="-127"/>
              </a:rPr>
              <a:t>Giá</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trị</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đo</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tối</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thiểu</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của</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một</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thước</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kẹp</a:t>
            </a:r>
            <a:r>
              <a:rPr lang="en-US" altLang="ko-KR" sz="900" dirty="0" smtClean="0">
                <a:latin typeface="LG Smart_H2.0 R" panose="020B0600000101010101" pitchFamily="34" charset="-127"/>
                <a:ea typeface="LG Smart_H2.0 R" panose="020B0600000101010101" pitchFamily="34" charset="-127"/>
              </a:rPr>
              <a:t> Vernier calipers </a:t>
            </a:r>
            <a:r>
              <a:rPr lang="en-US" altLang="ko-KR" sz="900" dirty="0" err="1" smtClean="0">
                <a:latin typeface="LG Smart_H2.0 R" panose="020B0600000101010101" pitchFamily="34" charset="-127"/>
                <a:ea typeface="LG Smart_H2.0 R" panose="020B0600000101010101" pitchFamily="34" charset="-127"/>
              </a:rPr>
              <a:t>khi</a:t>
            </a:r>
            <a:r>
              <a:rPr lang="en-US" altLang="ko-KR" sz="900" dirty="0" smtClean="0">
                <a:latin typeface="LG Smart_H2.0 R" panose="020B0600000101010101" pitchFamily="34" charset="-127"/>
                <a:ea typeface="LG Smart_H2.0 R" panose="020B0600000101010101" pitchFamily="34" charset="-127"/>
              </a:rPr>
              <a:t> chia </a:t>
            </a:r>
            <a:r>
              <a:rPr lang="en-US" altLang="ko-KR" sz="900" dirty="0" err="1" smtClean="0">
                <a:latin typeface="LG Smart_H2.0 R" panose="020B0600000101010101" pitchFamily="34" charset="-127"/>
                <a:ea typeface="LG Smart_H2.0 R" panose="020B0600000101010101" pitchFamily="34" charset="-127"/>
              </a:rPr>
              <a:t>thành</a:t>
            </a:r>
            <a:r>
              <a:rPr lang="en-US" altLang="ko-KR" sz="900" dirty="0" smtClean="0">
                <a:latin typeface="LG Smart_H2.0 R" panose="020B0600000101010101" pitchFamily="34" charset="-127"/>
                <a:ea typeface="LG Smart_H2.0 R" panose="020B0600000101010101" pitchFamily="34" charset="-127"/>
              </a:rPr>
              <a:t> 20 </a:t>
            </a:r>
            <a:r>
              <a:rPr lang="en-US" altLang="ko-KR" sz="900" dirty="0" err="1" smtClean="0">
                <a:latin typeface="LG Smart_H2.0 R" panose="020B0600000101010101" pitchFamily="34" charset="-127"/>
                <a:ea typeface="LG Smart_H2.0 R" panose="020B0600000101010101" pitchFamily="34" charset="-127"/>
              </a:rPr>
              <a:t>phần</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bằng</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nhau</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là</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bao</a:t>
            </a:r>
            <a:r>
              <a:rPr lang="en-US" altLang="ko-KR" sz="900" dirty="0" smtClean="0">
                <a:latin typeface="LG Smart_H2.0 R" panose="020B0600000101010101" pitchFamily="34" charset="-127"/>
                <a:ea typeface="LG Smart_H2.0 R" panose="020B0600000101010101" pitchFamily="34" charset="-127"/>
              </a:rPr>
              <a:t> </a:t>
            </a:r>
            <a:r>
              <a:rPr lang="en-US" altLang="ko-KR" sz="900" dirty="0" err="1" smtClean="0">
                <a:latin typeface="LG Smart_H2.0 R" panose="020B0600000101010101" pitchFamily="34" charset="-127"/>
                <a:ea typeface="LG Smart_H2.0 R" panose="020B0600000101010101" pitchFamily="34" charset="-127"/>
              </a:rPr>
              <a:t>nhiêu</a:t>
            </a:r>
            <a:endParaRPr lang="vi-VN" altLang="ko-KR" sz="900" dirty="0">
              <a:latin typeface="Times New Roman" pitchFamily="18" charset="0"/>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a:t>
            </a: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① </a:t>
            </a:r>
            <a:r>
              <a:rPr lang="en-US" altLang="ko-KR" sz="900" dirty="0" smtClean="0">
                <a:latin typeface="LG Smart_H2.0 R" panose="020B0600000101010101" pitchFamily="34" charset="-127"/>
                <a:ea typeface="LG Smart_H2.0 R" panose="020B0600000101010101" pitchFamily="34" charset="-127"/>
              </a:rPr>
              <a:t>0.01mm</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② </a:t>
            </a:r>
            <a:r>
              <a:rPr lang="en-US" altLang="ko-KR" sz="900" dirty="0" smtClean="0">
                <a:latin typeface="LG Smart_H2.0 R" panose="020B0600000101010101" pitchFamily="34" charset="-127"/>
                <a:ea typeface="LG Smart_H2.0 R" panose="020B0600000101010101" pitchFamily="34" charset="-127"/>
              </a:rPr>
              <a:t>0.02mm</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③ </a:t>
            </a:r>
            <a:r>
              <a:rPr lang="en-US" altLang="ko-KR" sz="900" dirty="0" smtClean="0">
                <a:latin typeface="LG Smart_H2.0 R" panose="020B0600000101010101" pitchFamily="34" charset="-127"/>
                <a:ea typeface="LG Smart_H2.0 R" panose="020B0600000101010101" pitchFamily="34" charset="-127"/>
              </a:rPr>
              <a:t>0.04mm</a:t>
            </a:r>
            <a:endParaRPr lang="en-US" altLang="ko-KR" sz="900" dirty="0">
              <a:latin typeface="LG Smart_H2.0 R" panose="020B0600000101010101" pitchFamily="34" charset="-127"/>
              <a:ea typeface="LG Smart_H2.0 R" panose="020B0600000101010101" pitchFamily="34" charset="-127"/>
            </a:endParaRPr>
          </a:p>
          <a:p>
            <a:pPr eaLnBrk="1" hangingPunct="1">
              <a:spcBef>
                <a:spcPct val="0"/>
              </a:spcBef>
              <a:buFontTx/>
              <a:buNone/>
            </a:pPr>
            <a:r>
              <a:rPr lang="en-US" altLang="ko-KR" sz="900" dirty="0">
                <a:latin typeface="LG Smart_H2.0 R" panose="020B0600000101010101" pitchFamily="34" charset="-127"/>
                <a:ea typeface="LG Smart_H2.0 R" panose="020B0600000101010101" pitchFamily="34" charset="-127"/>
              </a:rPr>
              <a:t>  </a:t>
            </a:r>
            <a:r>
              <a:rPr lang="en-US" altLang="ko-KR" sz="900" dirty="0">
                <a:solidFill>
                  <a:srgbClr val="FF0000"/>
                </a:solidFill>
                <a:latin typeface="LG Smart_H2.0 R" panose="020B0600000101010101" pitchFamily="34" charset="-127"/>
                <a:ea typeface="LG Smart_H2.0 R" panose="020B0600000101010101" pitchFamily="34" charset="-127"/>
              </a:rPr>
              <a:t>④ </a:t>
            </a:r>
            <a:r>
              <a:rPr lang="en-US" altLang="ko-KR" sz="900" dirty="0" smtClean="0">
                <a:solidFill>
                  <a:srgbClr val="FF0000"/>
                </a:solidFill>
                <a:latin typeface="LG Smart_H2.0 R" panose="020B0600000101010101" pitchFamily="34" charset="-127"/>
                <a:ea typeface="LG Smart_H2.0 R" panose="020B0600000101010101" pitchFamily="34" charset="-127"/>
              </a:rPr>
              <a:t>0.05mm</a:t>
            </a:r>
            <a:endParaRPr lang="en-US" altLang="ko-KR" sz="900" dirty="0">
              <a:solidFill>
                <a:srgbClr val="FF0000"/>
              </a:solidFill>
              <a:latin typeface="LG Smart_H2.0 R" panose="020B0600000101010101" pitchFamily="34" charset="-127"/>
              <a:ea typeface="LG Smart_H2.0 R" panose="020B0600000101010101" pitchFamily="34" charset="-127"/>
            </a:endParaRPr>
          </a:p>
        </p:txBody>
      </p:sp>
      <p:sp>
        <p:nvSpPr>
          <p:cNvPr id="9220" name="Rectangle 5"/>
          <p:cNvSpPr>
            <a:spLocks noChangeArrowheads="1"/>
          </p:cNvSpPr>
          <p:nvPr/>
        </p:nvSpPr>
        <p:spPr bwMode="auto">
          <a:xfrm>
            <a:off x="3459163" y="812800"/>
            <a:ext cx="3124200" cy="8867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latin typeface="LG Smart_H2.0 R" panose="020B0600000101010101" pitchFamily="34" charset="-127"/>
              <a:ea typeface="LG Smart_H2.0 R" panose="020B0600000101010101" pitchFamily="34" charset="-127"/>
            </a:endParaRPr>
          </a:p>
        </p:txBody>
      </p:sp>
      <p:sp>
        <p:nvSpPr>
          <p:cNvPr id="6" name="Text Box 6"/>
          <p:cNvSpPr txBox="1">
            <a:spLocks noChangeArrowheads="1"/>
          </p:cNvSpPr>
          <p:nvPr/>
        </p:nvSpPr>
        <p:spPr bwMode="auto">
          <a:xfrm>
            <a:off x="123825" y="228600"/>
            <a:ext cx="10017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defRPr/>
            </a:pPr>
            <a:r>
              <a:rPr lang="en-US" altLang="ko-KR" sz="1600" b="1"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rPr>
              <a:t>Máy</a:t>
            </a:r>
            <a:r>
              <a:rPr lang="ko-KR" altLang="en-US" sz="1600" b="1"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rPr>
              <a:t> </a:t>
            </a:r>
            <a:endParaRPr lang="en-US" altLang="ko-KR" sz="1600" b="1" dirty="0" smtClean="0">
              <a:effectLst>
                <a:outerShdw blurRad="38100" dist="38100" dir="2700000" algn="tl">
                  <a:srgbClr val="C0C0C0"/>
                </a:outerShdw>
              </a:effectLst>
              <a:latin typeface="LG Smart_H2.0 R" panose="020B0600000101010101" pitchFamily="34" charset="-127"/>
              <a:ea typeface="LG Smart_H2.0 R"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3606476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 name="Text Box 6"/>
          <p:cNvSpPr txBox="1">
            <a:spLocks noChangeArrowheads="1"/>
          </p:cNvSpPr>
          <p:nvPr/>
        </p:nvSpPr>
        <p:spPr bwMode="auto">
          <a:xfrm>
            <a:off x="123825" y="228600"/>
            <a:ext cx="1223963" cy="338138"/>
          </a:xfrm>
          <a:prstGeom prst="rect">
            <a:avLst/>
          </a:prstGeom>
          <a:noFill/>
          <a:ln w="9525">
            <a:noFill/>
            <a:miter lim="800000"/>
            <a:headEnd/>
            <a:tailEnd/>
          </a:ln>
          <a:effectLst/>
        </p:spPr>
        <p:txBody>
          <a:bodyPr wrap="none">
            <a:spAutoFit/>
          </a:bodyPr>
          <a:lstStyle/>
          <a:p>
            <a:pPr>
              <a:defRPr/>
            </a:pPr>
            <a:r>
              <a:rPr lang="en-US" altLang="ko-KR" sz="1600" b="1">
                <a:effectLst>
                  <a:outerShdw blurRad="38100" dist="38100" dir="2700000" algn="tl">
                    <a:srgbClr val="C0C0C0"/>
                  </a:outerShdw>
                </a:effectLst>
                <a:latin typeface="Times New Roman" panose="02020603050405020304" pitchFamily="18" charset="0"/>
                <a:cs typeface="Times New Roman" panose="02020603050405020304" pitchFamily="18" charset="0"/>
              </a:rPr>
              <a:t>WS TEST 1</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052" name="Rectangle 3"/>
          <p:cNvSpPr>
            <a:spLocks noChangeArrowheads="1"/>
          </p:cNvSpPr>
          <p:nvPr/>
        </p:nvSpPr>
        <p:spPr bwMode="auto">
          <a:xfrm>
            <a:off x="304800" y="776288"/>
            <a:ext cx="3124200" cy="9001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1. Giải thích nào là đúng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[Các electron </a:t>
            </a:r>
            <a:r>
              <a:rPr lang="en-US" altLang="ko-KR" sz="900">
                <a:latin typeface="Times New Roman" pitchFamily="18" charset="0"/>
                <a:ea typeface="돋움" pitchFamily="50" charset="-127"/>
                <a:cs typeface="Times New Roman" pitchFamily="18" charset="0"/>
              </a:rPr>
              <a:t>nằm </a:t>
            </a:r>
            <a:r>
              <a:rPr lang="vi-VN" altLang="ko-KR" sz="900">
                <a:latin typeface="Times New Roman" pitchFamily="18" charset="0"/>
                <a:ea typeface="돋움" pitchFamily="50" charset="-127"/>
                <a:cs typeface="Times New Roman" pitchFamily="18" charset="0"/>
              </a:rPr>
              <a:t>ở quỹ đạo ngoài cùng của nguyên tử</a:t>
            </a:r>
            <a:r>
              <a:rPr lang="en-US" altLang="ko-KR" sz="900">
                <a:latin typeface="Times New Roman" pitchFamily="18" charset="0"/>
                <a:ea typeface="돋움" pitchFamily="50" charset="-127"/>
                <a:cs typeface="Times New Roman" pitchFamily="18" charset="0"/>
              </a:rPr>
              <a:t> chịu lực tác động của hạt nhân nhỏ</a:t>
            </a:r>
            <a:r>
              <a:rPr lang="vi-VN"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Electron tự do</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② Dải hóa trị</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Hạt nhân nguyên tử</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Hạt Proton</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2. Đ</a:t>
            </a:r>
            <a:r>
              <a:rPr lang="en-US" altLang="ko-KR" sz="900">
                <a:latin typeface="Times New Roman" pitchFamily="18" charset="0"/>
                <a:ea typeface="돋움" pitchFamily="50" charset="-127"/>
                <a:cs typeface="Times New Roman" pitchFamily="18" charset="0"/>
              </a:rPr>
              <a:t>áp án</a:t>
            </a:r>
            <a:r>
              <a:rPr lang="vi-VN" altLang="ko-KR" sz="900">
                <a:latin typeface="Times New Roman" pitchFamily="18" charset="0"/>
                <a:ea typeface="돋움" pitchFamily="50" charset="-127"/>
                <a:cs typeface="Times New Roman" pitchFamily="18" charset="0"/>
              </a:rPr>
              <a:t> nào </a:t>
            </a:r>
            <a:r>
              <a:rPr lang="en-US" altLang="ko-KR" sz="900">
                <a:latin typeface="Times New Roman" pitchFamily="18" charset="0"/>
                <a:ea typeface="돋움" pitchFamily="50" charset="-127"/>
                <a:cs typeface="Times New Roman" pitchFamily="18" charset="0"/>
              </a:rPr>
              <a:t>sai</a:t>
            </a:r>
            <a:r>
              <a:rPr lang="vi-VN" altLang="ko-KR" sz="900">
                <a:latin typeface="Times New Roman" pitchFamily="18" charset="0"/>
                <a:ea typeface="돋움" pitchFamily="50" charset="-127"/>
                <a:cs typeface="Times New Roman" pitchFamily="18" charset="0"/>
              </a:rPr>
              <a:t> v</a:t>
            </a:r>
            <a:r>
              <a:rPr lang="en-US" altLang="ko-KR" sz="900">
                <a:latin typeface="Times New Roman" pitchFamily="18" charset="0"/>
                <a:ea typeface="돋움" pitchFamily="50" charset="-127"/>
                <a:cs typeface="Times New Roman" pitchFamily="18" charset="0"/>
              </a:rPr>
              <a:t>ề</a:t>
            </a:r>
            <a:r>
              <a:rPr lang="vi-VN" altLang="ko-KR" sz="900">
                <a:latin typeface="Times New Roman" pitchFamily="18" charset="0"/>
                <a:ea typeface="돋움" pitchFamily="50" charset="-127"/>
                <a:cs typeface="Times New Roman" pitchFamily="18" charset="0"/>
              </a:rPr>
              <a:t> số</a:t>
            </a:r>
            <a:r>
              <a:rPr lang="en-US" altLang="ko-KR" sz="900">
                <a:latin typeface="Times New Roman" pitchFamily="18" charset="0"/>
                <a:ea typeface="돋움" pitchFamily="50" charset="-127"/>
                <a:cs typeface="Times New Roman" pitchFamily="18" charset="0"/>
              </a:rPr>
              <a:t> lượng hạt</a:t>
            </a:r>
            <a:r>
              <a:rPr lang="vi-VN" altLang="ko-KR"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của các lớp Electron </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a:t>
            </a:r>
            <a:r>
              <a:rPr lang="en-US" altLang="ko-KR" sz="900" smtClean="0">
                <a:latin typeface="Times New Roman" pitchFamily="18" charset="0"/>
                <a:ea typeface="돋움" pitchFamily="50" charset="-127"/>
                <a:cs typeface="Times New Roman" pitchFamily="18" charset="0"/>
              </a:rPr>
              <a:t>Lớp </a:t>
            </a:r>
            <a:r>
              <a:rPr lang="en-US" altLang="ko-KR" sz="900">
                <a:latin typeface="Times New Roman" pitchFamily="18" charset="0"/>
                <a:ea typeface="돋움" pitchFamily="50" charset="-127"/>
                <a:cs typeface="Times New Roman" pitchFamily="18" charset="0"/>
              </a:rPr>
              <a:t>M = 18</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② </a:t>
            </a:r>
            <a:r>
              <a:rPr lang="en-US" altLang="ko-KR" sz="900" smtClean="0">
                <a:solidFill>
                  <a:srgbClr val="FF0000"/>
                </a:solidFill>
                <a:latin typeface="Times New Roman" pitchFamily="18" charset="0"/>
                <a:ea typeface="돋움" pitchFamily="50" charset="-127"/>
                <a:cs typeface="Times New Roman" pitchFamily="18" charset="0"/>
              </a:rPr>
              <a:t>Lớp </a:t>
            </a:r>
            <a:r>
              <a:rPr lang="en-US" altLang="ko-KR" sz="900">
                <a:solidFill>
                  <a:srgbClr val="FF0000"/>
                </a:solidFill>
                <a:latin typeface="Times New Roman" pitchFamily="18" charset="0"/>
                <a:ea typeface="돋움" pitchFamily="50" charset="-127"/>
                <a:cs typeface="Times New Roman" pitchFamily="18" charset="0"/>
              </a:rPr>
              <a:t>K = 4</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a:t>
            </a:r>
            <a:r>
              <a:rPr lang="en-US" altLang="ko-KR" sz="900" smtClean="0">
                <a:latin typeface="Times New Roman" pitchFamily="18" charset="0"/>
                <a:ea typeface="돋움" pitchFamily="50" charset="-127"/>
                <a:cs typeface="Times New Roman" pitchFamily="18" charset="0"/>
              </a:rPr>
              <a:t>Lớp </a:t>
            </a:r>
            <a:r>
              <a:rPr lang="en-US" altLang="ko-KR" sz="900">
                <a:latin typeface="Times New Roman" pitchFamily="18" charset="0"/>
                <a:ea typeface="돋움" pitchFamily="50" charset="-127"/>
                <a:cs typeface="Times New Roman" pitchFamily="18" charset="0"/>
              </a:rPr>
              <a:t>N = 32</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a:t>
            </a:r>
            <a:r>
              <a:rPr lang="en-US" altLang="ko-KR" sz="900" smtClean="0">
                <a:latin typeface="Times New Roman" pitchFamily="18" charset="0"/>
                <a:ea typeface="돋움" pitchFamily="50" charset="-127"/>
                <a:cs typeface="Times New Roman" pitchFamily="18" charset="0"/>
              </a:rPr>
              <a:t>Lớp </a:t>
            </a:r>
            <a:r>
              <a:rPr lang="en-US" altLang="ko-KR" sz="900">
                <a:latin typeface="Times New Roman" pitchFamily="18" charset="0"/>
                <a:ea typeface="돋움" pitchFamily="50" charset="-127"/>
                <a:cs typeface="Times New Roman" pitchFamily="18" charset="0"/>
              </a:rPr>
              <a:t>L = 8</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3. </a:t>
            </a:r>
            <a:r>
              <a:rPr lang="en-US" altLang="ko-KR" sz="900">
                <a:latin typeface="Times New Roman" pitchFamily="18" charset="0"/>
                <a:ea typeface="돋움" pitchFamily="50" charset="-127"/>
                <a:cs typeface="Times New Roman" pitchFamily="18" charset="0"/>
              </a:rPr>
              <a:t>Nội dung dưới đây</a:t>
            </a:r>
            <a:r>
              <a:rPr lang="vi-VN" altLang="ko-KR" sz="900">
                <a:latin typeface="Times New Roman" pitchFamily="18" charset="0"/>
                <a:ea typeface="돋움" pitchFamily="50" charset="-127"/>
                <a:cs typeface="Times New Roman" pitchFamily="18" charset="0"/>
              </a:rPr>
              <a:t> đ</a:t>
            </a:r>
            <a:r>
              <a:rPr lang="en-US" altLang="ko-KR" sz="900">
                <a:latin typeface="Times New Roman" pitchFamily="18" charset="0"/>
                <a:ea typeface="돋움" pitchFamily="50" charset="-127"/>
                <a:cs typeface="Times New Roman" pitchFamily="18" charset="0"/>
              </a:rPr>
              <a:t>ang</a:t>
            </a:r>
            <a:r>
              <a:rPr lang="vi-VN" altLang="ko-KR" sz="900">
                <a:latin typeface="Times New Roman" pitchFamily="18" charset="0"/>
                <a:ea typeface="돋움" pitchFamily="50" charset="-127"/>
                <a:cs typeface="Times New Roman" pitchFamily="18" charset="0"/>
              </a:rPr>
              <a:t> mô tả </a:t>
            </a:r>
            <a:r>
              <a:rPr lang="en-US" altLang="ko-KR" sz="900">
                <a:latin typeface="Times New Roman" pitchFamily="18" charset="0"/>
                <a:ea typeface="돋움" pitchFamily="50" charset="-127"/>
                <a:cs typeface="Times New Roman" pitchFamily="18" charset="0"/>
              </a:rPr>
              <a:t>điều gì</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[Năng lượng được tăng lên </a:t>
            </a:r>
            <a:r>
              <a:rPr lang="en-US" altLang="ko-KR" sz="900">
                <a:latin typeface="Times New Roman" pitchFamily="18" charset="0"/>
                <a:ea typeface="돋움" pitchFamily="50" charset="-127"/>
                <a:cs typeface="Times New Roman" pitchFamily="18" charset="0"/>
              </a:rPr>
              <a:t>và dịch chuyển ra vòng xa hơn</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① Kích thích</a:t>
            </a:r>
            <a:endParaRPr lang="vi-VN" altLang="ko-KR" sz="900">
              <a:solidFill>
                <a:srgbClr val="FF0000"/>
              </a:solidFill>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Lượng tử ánh sáng</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Ion hóa</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Phóng xung điện.</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4. Độ lệch pha trong trường hợp 3 pha 220V 60㎐ là bao nhiêu?</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90</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② 120</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180</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240</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5. Dòng điện gây co </a:t>
            </a:r>
            <a:r>
              <a:rPr lang="en-US" altLang="ko-KR" sz="900">
                <a:latin typeface="Times New Roman" pitchFamily="18" charset="0"/>
                <a:ea typeface="돋움" pitchFamily="50" charset="-127"/>
                <a:cs typeface="Times New Roman" pitchFamily="18" charset="0"/>
              </a:rPr>
              <a:t>cơ</a:t>
            </a:r>
            <a:r>
              <a:rPr lang="vi-VN" altLang="ko-KR" sz="900">
                <a:latin typeface="Times New Roman" pitchFamily="18" charset="0"/>
                <a:ea typeface="돋움" pitchFamily="50" charset="-127"/>
                <a:cs typeface="Times New Roman" pitchFamily="18" charset="0"/>
              </a:rPr>
              <a:t> mạnh </a:t>
            </a:r>
            <a:r>
              <a:rPr lang="en-US" altLang="ko-KR" sz="900">
                <a:latin typeface="Times New Roman" pitchFamily="18" charset="0"/>
                <a:ea typeface="돋움" pitchFamily="50" charset="-127"/>
                <a:cs typeface="Times New Roman" pitchFamily="18" charset="0"/>
              </a:rPr>
              <a:t>khi bị</a:t>
            </a:r>
            <a:r>
              <a:rPr lang="vi-VN" altLang="ko-KR" sz="900">
                <a:latin typeface="Times New Roman" pitchFamily="18" charset="0"/>
                <a:ea typeface="돋움" pitchFamily="50" charset="-127"/>
                <a:cs typeface="Times New Roman" pitchFamily="18" charset="0"/>
              </a:rPr>
              <a:t> điện giật là </a:t>
            </a:r>
            <a:r>
              <a:rPr lang="en-US" altLang="ko-KR" sz="900">
                <a:latin typeface="Times New Roman" pitchFamily="18" charset="0"/>
                <a:ea typeface="돋움" pitchFamily="50" charset="-127"/>
                <a:cs typeface="Times New Roman" pitchFamily="18" charset="0"/>
              </a:rPr>
              <a:t>bao nhiêu mA</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5 ~ 30</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② 30 ~ 50</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50 ~ 100</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Hơn 100</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6. </a:t>
            </a:r>
            <a:r>
              <a:rPr lang="en-US" altLang="ko-KR" sz="900">
                <a:latin typeface="Times New Roman" pitchFamily="18" charset="0"/>
                <a:ea typeface="돋움" pitchFamily="50" charset="-127"/>
                <a:cs typeface="Times New Roman" pitchFamily="18" charset="0"/>
              </a:rPr>
              <a:t>Giá trị đỉnh - đỉnh</a:t>
            </a:r>
            <a:r>
              <a:rPr lang="vi-VN" altLang="ko-KR" sz="900">
                <a:latin typeface="Times New Roman" pitchFamily="18" charset="0"/>
                <a:ea typeface="돋움" pitchFamily="50" charset="-127"/>
                <a:cs typeface="Times New Roman" pitchFamily="18" charset="0"/>
              </a:rPr>
              <a:t> là 10V</a:t>
            </a:r>
            <a:r>
              <a:rPr lang="en-US" altLang="ko-KR" sz="900">
                <a:latin typeface="Times New Roman" pitchFamily="18" charset="0"/>
                <a:ea typeface="돋움" pitchFamily="50" charset="-127"/>
                <a:cs typeface="Times New Roman" pitchFamily="18" charset="0"/>
              </a:rPr>
              <a:t>, vậy Vrms</a:t>
            </a:r>
            <a:r>
              <a:rPr lang="vi-VN" altLang="ko-KR" sz="900">
                <a:latin typeface="Times New Roman" pitchFamily="18" charset="0"/>
                <a:ea typeface="돋움" pitchFamily="50" charset="-127"/>
                <a:cs typeface="Times New Roman" pitchFamily="18" charset="0"/>
              </a:rPr>
              <a:t> là bao nhiêu?</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7,07</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6,37</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③ 3.535</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3,185</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7. </a:t>
            </a:r>
            <a:r>
              <a:rPr lang="en-US" altLang="ko-KR" sz="900">
                <a:latin typeface="Times New Roman" pitchFamily="18" charset="0"/>
                <a:ea typeface="돋움" pitchFamily="50" charset="-127"/>
                <a:cs typeface="Times New Roman" pitchFamily="18" charset="0"/>
              </a:rPr>
              <a:t>Oscilloscope không được dùng để đo giá trị của</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Đỉnh</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Tần số</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③ Xung giảm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Chu kỳ</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8. Khi mã màu của điện trở là [Đỏ Đỏ Nâu Bạc]</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Giá trị là bao nhiêu?</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el-GR" altLang="ko-KR" sz="900">
                <a:solidFill>
                  <a:srgbClr val="FF0000"/>
                </a:solidFill>
                <a:latin typeface="Times New Roman" pitchFamily="18" charset="0"/>
                <a:ea typeface="돋움" pitchFamily="50" charset="-127"/>
                <a:cs typeface="Times New Roman" pitchFamily="18" charset="0"/>
              </a:rPr>
              <a:t>  ① 220Ω</a:t>
            </a:r>
          </a:p>
          <a:p>
            <a:pPr eaLnBrk="1" hangingPunct="1">
              <a:spcBef>
                <a:spcPct val="0"/>
              </a:spcBef>
              <a:buFontTx/>
              <a:buNone/>
            </a:pPr>
            <a:r>
              <a:rPr lang="el-GR" altLang="ko-KR" sz="900">
                <a:latin typeface="Times New Roman" pitchFamily="18" charset="0"/>
                <a:ea typeface="돋움" pitchFamily="50" charset="-127"/>
                <a:cs typeface="Times New Roman" pitchFamily="18" charset="0"/>
              </a:rPr>
              <a:t>  ② 330Ω</a:t>
            </a:r>
          </a:p>
          <a:p>
            <a:pPr eaLnBrk="1" hangingPunct="1">
              <a:spcBef>
                <a:spcPct val="0"/>
              </a:spcBef>
              <a:buFontTx/>
              <a:buNone/>
            </a:pPr>
            <a:r>
              <a:rPr lang="el-GR" altLang="ko-KR" sz="900">
                <a:latin typeface="Times New Roman" pitchFamily="18" charset="0"/>
                <a:ea typeface="돋움" pitchFamily="50" charset="-127"/>
                <a:cs typeface="Times New Roman" pitchFamily="18" charset="0"/>
              </a:rPr>
              <a:t>  ③ 2200Ω</a:t>
            </a:r>
          </a:p>
          <a:p>
            <a:pPr eaLnBrk="1" hangingPunct="1">
              <a:spcBef>
                <a:spcPct val="0"/>
              </a:spcBef>
              <a:buFontTx/>
              <a:buNone/>
            </a:pPr>
            <a:r>
              <a:rPr lang="el-GR" altLang="ko-KR" sz="900">
                <a:latin typeface="Times New Roman" pitchFamily="18" charset="0"/>
                <a:ea typeface="돋움" pitchFamily="50" charset="-127"/>
                <a:cs typeface="Times New Roman" pitchFamily="18" charset="0"/>
              </a:rPr>
              <a:t>  ④ 3300Ω</a:t>
            </a:r>
          </a:p>
        </p:txBody>
      </p:sp>
      <p:sp>
        <p:nvSpPr>
          <p:cNvPr id="2053" name="Rectangle 4"/>
          <p:cNvSpPr>
            <a:spLocks noChangeArrowheads="1"/>
          </p:cNvSpPr>
          <p:nvPr/>
        </p:nvSpPr>
        <p:spPr bwMode="auto">
          <a:xfrm>
            <a:off x="3429000" y="776288"/>
            <a:ext cx="3124200" cy="9001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a:latin typeface="Times New Roman" pitchFamily="18" charset="0"/>
                <a:ea typeface="돋움" pitchFamily="50" charset="-127"/>
                <a:cs typeface="Times New Roman" pitchFamily="18" charset="0"/>
              </a:rPr>
              <a:t>9. Điện trở nào được sử dụng cho các mạch </a:t>
            </a:r>
            <a:r>
              <a:rPr lang="en-US" altLang="ko-KR" sz="900">
                <a:latin typeface="Times New Roman" pitchFamily="18" charset="0"/>
                <a:ea typeface="돋움" pitchFamily="50" charset="-127"/>
                <a:cs typeface="Times New Roman" pitchFamily="18" charset="0"/>
              </a:rPr>
              <a:t>Analog cơ bản,</a:t>
            </a:r>
            <a:r>
              <a:rPr lang="vi-VN" altLang="ko-KR" sz="900">
                <a:latin typeface="Times New Roman" pitchFamily="18" charset="0"/>
                <a:ea typeface="돋움" pitchFamily="50" charset="-127"/>
                <a:cs typeface="Times New Roman" pitchFamily="18" charset="0"/>
              </a:rPr>
              <a:t> yêu cầu độ chính xác</a:t>
            </a:r>
            <a:r>
              <a:rPr lang="en-US" altLang="ko-KR" sz="900">
                <a:latin typeface="Times New Roman" pitchFamily="18" charset="0"/>
                <a:ea typeface="돋움" pitchFamily="50" charset="-127"/>
                <a:cs typeface="Times New Roman" pitchFamily="18" charset="0"/>
              </a:rPr>
              <a:t> cao</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solidFill>
                  <a:srgbClr val="FF0000"/>
                </a:solidFill>
                <a:latin typeface="Times New Roman" pitchFamily="18" charset="0"/>
                <a:ea typeface="돋움" pitchFamily="50" charset="-127"/>
                <a:cs typeface="Times New Roman" pitchFamily="18" charset="0"/>
              </a:rPr>
              <a:t>  ① </a:t>
            </a:r>
            <a:r>
              <a:rPr lang="en-US" altLang="ko-KR" sz="900">
                <a:solidFill>
                  <a:srgbClr val="FF0000"/>
                </a:solidFill>
                <a:latin typeface="Times New Roman" pitchFamily="18" charset="0"/>
                <a:ea typeface="돋움" pitchFamily="50" charset="-127"/>
                <a:cs typeface="Times New Roman" pitchFamily="18" charset="0"/>
              </a:rPr>
              <a:t>Điện trở </a:t>
            </a:r>
            <a:r>
              <a:rPr lang="vi-VN" altLang="ko-KR" sz="900">
                <a:solidFill>
                  <a:srgbClr val="FF0000"/>
                </a:solidFill>
                <a:latin typeface="Times New Roman" pitchFamily="18" charset="0"/>
                <a:ea typeface="돋움" pitchFamily="50" charset="-127"/>
                <a:cs typeface="Times New Roman" pitchFamily="18" charset="0"/>
              </a:rPr>
              <a:t>màng kim loại (</a:t>
            </a:r>
            <a:r>
              <a:rPr lang="en-US" altLang="ko-KR" sz="900">
                <a:solidFill>
                  <a:srgbClr val="FF0000"/>
                </a:solidFill>
                <a:latin typeface="Times New Roman" pitchFamily="18" charset="0"/>
                <a:ea typeface="돋움" pitchFamily="50" charset="-127"/>
                <a:cs typeface="Times New Roman" pitchFamily="18" charset="0"/>
              </a:rPr>
              <a:t>dạng sợi</a:t>
            </a:r>
            <a:r>
              <a:rPr lang="vi-VN" altLang="ko-KR" sz="900">
                <a:solidFill>
                  <a:srgbClr val="FF0000"/>
                </a:solidFill>
                <a:latin typeface="Times New Roman" pitchFamily="18" charset="0"/>
                <a:ea typeface="돋움" pitchFamily="50" charset="-127"/>
                <a:cs typeface="Times New Roman" pitchFamily="18" charset="0"/>
              </a:rPr>
              <a:t>)</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a:t>
            </a:r>
            <a:r>
              <a:rPr lang="en-US" altLang="ko-KR" sz="900">
                <a:latin typeface="Times New Roman" pitchFamily="18" charset="0"/>
                <a:ea typeface="돋움" pitchFamily="50" charset="-127"/>
                <a:cs typeface="Times New Roman" pitchFamily="18" charset="0"/>
              </a:rPr>
              <a:t>Điện trở</a:t>
            </a:r>
            <a:r>
              <a:rPr lang="vi-VN" altLang="ko-KR" sz="900">
                <a:latin typeface="Times New Roman" pitchFamily="18" charset="0"/>
                <a:ea typeface="돋움" pitchFamily="50" charset="-127"/>
                <a:cs typeface="Times New Roman" pitchFamily="18" charset="0"/>
              </a:rPr>
              <a:t> xi măng</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Điện trở màng kim loại (màng mỏng)</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a:t>
            </a:r>
            <a:r>
              <a:rPr lang="en-US" altLang="ko-KR" sz="900">
                <a:latin typeface="Times New Roman" pitchFamily="18" charset="0"/>
                <a:ea typeface="돋움" pitchFamily="50" charset="-127"/>
                <a:cs typeface="Times New Roman" pitchFamily="18" charset="0"/>
              </a:rPr>
              <a:t>Điện trở </a:t>
            </a:r>
            <a:r>
              <a:rPr lang="vi-VN" altLang="ko-KR" sz="900">
                <a:latin typeface="Times New Roman" pitchFamily="18" charset="0"/>
                <a:ea typeface="돋움" pitchFamily="50" charset="-127"/>
                <a:cs typeface="Times New Roman" pitchFamily="18" charset="0"/>
              </a:rPr>
              <a:t>màng carbon nhỏ</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10. </a:t>
            </a:r>
            <a:r>
              <a:rPr lang="en-US" altLang="ko-KR" sz="900">
                <a:latin typeface="Times New Roman" pitchFamily="18" charset="0"/>
                <a:ea typeface="돋움" pitchFamily="50" charset="-127"/>
                <a:cs typeface="Times New Roman" pitchFamily="18" charset="0"/>
              </a:rPr>
              <a:t>Mạch nào sau đây không sử dụng chức năng của tụ điện</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a:t>
            </a:r>
            <a:r>
              <a:rPr lang="en-US" altLang="ko-KR" sz="900">
                <a:latin typeface="Times New Roman" pitchFamily="18" charset="0"/>
                <a:ea typeface="돋움" pitchFamily="50" charset="-127"/>
                <a:cs typeface="Times New Roman" pitchFamily="18" charset="0"/>
              </a:rPr>
              <a:t>Mạch làm trơn</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a:t>
            </a:r>
            <a:r>
              <a:rPr lang="vi-VN" altLang="ko-KR" sz="900">
                <a:solidFill>
                  <a:srgbClr val="FF0000"/>
                </a:solidFill>
                <a:latin typeface="Times New Roman" pitchFamily="18" charset="0"/>
                <a:ea typeface="돋움" pitchFamily="50" charset="-127"/>
                <a:cs typeface="Times New Roman" pitchFamily="18" charset="0"/>
              </a:rPr>
              <a:t>② Mạch chỉnh lưu</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Mạch hẹn giờ</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Mạch lọc</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11. Tụ điện nào sau đây được dùng ở dải tần cao?</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Tụ điện Mylar</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② Tụ sứ</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Tụ Tantal</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④ Tụ điện Styrol</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12. </a:t>
            </a:r>
            <a:r>
              <a:rPr lang="en-US" altLang="ko-KR" sz="900">
                <a:latin typeface="Times New Roman" pitchFamily="18" charset="0"/>
                <a:ea typeface="돋움" pitchFamily="50" charset="-127"/>
                <a:cs typeface="Times New Roman" pitchFamily="18" charset="0"/>
              </a:rPr>
              <a:t>Dòng dưới đây đang nói về điều gì?</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[Sự biến thiên của từ thông quyết định phương hướng của lực điện động cảm ứng.]</a:t>
            </a:r>
            <a:endParaRPr lang="vi-VN" altLang="ko-KR" sz="900">
              <a:latin typeface="Times New Roman" pitchFamily="18" charset="0"/>
              <a:ea typeface="돋움" pitchFamily="50" charset="-127"/>
              <a:cs typeface="Times New Roman" pitchFamily="18" charset="0"/>
            </a:endParaRP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cảm ứng điện từ</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Suất điện động cảm ứng</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r>
              <a:rPr lang="en-US" altLang="ko-KR" sz="900">
                <a:solidFill>
                  <a:srgbClr val="FF0000"/>
                </a:solidFill>
                <a:latin typeface="Times New Roman" pitchFamily="18" charset="0"/>
                <a:ea typeface="돋움" pitchFamily="50" charset="-127"/>
                <a:cs typeface="Times New Roman" pitchFamily="18" charset="0"/>
              </a:rPr>
              <a:t>③ Định luật Lenz</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Điện cảm</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13. </a:t>
            </a:r>
            <a:r>
              <a:rPr lang="en-US" altLang="ko-KR" sz="900">
                <a:latin typeface="Times New Roman" pitchFamily="18" charset="0"/>
                <a:ea typeface="돋움" pitchFamily="50" charset="-127"/>
                <a:cs typeface="Times New Roman" pitchFamily="18" charset="0"/>
              </a:rPr>
              <a:t>Tên gọi</a:t>
            </a:r>
            <a:r>
              <a:rPr lang="vi-VN" altLang="ko-KR"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của </a:t>
            </a:r>
            <a:r>
              <a:rPr lang="vi-VN" altLang="ko-KR" sz="900">
                <a:latin typeface="Times New Roman" pitchFamily="18" charset="0"/>
                <a:ea typeface="돋움" pitchFamily="50" charset="-127"/>
                <a:cs typeface="Times New Roman" pitchFamily="18" charset="0"/>
              </a:rPr>
              <a:t>cuộn dây nào </a:t>
            </a:r>
            <a:r>
              <a:rPr lang="en-US" altLang="ko-KR" sz="900">
                <a:latin typeface="Times New Roman" pitchFamily="18" charset="0"/>
                <a:ea typeface="돋움" pitchFamily="50" charset="-127"/>
                <a:cs typeface="Times New Roman" pitchFamily="18" charset="0"/>
              </a:rPr>
              <a:t>cho tiếp xúc song song cuộn cảm và tụ điện</a:t>
            </a:r>
            <a:r>
              <a:rPr lang="vi-VN" altLang="ko-KR" sz="900">
                <a:latin typeface="Times New Roman" pitchFamily="18" charset="0"/>
                <a:ea typeface="돋움" pitchFamily="50" charset="-127"/>
                <a:cs typeface="Times New Roman" pitchFamily="18" charset="0"/>
              </a:rPr>
              <a:t>?</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FCZ</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FFC</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RFC</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④ IFT</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14. Điện áp ngưỡng thuận của diode Zener 6.2V / Si là bao nhiêu?</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① 0,2V</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② 0,7V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③ 5,8V</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6.2V</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15. Dòng hoạt động của </a:t>
            </a:r>
            <a:r>
              <a:rPr lang="en-US" altLang="ko-KR" sz="900">
                <a:latin typeface="Times New Roman" pitchFamily="18" charset="0"/>
                <a:ea typeface="돋움" pitchFamily="50" charset="-127"/>
                <a:cs typeface="Times New Roman" pitchFamily="18" charset="0"/>
              </a:rPr>
              <a:t>Transistor</a:t>
            </a:r>
            <a:r>
              <a:rPr lang="vi-VN" altLang="ko-KR" sz="900">
                <a:latin typeface="Times New Roman" pitchFamily="18" charset="0"/>
                <a:ea typeface="돋움" pitchFamily="50" charset="-127"/>
                <a:cs typeface="Times New Roman" pitchFamily="18" charset="0"/>
              </a:rPr>
              <a:t> </a:t>
            </a:r>
            <a:r>
              <a:rPr lang="en-US" altLang="ko-KR" sz="900">
                <a:latin typeface="Times New Roman" pitchFamily="18" charset="0"/>
                <a:ea typeface="돋움" pitchFamily="50" charset="-127"/>
                <a:cs typeface="Times New Roman" pitchFamily="18" charset="0"/>
              </a:rPr>
              <a:t>dùng cho</a:t>
            </a:r>
            <a:r>
              <a:rPr lang="vi-VN" altLang="ko-KR" sz="900">
                <a:latin typeface="Times New Roman" pitchFamily="18" charset="0"/>
                <a:ea typeface="돋움" pitchFamily="50" charset="-127"/>
                <a:cs typeface="Times New Roman" pitchFamily="18" charset="0"/>
              </a:rPr>
              <a:t> tín hiệu nhỏ là gì?</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Dưới 100㎃</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② 200㎃ trở xuống</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③ 300㎃ trở xuống</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④ 400㎃ trở xuống</a:t>
            </a:r>
          </a:p>
          <a:p>
            <a:pPr eaLnBrk="1" hangingPunct="1">
              <a:spcBef>
                <a:spcPct val="0"/>
              </a:spcBef>
              <a:buFontTx/>
              <a:buNone/>
            </a:pPr>
            <a:endParaRPr lang="en-US" altLang="ko-KR" sz="900">
              <a:latin typeface="Times New Roman" pitchFamily="18" charset="0"/>
              <a:ea typeface="돋움" pitchFamily="50" charset="-127"/>
              <a:cs typeface="Times New Roman" pitchFamily="18" charset="0"/>
            </a:endParaRPr>
          </a:p>
          <a:p>
            <a:pPr eaLnBrk="1" hangingPunct="1">
              <a:spcBef>
                <a:spcPct val="0"/>
              </a:spcBef>
              <a:buFontTx/>
              <a:buNone/>
            </a:pPr>
            <a:r>
              <a:rPr lang="vi-VN" altLang="ko-KR" sz="900">
                <a:latin typeface="Times New Roman" pitchFamily="18" charset="0"/>
                <a:ea typeface="돋움" pitchFamily="50" charset="-127"/>
                <a:cs typeface="Times New Roman" pitchFamily="18" charset="0"/>
              </a:rPr>
              <a:t>16. Đ</a:t>
            </a:r>
            <a:r>
              <a:rPr lang="en-US" altLang="ko-KR" sz="900">
                <a:latin typeface="Times New Roman" pitchFamily="18" charset="0"/>
                <a:ea typeface="돋움" pitchFamily="50" charset="-127"/>
                <a:cs typeface="Times New Roman" pitchFamily="18" charset="0"/>
              </a:rPr>
              <a:t>âu</a:t>
            </a:r>
            <a:r>
              <a:rPr lang="vi-VN" altLang="ko-KR" sz="900">
                <a:latin typeface="Times New Roman" pitchFamily="18" charset="0"/>
                <a:ea typeface="돋움" pitchFamily="50" charset="-127"/>
                <a:cs typeface="Times New Roman" pitchFamily="18" charset="0"/>
              </a:rPr>
              <a:t> không phải là đặc điểm của Photo Coupler?</a:t>
            </a:r>
          </a:p>
          <a:p>
            <a:pPr eaLnBrk="1" hangingPunct="1">
              <a:spcBef>
                <a:spcPct val="0"/>
              </a:spcBef>
              <a:buFontTx/>
              <a:buNone/>
            </a:pPr>
            <a:r>
              <a:rPr lang="en-US" altLang="ko-KR" sz="900">
                <a:latin typeface="Times New Roman" pitchFamily="18" charset="0"/>
                <a:ea typeface="돋움" pitchFamily="50" charset="-127"/>
                <a:cs typeface="Times New Roman" pitchFamily="18" charset="0"/>
              </a:rPr>
              <a:t>  </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① Tốc độ phản hồi nhanh</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② Đầu vào và đầu ra được cách điện</a:t>
            </a:r>
          </a:p>
          <a:p>
            <a:pPr eaLnBrk="1" hangingPunct="1">
              <a:spcBef>
                <a:spcPct val="0"/>
              </a:spcBef>
              <a:buFontTx/>
              <a:buNone/>
            </a:pPr>
            <a:r>
              <a:rPr lang="vi-VN" altLang="ko-KR" sz="900">
                <a:latin typeface="Times New Roman" pitchFamily="18" charset="0"/>
                <a:ea typeface="돋움" pitchFamily="50" charset="-127"/>
                <a:cs typeface="Times New Roman" pitchFamily="18" charset="0"/>
              </a:rPr>
              <a:t>  ③ Có độ tin cậy cao</a:t>
            </a:r>
          </a:p>
          <a:p>
            <a:pPr eaLnBrk="1" hangingPunct="1">
              <a:spcBef>
                <a:spcPct val="0"/>
              </a:spcBef>
              <a:buFontTx/>
              <a:buNone/>
            </a:pPr>
            <a:r>
              <a:rPr lang="en-US" altLang="ko-KR" sz="900">
                <a:solidFill>
                  <a:srgbClr val="FF0000"/>
                </a:solidFill>
                <a:latin typeface="Times New Roman" pitchFamily="18" charset="0"/>
                <a:ea typeface="돋움" pitchFamily="50" charset="-127"/>
                <a:cs typeface="Times New Roman" pitchFamily="18" charset="0"/>
              </a:rPr>
              <a:t>  ④ Chống rung</a:t>
            </a:r>
          </a:p>
        </p:txBody>
      </p:sp>
      <p:sp>
        <p:nvSpPr>
          <p:cNvPr id="2054" name="Text Box 6"/>
          <p:cNvSpPr txBox="1">
            <a:spLocks noChangeArrowheads="1"/>
          </p:cNvSpPr>
          <p:nvPr/>
        </p:nvSpPr>
        <p:spPr bwMode="auto">
          <a:xfrm>
            <a:off x="288925" y="757238"/>
            <a:ext cx="1741488" cy="246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1000" b="1">
                <a:solidFill>
                  <a:srgbClr val="000000"/>
                </a:solidFill>
                <a:latin typeface="Times New Roman" pitchFamily="18" charset="0"/>
                <a:ea typeface="돋움" pitchFamily="50" charset="-127"/>
                <a:cs typeface="Times New Roman" pitchFamily="18" charset="0"/>
              </a:rPr>
              <a:t>※Điện – điện tử: Câu 1</a:t>
            </a:r>
            <a:r>
              <a:rPr lang="ko-KR" altLang="en-US" sz="1000" b="1">
                <a:solidFill>
                  <a:srgbClr val="000000"/>
                </a:solidFill>
                <a:latin typeface="Times New Roman" pitchFamily="18" charset="0"/>
                <a:ea typeface="돋움" pitchFamily="50" charset="-127"/>
                <a:cs typeface="Times New Roman" pitchFamily="18" charset="0"/>
              </a:rPr>
              <a:t> </a:t>
            </a:r>
            <a:r>
              <a:rPr lang="en-US" altLang="ko-KR" sz="1000" b="1">
                <a:solidFill>
                  <a:srgbClr val="000000"/>
                </a:solidFill>
                <a:latin typeface="Times New Roman" pitchFamily="18" charset="0"/>
                <a:ea typeface="돋움" pitchFamily="50" charset="-127"/>
                <a:cs typeface="Times New Roman" pitchFamily="18" charset="0"/>
              </a:rPr>
              <a:t>~ 20</a:t>
            </a:r>
            <a:endParaRPr lang="ko-KR" altLang="en-US" sz="1000" b="1">
              <a:solidFill>
                <a:srgbClr val="000000"/>
              </a:solidFill>
              <a:latin typeface="Times New Roman" pitchFamily="18" charset="0"/>
              <a:ea typeface="돋움" pitchFamily="50" charset="-127"/>
              <a:cs typeface="Times New Roman" pitchFamily="18" charset="0"/>
            </a:endParaRPr>
          </a:p>
        </p:txBody>
      </p:sp>
    </p:spTree>
    <p:extLst>
      <p:ext uri="{BB962C8B-B14F-4D97-AF65-F5344CB8AC3E}">
        <p14:creationId xmlns:p14="http://schemas.microsoft.com/office/powerpoint/2010/main" val="1546876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16511</Words>
  <Application>Microsoft Office PowerPoint</Application>
  <PresentationFormat>A4 Paper (210x297 mm)</PresentationFormat>
  <Paragraphs>3341</Paragraphs>
  <Slides>35</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맑은 고딕</vt:lpstr>
      <vt:lpstr>Arial</vt:lpstr>
      <vt:lpstr>Calibri</vt:lpstr>
      <vt:lpstr>돋움</vt:lpstr>
      <vt:lpstr>굴림</vt:lpstr>
      <vt:lpstr>HY견고딕</vt:lpstr>
      <vt:lpstr>LG Smart_H2.0 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Inspection</cp:lastModifiedBy>
  <cp:revision>62</cp:revision>
  <dcterms:created xsi:type="dcterms:W3CDTF">2022-02-09T23:40:01Z</dcterms:created>
  <dcterms:modified xsi:type="dcterms:W3CDTF">2023-12-12T03:59:08Z</dcterms:modified>
</cp:coreProperties>
</file>